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17"/>
  </p:handoutMasterIdLst>
  <p:sldIdLst>
    <p:sldId id="414" r:id="rId4"/>
    <p:sldId id="442" r:id="rId5"/>
    <p:sldId id="473" r:id="rId7"/>
    <p:sldId id="443" r:id="rId8"/>
    <p:sldId id="475" r:id="rId9"/>
    <p:sldId id="477" r:id="rId10"/>
    <p:sldId id="489" r:id="rId11"/>
    <p:sldId id="490" r:id="rId12"/>
    <p:sldId id="491" r:id="rId13"/>
    <p:sldId id="492" r:id="rId14"/>
    <p:sldId id="493" r:id="rId15"/>
    <p:sldId id="494" r:id="rId16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</p:embeddedFont>
    <p:embeddedFont>
      <p:font typeface="黑体" panose="0201060906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隶书" panose="02010509060101010101" pitchFamily="49" charset="-122"/>
      <p:regular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 Zhang" initials="Y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00"/>
    <a:srgbClr val="808080"/>
    <a:srgbClr val="FFFFFF"/>
    <a:srgbClr val="00479D"/>
    <a:srgbClr val="595959"/>
    <a:srgbClr val="666464"/>
    <a:srgbClr val="030080"/>
    <a:srgbClr val="0C01FF"/>
    <a:srgbClr val="0A0094"/>
    <a:srgbClr val="09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2356.xml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9" Type="http://schemas.openxmlformats.org/officeDocument/2006/relationships/tags" Target="../tags/tag159.xml"/><Relationship Id="rId98" Type="http://schemas.openxmlformats.org/officeDocument/2006/relationships/tags" Target="../tags/tag158.xml"/><Relationship Id="rId97" Type="http://schemas.openxmlformats.org/officeDocument/2006/relationships/tags" Target="../tags/tag157.xml"/><Relationship Id="rId96" Type="http://schemas.openxmlformats.org/officeDocument/2006/relationships/tags" Target="../tags/tag156.xml"/><Relationship Id="rId95" Type="http://schemas.openxmlformats.org/officeDocument/2006/relationships/tags" Target="../tags/tag155.xml"/><Relationship Id="rId94" Type="http://schemas.openxmlformats.org/officeDocument/2006/relationships/tags" Target="../tags/tag154.xml"/><Relationship Id="rId93" Type="http://schemas.openxmlformats.org/officeDocument/2006/relationships/tags" Target="../tags/tag153.xml"/><Relationship Id="rId92" Type="http://schemas.openxmlformats.org/officeDocument/2006/relationships/tags" Target="../tags/tag152.xml"/><Relationship Id="rId91" Type="http://schemas.openxmlformats.org/officeDocument/2006/relationships/tags" Target="../tags/tag151.xml"/><Relationship Id="rId90" Type="http://schemas.openxmlformats.org/officeDocument/2006/relationships/tags" Target="../tags/tag150.xml"/><Relationship Id="rId9" Type="http://schemas.openxmlformats.org/officeDocument/2006/relationships/tags" Target="../tags/tag70.xml"/><Relationship Id="rId89" Type="http://schemas.openxmlformats.org/officeDocument/2006/relationships/tags" Target="../tags/tag149.xml"/><Relationship Id="rId88" Type="http://schemas.openxmlformats.org/officeDocument/2006/relationships/tags" Target="../tags/tag148.xml"/><Relationship Id="rId87" Type="http://schemas.openxmlformats.org/officeDocument/2006/relationships/tags" Target="../tags/tag147.xml"/><Relationship Id="rId86" Type="http://schemas.openxmlformats.org/officeDocument/2006/relationships/tags" Target="../tags/tag146.xml"/><Relationship Id="rId85" Type="http://schemas.openxmlformats.org/officeDocument/2006/relationships/tags" Target="../tags/tag145.xml"/><Relationship Id="rId84" Type="http://schemas.openxmlformats.org/officeDocument/2006/relationships/tags" Target="../tags/tag144.xml"/><Relationship Id="rId83" Type="http://schemas.openxmlformats.org/officeDocument/2006/relationships/tags" Target="../tags/tag143.xml"/><Relationship Id="rId82" Type="http://schemas.openxmlformats.org/officeDocument/2006/relationships/tags" Target="../tags/tag142.xml"/><Relationship Id="rId81" Type="http://schemas.openxmlformats.org/officeDocument/2006/relationships/tags" Target="../tags/tag141.xml"/><Relationship Id="rId80" Type="http://schemas.openxmlformats.org/officeDocument/2006/relationships/tags" Target="../tags/tag140.xml"/><Relationship Id="rId8" Type="http://schemas.openxmlformats.org/officeDocument/2006/relationships/tags" Target="../tags/tag69.xml"/><Relationship Id="rId79" Type="http://schemas.openxmlformats.org/officeDocument/2006/relationships/tags" Target="../tags/tag139.xml"/><Relationship Id="rId78" Type="http://schemas.openxmlformats.org/officeDocument/2006/relationships/tags" Target="../tags/tag138.xml"/><Relationship Id="rId77" Type="http://schemas.openxmlformats.org/officeDocument/2006/relationships/tags" Target="../tags/tag137.xml"/><Relationship Id="rId76" Type="http://schemas.openxmlformats.org/officeDocument/2006/relationships/tags" Target="../tags/tag136.xml"/><Relationship Id="rId75" Type="http://schemas.openxmlformats.org/officeDocument/2006/relationships/tags" Target="../tags/tag135.xml"/><Relationship Id="rId74" Type="http://schemas.openxmlformats.org/officeDocument/2006/relationships/tags" Target="../tags/tag134.xml"/><Relationship Id="rId73" Type="http://schemas.openxmlformats.org/officeDocument/2006/relationships/tags" Target="../tags/tag133.xml"/><Relationship Id="rId72" Type="http://schemas.openxmlformats.org/officeDocument/2006/relationships/image" Target="../media/image1.png"/><Relationship Id="rId71" Type="http://schemas.openxmlformats.org/officeDocument/2006/relationships/tags" Target="../tags/tag132.xml"/><Relationship Id="rId70" Type="http://schemas.openxmlformats.org/officeDocument/2006/relationships/tags" Target="../tags/tag131.xml"/><Relationship Id="rId7" Type="http://schemas.openxmlformats.org/officeDocument/2006/relationships/tags" Target="../tags/tag68.xml"/><Relationship Id="rId69" Type="http://schemas.openxmlformats.org/officeDocument/2006/relationships/tags" Target="../tags/tag130.xml"/><Relationship Id="rId68" Type="http://schemas.openxmlformats.org/officeDocument/2006/relationships/tags" Target="../tags/tag129.xml"/><Relationship Id="rId67" Type="http://schemas.openxmlformats.org/officeDocument/2006/relationships/tags" Target="../tags/tag128.xml"/><Relationship Id="rId66" Type="http://schemas.openxmlformats.org/officeDocument/2006/relationships/tags" Target="../tags/tag127.xml"/><Relationship Id="rId65" Type="http://schemas.openxmlformats.org/officeDocument/2006/relationships/tags" Target="../tags/tag126.xml"/><Relationship Id="rId64" Type="http://schemas.openxmlformats.org/officeDocument/2006/relationships/tags" Target="../tags/tag125.xml"/><Relationship Id="rId63" Type="http://schemas.openxmlformats.org/officeDocument/2006/relationships/tags" Target="../tags/tag124.xml"/><Relationship Id="rId62" Type="http://schemas.openxmlformats.org/officeDocument/2006/relationships/tags" Target="../tags/tag123.xml"/><Relationship Id="rId61" Type="http://schemas.openxmlformats.org/officeDocument/2006/relationships/tags" Target="../tags/tag122.xml"/><Relationship Id="rId60" Type="http://schemas.openxmlformats.org/officeDocument/2006/relationships/tags" Target="../tags/tag121.xml"/><Relationship Id="rId6" Type="http://schemas.openxmlformats.org/officeDocument/2006/relationships/tags" Target="../tags/tag67.xml"/><Relationship Id="rId59" Type="http://schemas.openxmlformats.org/officeDocument/2006/relationships/tags" Target="../tags/tag120.xml"/><Relationship Id="rId58" Type="http://schemas.openxmlformats.org/officeDocument/2006/relationships/tags" Target="../tags/tag119.xml"/><Relationship Id="rId57" Type="http://schemas.openxmlformats.org/officeDocument/2006/relationships/tags" Target="../tags/tag118.xml"/><Relationship Id="rId560" Type="http://schemas.openxmlformats.org/officeDocument/2006/relationships/tags" Target="../tags/tag620.xml"/><Relationship Id="rId56" Type="http://schemas.openxmlformats.org/officeDocument/2006/relationships/tags" Target="../tags/tag117.xml"/><Relationship Id="rId559" Type="http://schemas.openxmlformats.org/officeDocument/2006/relationships/tags" Target="../tags/tag619.xml"/><Relationship Id="rId558" Type="http://schemas.openxmlformats.org/officeDocument/2006/relationships/tags" Target="../tags/tag618.xml"/><Relationship Id="rId557" Type="http://schemas.openxmlformats.org/officeDocument/2006/relationships/tags" Target="../tags/tag617.xml"/><Relationship Id="rId556" Type="http://schemas.openxmlformats.org/officeDocument/2006/relationships/tags" Target="../tags/tag616.xml"/><Relationship Id="rId555" Type="http://schemas.openxmlformats.org/officeDocument/2006/relationships/tags" Target="../tags/tag615.xml"/><Relationship Id="rId554" Type="http://schemas.openxmlformats.org/officeDocument/2006/relationships/tags" Target="../tags/tag614.xml"/><Relationship Id="rId553" Type="http://schemas.openxmlformats.org/officeDocument/2006/relationships/tags" Target="../tags/tag613.xml"/><Relationship Id="rId552" Type="http://schemas.openxmlformats.org/officeDocument/2006/relationships/tags" Target="../tags/tag612.xml"/><Relationship Id="rId551" Type="http://schemas.openxmlformats.org/officeDocument/2006/relationships/tags" Target="../tags/tag611.xml"/><Relationship Id="rId550" Type="http://schemas.openxmlformats.org/officeDocument/2006/relationships/tags" Target="../tags/tag610.xml"/><Relationship Id="rId55" Type="http://schemas.openxmlformats.org/officeDocument/2006/relationships/tags" Target="../tags/tag116.xml"/><Relationship Id="rId549" Type="http://schemas.openxmlformats.org/officeDocument/2006/relationships/tags" Target="../tags/tag609.xml"/><Relationship Id="rId548" Type="http://schemas.openxmlformats.org/officeDocument/2006/relationships/tags" Target="../tags/tag608.xml"/><Relationship Id="rId547" Type="http://schemas.openxmlformats.org/officeDocument/2006/relationships/tags" Target="../tags/tag607.xml"/><Relationship Id="rId546" Type="http://schemas.openxmlformats.org/officeDocument/2006/relationships/tags" Target="../tags/tag606.xml"/><Relationship Id="rId545" Type="http://schemas.openxmlformats.org/officeDocument/2006/relationships/tags" Target="../tags/tag605.xml"/><Relationship Id="rId544" Type="http://schemas.openxmlformats.org/officeDocument/2006/relationships/tags" Target="../tags/tag604.xml"/><Relationship Id="rId543" Type="http://schemas.openxmlformats.org/officeDocument/2006/relationships/tags" Target="../tags/tag603.xml"/><Relationship Id="rId542" Type="http://schemas.openxmlformats.org/officeDocument/2006/relationships/tags" Target="../tags/tag602.xml"/><Relationship Id="rId541" Type="http://schemas.openxmlformats.org/officeDocument/2006/relationships/tags" Target="../tags/tag601.xml"/><Relationship Id="rId540" Type="http://schemas.openxmlformats.org/officeDocument/2006/relationships/tags" Target="../tags/tag600.xml"/><Relationship Id="rId54" Type="http://schemas.openxmlformats.org/officeDocument/2006/relationships/tags" Target="../tags/tag115.xml"/><Relationship Id="rId539" Type="http://schemas.openxmlformats.org/officeDocument/2006/relationships/tags" Target="../tags/tag599.xml"/><Relationship Id="rId538" Type="http://schemas.openxmlformats.org/officeDocument/2006/relationships/tags" Target="../tags/tag598.xml"/><Relationship Id="rId537" Type="http://schemas.openxmlformats.org/officeDocument/2006/relationships/tags" Target="../tags/tag597.xml"/><Relationship Id="rId536" Type="http://schemas.openxmlformats.org/officeDocument/2006/relationships/tags" Target="../tags/tag596.xml"/><Relationship Id="rId535" Type="http://schemas.openxmlformats.org/officeDocument/2006/relationships/tags" Target="../tags/tag595.xml"/><Relationship Id="rId534" Type="http://schemas.openxmlformats.org/officeDocument/2006/relationships/tags" Target="../tags/tag594.xml"/><Relationship Id="rId533" Type="http://schemas.openxmlformats.org/officeDocument/2006/relationships/tags" Target="../tags/tag593.xml"/><Relationship Id="rId532" Type="http://schemas.openxmlformats.org/officeDocument/2006/relationships/tags" Target="../tags/tag592.xml"/><Relationship Id="rId531" Type="http://schemas.openxmlformats.org/officeDocument/2006/relationships/tags" Target="../tags/tag591.xml"/><Relationship Id="rId530" Type="http://schemas.openxmlformats.org/officeDocument/2006/relationships/tags" Target="../tags/tag590.xml"/><Relationship Id="rId53" Type="http://schemas.openxmlformats.org/officeDocument/2006/relationships/tags" Target="../tags/tag114.xml"/><Relationship Id="rId529" Type="http://schemas.openxmlformats.org/officeDocument/2006/relationships/tags" Target="../tags/tag589.xml"/><Relationship Id="rId528" Type="http://schemas.openxmlformats.org/officeDocument/2006/relationships/tags" Target="../tags/tag588.xml"/><Relationship Id="rId527" Type="http://schemas.openxmlformats.org/officeDocument/2006/relationships/tags" Target="../tags/tag587.xml"/><Relationship Id="rId526" Type="http://schemas.openxmlformats.org/officeDocument/2006/relationships/tags" Target="../tags/tag586.xml"/><Relationship Id="rId525" Type="http://schemas.openxmlformats.org/officeDocument/2006/relationships/tags" Target="../tags/tag585.xml"/><Relationship Id="rId524" Type="http://schemas.openxmlformats.org/officeDocument/2006/relationships/tags" Target="../tags/tag584.xml"/><Relationship Id="rId523" Type="http://schemas.openxmlformats.org/officeDocument/2006/relationships/tags" Target="../tags/tag583.xml"/><Relationship Id="rId522" Type="http://schemas.openxmlformats.org/officeDocument/2006/relationships/tags" Target="../tags/tag582.xml"/><Relationship Id="rId521" Type="http://schemas.openxmlformats.org/officeDocument/2006/relationships/tags" Target="../tags/tag581.xml"/><Relationship Id="rId520" Type="http://schemas.openxmlformats.org/officeDocument/2006/relationships/tags" Target="../tags/tag580.xml"/><Relationship Id="rId52" Type="http://schemas.openxmlformats.org/officeDocument/2006/relationships/tags" Target="../tags/tag113.xml"/><Relationship Id="rId519" Type="http://schemas.openxmlformats.org/officeDocument/2006/relationships/tags" Target="../tags/tag579.xml"/><Relationship Id="rId518" Type="http://schemas.openxmlformats.org/officeDocument/2006/relationships/tags" Target="../tags/tag578.xml"/><Relationship Id="rId517" Type="http://schemas.openxmlformats.org/officeDocument/2006/relationships/tags" Target="../tags/tag577.xml"/><Relationship Id="rId516" Type="http://schemas.openxmlformats.org/officeDocument/2006/relationships/tags" Target="../tags/tag576.xml"/><Relationship Id="rId515" Type="http://schemas.openxmlformats.org/officeDocument/2006/relationships/tags" Target="../tags/tag575.xml"/><Relationship Id="rId514" Type="http://schemas.openxmlformats.org/officeDocument/2006/relationships/tags" Target="../tags/tag574.xml"/><Relationship Id="rId513" Type="http://schemas.openxmlformats.org/officeDocument/2006/relationships/tags" Target="../tags/tag573.xml"/><Relationship Id="rId512" Type="http://schemas.openxmlformats.org/officeDocument/2006/relationships/tags" Target="../tags/tag572.xml"/><Relationship Id="rId511" Type="http://schemas.openxmlformats.org/officeDocument/2006/relationships/tags" Target="../tags/tag571.xml"/><Relationship Id="rId510" Type="http://schemas.openxmlformats.org/officeDocument/2006/relationships/tags" Target="../tags/tag570.xml"/><Relationship Id="rId51" Type="http://schemas.openxmlformats.org/officeDocument/2006/relationships/tags" Target="../tags/tag112.xml"/><Relationship Id="rId509" Type="http://schemas.openxmlformats.org/officeDocument/2006/relationships/tags" Target="../tags/tag569.xml"/><Relationship Id="rId508" Type="http://schemas.openxmlformats.org/officeDocument/2006/relationships/tags" Target="../tags/tag568.xml"/><Relationship Id="rId507" Type="http://schemas.openxmlformats.org/officeDocument/2006/relationships/tags" Target="../tags/tag567.xml"/><Relationship Id="rId506" Type="http://schemas.openxmlformats.org/officeDocument/2006/relationships/tags" Target="../tags/tag566.xml"/><Relationship Id="rId505" Type="http://schemas.openxmlformats.org/officeDocument/2006/relationships/tags" Target="../tags/tag565.xml"/><Relationship Id="rId504" Type="http://schemas.openxmlformats.org/officeDocument/2006/relationships/tags" Target="../tags/tag564.xml"/><Relationship Id="rId503" Type="http://schemas.openxmlformats.org/officeDocument/2006/relationships/tags" Target="../tags/tag563.xml"/><Relationship Id="rId502" Type="http://schemas.openxmlformats.org/officeDocument/2006/relationships/tags" Target="../tags/tag562.xml"/><Relationship Id="rId501" Type="http://schemas.openxmlformats.org/officeDocument/2006/relationships/tags" Target="../tags/tag561.xml"/><Relationship Id="rId500" Type="http://schemas.openxmlformats.org/officeDocument/2006/relationships/tags" Target="../tags/tag560.xml"/><Relationship Id="rId50" Type="http://schemas.openxmlformats.org/officeDocument/2006/relationships/tags" Target="../tags/tag111.xml"/><Relationship Id="rId5" Type="http://schemas.openxmlformats.org/officeDocument/2006/relationships/tags" Target="../tags/tag66.xml"/><Relationship Id="rId499" Type="http://schemas.openxmlformats.org/officeDocument/2006/relationships/tags" Target="../tags/tag559.xml"/><Relationship Id="rId498" Type="http://schemas.openxmlformats.org/officeDocument/2006/relationships/tags" Target="../tags/tag558.xml"/><Relationship Id="rId497" Type="http://schemas.openxmlformats.org/officeDocument/2006/relationships/tags" Target="../tags/tag557.xml"/><Relationship Id="rId496" Type="http://schemas.openxmlformats.org/officeDocument/2006/relationships/tags" Target="../tags/tag556.xml"/><Relationship Id="rId495" Type="http://schemas.openxmlformats.org/officeDocument/2006/relationships/tags" Target="../tags/tag555.xml"/><Relationship Id="rId494" Type="http://schemas.openxmlformats.org/officeDocument/2006/relationships/tags" Target="../tags/tag554.xml"/><Relationship Id="rId493" Type="http://schemas.openxmlformats.org/officeDocument/2006/relationships/tags" Target="../tags/tag553.xml"/><Relationship Id="rId492" Type="http://schemas.openxmlformats.org/officeDocument/2006/relationships/tags" Target="../tags/tag552.xml"/><Relationship Id="rId491" Type="http://schemas.openxmlformats.org/officeDocument/2006/relationships/tags" Target="../tags/tag551.xml"/><Relationship Id="rId490" Type="http://schemas.openxmlformats.org/officeDocument/2006/relationships/tags" Target="../tags/tag550.xml"/><Relationship Id="rId49" Type="http://schemas.openxmlformats.org/officeDocument/2006/relationships/tags" Target="../tags/tag110.xml"/><Relationship Id="rId489" Type="http://schemas.openxmlformats.org/officeDocument/2006/relationships/tags" Target="../tags/tag549.xml"/><Relationship Id="rId488" Type="http://schemas.openxmlformats.org/officeDocument/2006/relationships/tags" Target="../tags/tag548.xml"/><Relationship Id="rId487" Type="http://schemas.openxmlformats.org/officeDocument/2006/relationships/tags" Target="../tags/tag547.xml"/><Relationship Id="rId486" Type="http://schemas.openxmlformats.org/officeDocument/2006/relationships/tags" Target="../tags/tag546.xml"/><Relationship Id="rId485" Type="http://schemas.openxmlformats.org/officeDocument/2006/relationships/tags" Target="../tags/tag545.xml"/><Relationship Id="rId484" Type="http://schemas.openxmlformats.org/officeDocument/2006/relationships/tags" Target="../tags/tag544.xml"/><Relationship Id="rId483" Type="http://schemas.openxmlformats.org/officeDocument/2006/relationships/tags" Target="../tags/tag543.xml"/><Relationship Id="rId482" Type="http://schemas.openxmlformats.org/officeDocument/2006/relationships/tags" Target="../tags/tag542.xml"/><Relationship Id="rId481" Type="http://schemas.openxmlformats.org/officeDocument/2006/relationships/tags" Target="../tags/tag541.xml"/><Relationship Id="rId480" Type="http://schemas.openxmlformats.org/officeDocument/2006/relationships/tags" Target="../tags/tag540.xml"/><Relationship Id="rId48" Type="http://schemas.openxmlformats.org/officeDocument/2006/relationships/tags" Target="../tags/tag109.xml"/><Relationship Id="rId479" Type="http://schemas.openxmlformats.org/officeDocument/2006/relationships/tags" Target="../tags/tag539.xml"/><Relationship Id="rId478" Type="http://schemas.openxmlformats.org/officeDocument/2006/relationships/tags" Target="../tags/tag538.xml"/><Relationship Id="rId477" Type="http://schemas.openxmlformats.org/officeDocument/2006/relationships/tags" Target="../tags/tag537.xml"/><Relationship Id="rId476" Type="http://schemas.openxmlformats.org/officeDocument/2006/relationships/tags" Target="../tags/tag536.xml"/><Relationship Id="rId475" Type="http://schemas.openxmlformats.org/officeDocument/2006/relationships/tags" Target="../tags/tag535.xml"/><Relationship Id="rId474" Type="http://schemas.openxmlformats.org/officeDocument/2006/relationships/tags" Target="../tags/tag534.xml"/><Relationship Id="rId473" Type="http://schemas.openxmlformats.org/officeDocument/2006/relationships/tags" Target="../tags/tag533.xml"/><Relationship Id="rId472" Type="http://schemas.openxmlformats.org/officeDocument/2006/relationships/tags" Target="../tags/tag532.xml"/><Relationship Id="rId471" Type="http://schemas.openxmlformats.org/officeDocument/2006/relationships/tags" Target="../tags/tag531.xml"/><Relationship Id="rId470" Type="http://schemas.openxmlformats.org/officeDocument/2006/relationships/tags" Target="../tags/tag530.xml"/><Relationship Id="rId47" Type="http://schemas.openxmlformats.org/officeDocument/2006/relationships/tags" Target="../tags/tag108.xml"/><Relationship Id="rId469" Type="http://schemas.openxmlformats.org/officeDocument/2006/relationships/tags" Target="../tags/tag529.xml"/><Relationship Id="rId468" Type="http://schemas.openxmlformats.org/officeDocument/2006/relationships/tags" Target="../tags/tag528.xml"/><Relationship Id="rId467" Type="http://schemas.openxmlformats.org/officeDocument/2006/relationships/tags" Target="../tags/tag527.xml"/><Relationship Id="rId466" Type="http://schemas.openxmlformats.org/officeDocument/2006/relationships/tags" Target="../tags/tag526.xml"/><Relationship Id="rId465" Type="http://schemas.openxmlformats.org/officeDocument/2006/relationships/tags" Target="../tags/tag525.xml"/><Relationship Id="rId464" Type="http://schemas.openxmlformats.org/officeDocument/2006/relationships/tags" Target="../tags/tag524.xml"/><Relationship Id="rId463" Type="http://schemas.openxmlformats.org/officeDocument/2006/relationships/tags" Target="../tags/tag523.xml"/><Relationship Id="rId462" Type="http://schemas.openxmlformats.org/officeDocument/2006/relationships/tags" Target="../tags/tag522.xml"/><Relationship Id="rId461" Type="http://schemas.openxmlformats.org/officeDocument/2006/relationships/tags" Target="../tags/tag521.xml"/><Relationship Id="rId460" Type="http://schemas.openxmlformats.org/officeDocument/2006/relationships/tags" Target="../tags/tag520.xml"/><Relationship Id="rId46" Type="http://schemas.openxmlformats.org/officeDocument/2006/relationships/tags" Target="../tags/tag107.xml"/><Relationship Id="rId459" Type="http://schemas.openxmlformats.org/officeDocument/2006/relationships/tags" Target="../tags/tag519.xml"/><Relationship Id="rId458" Type="http://schemas.openxmlformats.org/officeDocument/2006/relationships/tags" Target="../tags/tag518.xml"/><Relationship Id="rId457" Type="http://schemas.openxmlformats.org/officeDocument/2006/relationships/tags" Target="../tags/tag517.xml"/><Relationship Id="rId456" Type="http://schemas.openxmlformats.org/officeDocument/2006/relationships/tags" Target="../tags/tag516.xml"/><Relationship Id="rId455" Type="http://schemas.openxmlformats.org/officeDocument/2006/relationships/tags" Target="../tags/tag515.xml"/><Relationship Id="rId454" Type="http://schemas.openxmlformats.org/officeDocument/2006/relationships/tags" Target="../tags/tag514.xml"/><Relationship Id="rId453" Type="http://schemas.openxmlformats.org/officeDocument/2006/relationships/tags" Target="../tags/tag513.xml"/><Relationship Id="rId452" Type="http://schemas.openxmlformats.org/officeDocument/2006/relationships/tags" Target="../tags/tag512.xml"/><Relationship Id="rId451" Type="http://schemas.openxmlformats.org/officeDocument/2006/relationships/tags" Target="../tags/tag511.xml"/><Relationship Id="rId450" Type="http://schemas.openxmlformats.org/officeDocument/2006/relationships/tags" Target="../tags/tag510.xml"/><Relationship Id="rId45" Type="http://schemas.openxmlformats.org/officeDocument/2006/relationships/tags" Target="../tags/tag106.xml"/><Relationship Id="rId449" Type="http://schemas.openxmlformats.org/officeDocument/2006/relationships/tags" Target="../tags/tag509.xml"/><Relationship Id="rId448" Type="http://schemas.openxmlformats.org/officeDocument/2006/relationships/tags" Target="../tags/tag508.xml"/><Relationship Id="rId447" Type="http://schemas.openxmlformats.org/officeDocument/2006/relationships/tags" Target="../tags/tag507.xml"/><Relationship Id="rId446" Type="http://schemas.openxmlformats.org/officeDocument/2006/relationships/tags" Target="../tags/tag506.xml"/><Relationship Id="rId445" Type="http://schemas.openxmlformats.org/officeDocument/2006/relationships/tags" Target="../tags/tag505.xml"/><Relationship Id="rId444" Type="http://schemas.openxmlformats.org/officeDocument/2006/relationships/tags" Target="../tags/tag504.xml"/><Relationship Id="rId443" Type="http://schemas.openxmlformats.org/officeDocument/2006/relationships/tags" Target="../tags/tag503.xml"/><Relationship Id="rId442" Type="http://schemas.openxmlformats.org/officeDocument/2006/relationships/tags" Target="../tags/tag502.xml"/><Relationship Id="rId441" Type="http://schemas.openxmlformats.org/officeDocument/2006/relationships/tags" Target="../tags/tag501.xml"/><Relationship Id="rId440" Type="http://schemas.openxmlformats.org/officeDocument/2006/relationships/tags" Target="../tags/tag500.xml"/><Relationship Id="rId44" Type="http://schemas.openxmlformats.org/officeDocument/2006/relationships/tags" Target="../tags/tag105.xml"/><Relationship Id="rId439" Type="http://schemas.openxmlformats.org/officeDocument/2006/relationships/tags" Target="../tags/tag499.xml"/><Relationship Id="rId438" Type="http://schemas.openxmlformats.org/officeDocument/2006/relationships/tags" Target="../tags/tag498.xml"/><Relationship Id="rId437" Type="http://schemas.openxmlformats.org/officeDocument/2006/relationships/tags" Target="../tags/tag497.xml"/><Relationship Id="rId436" Type="http://schemas.openxmlformats.org/officeDocument/2006/relationships/tags" Target="../tags/tag496.xml"/><Relationship Id="rId435" Type="http://schemas.openxmlformats.org/officeDocument/2006/relationships/tags" Target="../tags/tag495.xml"/><Relationship Id="rId434" Type="http://schemas.openxmlformats.org/officeDocument/2006/relationships/tags" Target="../tags/tag494.xml"/><Relationship Id="rId433" Type="http://schemas.openxmlformats.org/officeDocument/2006/relationships/tags" Target="../tags/tag493.xml"/><Relationship Id="rId432" Type="http://schemas.openxmlformats.org/officeDocument/2006/relationships/tags" Target="../tags/tag492.xml"/><Relationship Id="rId431" Type="http://schemas.openxmlformats.org/officeDocument/2006/relationships/tags" Target="../tags/tag491.xml"/><Relationship Id="rId430" Type="http://schemas.openxmlformats.org/officeDocument/2006/relationships/tags" Target="../tags/tag490.xml"/><Relationship Id="rId43" Type="http://schemas.openxmlformats.org/officeDocument/2006/relationships/tags" Target="../tags/tag104.xml"/><Relationship Id="rId429" Type="http://schemas.openxmlformats.org/officeDocument/2006/relationships/tags" Target="../tags/tag489.xml"/><Relationship Id="rId428" Type="http://schemas.openxmlformats.org/officeDocument/2006/relationships/tags" Target="../tags/tag488.xml"/><Relationship Id="rId427" Type="http://schemas.openxmlformats.org/officeDocument/2006/relationships/tags" Target="../tags/tag487.xml"/><Relationship Id="rId426" Type="http://schemas.openxmlformats.org/officeDocument/2006/relationships/tags" Target="../tags/tag486.xml"/><Relationship Id="rId425" Type="http://schemas.openxmlformats.org/officeDocument/2006/relationships/tags" Target="../tags/tag485.xml"/><Relationship Id="rId424" Type="http://schemas.openxmlformats.org/officeDocument/2006/relationships/tags" Target="../tags/tag484.xml"/><Relationship Id="rId423" Type="http://schemas.openxmlformats.org/officeDocument/2006/relationships/tags" Target="../tags/tag483.xml"/><Relationship Id="rId422" Type="http://schemas.openxmlformats.org/officeDocument/2006/relationships/tags" Target="../tags/tag482.xml"/><Relationship Id="rId421" Type="http://schemas.openxmlformats.org/officeDocument/2006/relationships/tags" Target="../tags/tag481.xml"/><Relationship Id="rId420" Type="http://schemas.openxmlformats.org/officeDocument/2006/relationships/tags" Target="../tags/tag480.xml"/><Relationship Id="rId42" Type="http://schemas.openxmlformats.org/officeDocument/2006/relationships/tags" Target="../tags/tag103.xml"/><Relationship Id="rId419" Type="http://schemas.openxmlformats.org/officeDocument/2006/relationships/tags" Target="../tags/tag479.xml"/><Relationship Id="rId418" Type="http://schemas.openxmlformats.org/officeDocument/2006/relationships/tags" Target="../tags/tag478.xml"/><Relationship Id="rId417" Type="http://schemas.openxmlformats.org/officeDocument/2006/relationships/tags" Target="../tags/tag477.xml"/><Relationship Id="rId416" Type="http://schemas.openxmlformats.org/officeDocument/2006/relationships/tags" Target="../tags/tag476.xml"/><Relationship Id="rId415" Type="http://schemas.openxmlformats.org/officeDocument/2006/relationships/tags" Target="../tags/tag475.xml"/><Relationship Id="rId414" Type="http://schemas.openxmlformats.org/officeDocument/2006/relationships/tags" Target="../tags/tag474.xml"/><Relationship Id="rId413" Type="http://schemas.openxmlformats.org/officeDocument/2006/relationships/tags" Target="../tags/tag473.xml"/><Relationship Id="rId412" Type="http://schemas.openxmlformats.org/officeDocument/2006/relationships/tags" Target="../tags/tag472.xml"/><Relationship Id="rId411" Type="http://schemas.openxmlformats.org/officeDocument/2006/relationships/tags" Target="../tags/tag471.xml"/><Relationship Id="rId410" Type="http://schemas.openxmlformats.org/officeDocument/2006/relationships/tags" Target="../tags/tag470.xml"/><Relationship Id="rId41" Type="http://schemas.openxmlformats.org/officeDocument/2006/relationships/tags" Target="../tags/tag102.xml"/><Relationship Id="rId409" Type="http://schemas.openxmlformats.org/officeDocument/2006/relationships/tags" Target="../tags/tag469.xml"/><Relationship Id="rId408" Type="http://schemas.openxmlformats.org/officeDocument/2006/relationships/tags" Target="../tags/tag468.xml"/><Relationship Id="rId407" Type="http://schemas.openxmlformats.org/officeDocument/2006/relationships/tags" Target="../tags/tag467.xml"/><Relationship Id="rId406" Type="http://schemas.openxmlformats.org/officeDocument/2006/relationships/tags" Target="../tags/tag466.xml"/><Relationship Id="rId405" Type="http://schemas.openxmlformats.org/officeDocument/2006/relationships/tags" Target="../tags/tag465.xml"/><Relationship Id="rId404" Type="http://schemas.openxmlformats.org/officeDocument/2006/relationships/tags" Target="../tags/tag464.xml"/><Relationship Id="rId403" Type="http://schemas.openxmlformats.org/officeDocument/2006/relationships/tags" Target="../tags/tag463.xml"/><Relationship Id="rId402" Type="http://schemas.openxmlformats.org/officeDocument/2006/relationships/tags" Target="../tags/tag462.xml"/><Relationship Id="rId401" Type="http://schemas.openxmlformats.org/officeDocument/2006/relationships/tags" Target="../tags/tag461.xml"/><Relationship Id="rId400" Type="http://schemas.openxmlformats.org/officeDocument/2006/relationships/tags" Target="../tags/tag460.xml"/><Relationship Id="rId40" Type="http://schemas.openxmlformats.org/officeDocument/2006/relationships/tags" Target="../tags/tag101.xml"/><Relationship Id="rId4" Type="http://schemas.openxmlformats.org/officeDocument/2006/relationships/tags" Target="../tags/tag65.xml"/><Relationship Id="rId399" Type="http://schemas.openxmlformats.org/officeDocument/2006/relationships/tags" Target="../tags/tag459.xml"/><Relationship Id="rId398" Type="http://schemas.openxmlformats.org/officeDocument/2006/relationships/tags" Target="../tags/tag458.xml"/><Relationship Id="rId397" Type="http://schemas.openxmlformats.org/officeDocument/2006/relationships/tags" Target="../tags/tag457.xml"/><Relationship Id="rId396" Type="http://schemas.openxmlformats.org/officeDocument/2006/relationships/tags" Target="../tags/tag456.xml"/><Relationship Id="rId395" Type="http://schemas.openxmlformats.org/officeDocument/2006/relationships/tags" Target="../tags/tag455.xml"/><Relationship Id="rId394" Type="http://schemas.openxmlformats.org/officeDocument/2006/relationships/tags" Target="../tags/tag454.xml"/><Relationship Id="rId393" Type="http://schemas.openxmlformats.org/officeDocument/2006/relationships/tags" Target="../tags/tag453.xml"/><Relationship Id="rId392" Type="http://schemas.openxmlformats.org/officeDocument/2006/relationships/tags" Target="../tags/tag452.xml"/><Relationship Id="rId391" Type="http://schemas.openxmlformats.org/officeDocument/2006/relationships/tags" Target="../tags/tag451.xml"/><Relationship Id="rId390" Type="http://schemas.openxmlformats.org/officeDocument/2006/relationships/tags" Target="../tags/tag450.xml"/><Relationship Id="rId39" Type="http://schemas.openxmlformats.org/officeDocument/2006/relationships/tags" Target="../tags/tag100.xml"/><Relationship Id="rId389" Type="http://schemas.openxmlformats.org/officeDocument/2006/relationships/tags" Target="../tags/tag449.xml"/><Relationship Id="rId388" Type="http://schemas.openxmlformats.org/officeDocument/2006/relationships/tags" Target="../tags/tag448.xml"/><Relationship Id="rId387" Type="http://schemas.openxmlformats.org/officeDocument/2006/relationships/tags" Target="../tags/tag447.xml"/><Relationship Id="rId386" Type="http://schemas.openxmlformats.org/officeDocument/2006/relationships/tags" Target="../tags/tag446.xml"/><Relationship Id="rId385" Type="http://schemas.openxmlformats.org/officeDocument/2006/relationships/tags" Target="../tags/tag445.xml"/><Relationship Id="rId384" Type="http://schemas.openxmlformats.org/officeDocument/2006/relationships/tags" Target="../tags/tag444.xml"/><Relationship Id="rId383" Type="http://schemas.openxmlformats.org/officeDocument/2006/relationships/tags" Target="../tags/tag443.xml"/><Relationship Id="rId382" Type="http://schemas.openxmlformats.org/officeDocument/2006/relationships/tags" Target="../tags/tag442.xml"/><Relationship Id="rId381" Type="http://schemas.openxmlformats.org/officeDocument/2006/relationships/tags" Target="../tags/tag441.xml"/><Relationship Id="rId380" Type="http://schemas.openxmlformats.org/officeDocument/2006/relationships/tags" Target="../tags/tag440.xml"/><Relationship Id="rId38" Type="http://schemas.openxmlformats.org/officeDocument/2006/relationships/tags" Target="../tags/tag99.xml"/><Relationship Id="rId379" Type="http://schemas.openxmlformats.org/officeDocument/2006/relationships/tags" Target="../tags/tag439.xml"/><Relationship Id="rId378" Type="http://schemas.openxmlformats.org/officeDocument/2006/relationships/tags" Target="../tags/tag438.xml"/><Relationship Id="rId377" Type="http://schemas.openxmlformats.org/officeDocument/2006/relationships/tags" Target="../tags/tag437.xml"/><Relationship Id="rId376" Type="http://schemas.openxmlformats.org/officeDocument/2006/relationships/tags" Target="../tags/tag436.xml"/><Relationship Id="rId375" Type="http://schemas.openxmlformats.org/officeDocument/2006/relationships/tags" Target="../tags/tag435.xml"/><Relationship Id="rId374" Type="http://schemas.openxmlformats.org/officeDocument/2006/relationships/tags" Target="../tags/tag434.xml"/><Relationship Id="rId373" Type="http://schemas.openxmlformats.org/officeDocument/2006/relationships/tags" Target="../tags/tag433.xml"/><Relationship Id="rId372" Type="http://schemas.openxmlformats.org/officeDocument/2006/relationships/tags" Target="../tags/tag432.xml"/><Relationship Id="rId371" Type="http://schemas.openxmlformats.org/officeDocument/2006/relationships/tags" Target="../tags/tag431.xml"/><Relationship Id="rId370" Type="http://schemas.openxmlformats.org/officeDocument/2006/relationships/tags" Target="../tags/tag430.xml"/><Relationship Id="rId37" Type="http://schemas.openxmlformats.org/officeDocument/2006/relationships/tags" Target="../tags/tag98.xml"/><Relationship Id="rId369" Type="http://schemas.openxmlformats.org/officeDocument/2006/relationships/tags" Target="../tags/tag429.xml"/><Relationship Id="rId368" Type="http://schemas.openxmlformats.org/officeDocument/2006/relationships/tags" Target="../tags/tag428.xml"/><Relationship Id="rId367" Type="http://schemas.openxmlformats.org/officeDocument/2006/relationships/tags" Target="../tags/tag427.xml"/><Relationship Id="rId366" Type="http://schemas.openxmlformats.org/officeDocument/2006/relationships/tags" Target="../tags/tag426.xml"/><Relationship Id="rId365" Type="http://schemas.openxmlformats.org/officeDocument/2006/relationships/tags" Target="../tags/tag425.xml"/><Relationship Id="rId364" Type="http://schemas.openxmlformats.org/officeDocument/2006/relationships/tags" Target="../tags/tag424.xml"/><Relationship Id="rId363" Type="http://schemas.openxmlformats.org/officeDocument/2006/relationships/tags" Target="../tags/tag423.xml"/><Relationship Id="rId362" Type="http://schemas.openxmlformats.org/officeDocument/2006/relationships/tags" Target="../tags/tag422.xml"/><Relationship Id="rId361" Type="http://schemas.openxmlformats.org/officeDocument/2006/relationships/tags" Target="../tags/tag421.xml"/><Relationship Id="rId360" Type="http://schemas.openxmlformats.org/officeDocument/2006/relationships/tags" Target="../tags/tag420.xml"/><Relationship Id="rId36" Type="http://schemas.openxmlformats.org/officeDocument/2006/relationships/tags" Target="../tags/tag97.xml"/><Relationship Id="rId359" Type="http://schemas.openxmlformats.org/officeDocument/2006/relationships/tags" Target="../tags/tag419.xml"/><Relationship Id="rId358" Type="http://schemas.openxmlformats.org/officeDocument/2006/relationships/tags" Target="../tags/tag418.xml"/><Relationship Id="rId357" Type="http://schemas.openxmlformats.org/officeDocument/2006/relationships/tags" Target="../tags/tag417.xml"/><Relationship Id="rId356" Type="http://schemas.openxmlformats.org/officeDocument/2006/relationships/tags" Target="../tags/tag416.xml"/><Relationship Id="rId355" Type="http://schemas.openxmlformats.org/officeDocument/2006/relationships/tags" Target="../tags/tag415.xml"/><Relationship Id="rId354" Type="http://schemas.openxmlformats.org/officeDocument/2006/relationships/tags" Target="../tags/tag414.xml"/><Relationship Id="rId353" Type="http://schemas.openxmlformats.org/officeDocument/2006/relationships/tags" Target="../tags/tag413.xml"/><Relationship Id="rId352" Type="http://schemas.openxmlformats.org/officeDocument/2006/relationships/tags" Target="../tags/tag412.xml"/><Relationship Id="rId351" Type="http://schemas.openxmlformats.org/officeDocument/2006/relationships/tags" Target="../tags/tag411.xml"/><Relationship Id="rId350" Type="http://schemas.openxmlformats.org/officeDocument/2006/relationships/tags" Target="../tags/tag410.xml"/><Relationship Id="rId35" Type="http://schemas.openxmlformats.org/officeDocument/2006/relationships/tags" Target="../tags/tag96.xml"/><Relationship Id="rId349" Type="http://schemas.openxmlformats.org/officeDocument/2006/relationships/tags" Target="../tags/tag409.xml"/><Relationship Id="rId348" Type="http://schemas.openxmlformats.org/officeDocument/2006/relationships/tags" Target="../tags/tag408.xml"/><Relationship Id="rId347" Type="http://schemas.openxmlformats.org/officeDocument/2006/relationships/tags" Target="../tags/tag407.xml"/><Relationship Id="rId346" Type="http://schemas.openxmlformats.org/officeDocument/2006/relationships/tags" Target="../tags/tag406.xml"/><Relationship Id="rId345" Type="http://schemas.openxmlformats.org/officeDocument/2006/relationships/tags" Target="../tags/tag405.xml"/><Relationship Id="rId344" Type="http://schemas.openxmlformats.org/officeDocument/2006/relationships/tags" Target="../tags/tag404.xml"/><Relationship Id="rId343" Type="http://schemas.openxmlformats.org/officeDocument/2006/relationships/tags" Target="../tags/tag403.xml"/><Relationship Id="rId342" Type="http://schemas.openxmlformats.org/officeDocument/2006/relationships/tags" Target="../tags/tag402.xml"/><Relationship Id="rId341" Type="http://schemas.openxmlformats.org/officeDocument/2006/relationships/tags" Target="../tags/tag401.xml"/><Relationship Id="rId340" Type="http://schemas.openxmlformats.org/officeDocument/2006/relationships/tags" Target="../tags/tag400.xml"/><Relationship Id="rId34" Type="http://schemas.openxmlformats.org/officeDocument/2006/relationships/tags" Target="../tags/tag95.xml"/><Relationship Id="rId339" Type="http://schemas.openxmlformats.org/officeDocument/2006/relationships/tags" Target="../tags/tag399.xml"/><Relationship Id="rId338" Type="http://schemas.openxmlformats.org/officeDocument/2006/relationships/tags" Target="../tags/tag398.xml"/><Relationship Id="rId337" Type="http://schemas.openxmlformats.org/officeDocument/2006/relationships/tags" Target="../tags/tag397.xml"/><Relationship Id="rId336" Type="http://schemas.openxmlformats.org/officeDocument/2006/relationships/tags" Target="../tags/tag396.xml"/><Relationship Id="rId335" Type="http://schemas.openxmlformats.org/officeDocument/2006/relationships/tags" Target="../tags/tag395.xml"/><Relationship Id="rId334" Type="http://schemas.openxmlformats.org/officeDocument/2006/relationships/tags" Target="../tags/tag394.xml"/><Relationship Id="rId333" Type="http://schemas.openxmlformats.org/officeDocument/2006/relationships/tags" Target="../tags/tag393.xml"/><Relationship Id="rId332" Type="http://schemas.openxmlformats.org/officeDocument/2006/relationships/tags" Target="../tags/tag392.xml"/><Relationship Id="rId331" Type="http://schemas.openxmlformats.org/officeDocument/2006/relationships/tags" Target="../tags/tag391.xml"/><Relationship Id="rId330" Type="http://schemas.openxmlformats.org/officeDocument/2006/relationships/tags" Target="../tags/tag390.xml"/><Relationship Id="rId33" Type="http://schemas.openxmlformats.org/officeDocument/2006/relationships/tags" Target="../tags/tag94.xml"/><Relationship Id="rId329" Type="http://schemas.openxmlformats.org/officeDocument/2006/relationships/tags" Target="../tags/tag389.xml"/><Relationship Id="rId328" Type="http://schemas.openxmlformats.org/officeDocument/2006/relationships/tags" Target="../tags/tag388.xml"/><Relationship Id="rId327" Type="http://schemas.openxmlformats.org/officeDocument/2006/relationships/tags" Target="../tags/tag387.xml"/><Relationship Id="rId326" Type="http://schemas.openxmlformats.org/officeDocument/2006/relationships/tags" Target="../tags/tag386.xml"/><Relationship Id="rId325" Type="http://schemas.openxmlformats.org/officeDocument/2006/relationships/tags" Target="../tags/tag385.xml"/><Relationship Id="rId324" Type="http://schemas.openxmlformats.org/officeDocument/2006/relationships/tags" Target="../tags/tag384.xml"/><Relationship Id="rId323" Type="http://schemas.openxmlformats.org/officeDocument/2006/relationships/tags" Target="../tags/tag383.xml"/><Relationship Id="rId322" Type="http://schemas.openxmlformats.org/officeDocument/2006/relationships/tags" Target="../tags/tag382.xml"/><Relationship Id="rId321" Type="http://schemas.openxmlformats.org/officeDocument/2006/relationships/tags" Target="../tags/tag381.xml"/><Relationship Id="rId320" Type="http://schemas.openxmlformats.org/officeDocument/2006/relationships/tags" Target="../tags/tag380.xml"/><Relationship Id="rId32" Type="http://schemas.openxmlformats.org/officeDocument/2006/relationships/tags" Target="../tags/tag93.xml"/><Relationship Id="rId319" Type="http://schemas.openxmlformats.org/officeDocument/2006/relationships/tags" Target="../tags/tag379.xml"/><Relationship Id="rId318" Type="http://schemas.openxmlformats.org/officeDocument/2006/relationships/tags" Target="../tags/tag378.xml"/><Relationship Id="rId317" Type="http://schemas.openxmlformats.org/officeDocument/2006/relationships/tags" Target="../tags/tag377.xml"/><Relationship Id="rId316" Type="http://schemas.openxmlformats.org/officeDocument/2006/relationships/tags" Target="../tags/tag376.xml"/><Relationship Id="rId315" Type="http://schemas.openxmlformats.org/officeDocument/2006/relationships/tags" Target="../tags/tag375.xml"/><Relationship Id="rId314" Type="http://schemas.openxmlformats.org/officeDocument/2006/relationships/tags" Target="../tags/tag374.xml"/><Relationship Id="rId313" Type="http://schemas.openxmlformats.org/officeDocument/2006/relationships/tags" Target="../tags/tag373.xml"/><Relationship Id="rId312" Type="http://schemas.openxmlformats.org/officeDocument/2006/relationships/tags" Target="../tags/tag372.xml"/><Relationship Id="rId311" Type="http://schemas.openxmlformats.org/officeDocument/2006/relationships/tags" Target="../tags/tag371.xml"/><Relationship Id="rId310" Type="http://schemas.openxmlformats.org/officeDocument/2006/relationships/tags" Target="../tags/tag370.xml"/><Relationship Id="rId31" Type="http://schemas.openxmlformats.org/officeDocument/2006/relationships/tags" Target="../tags/tag92.xml"/><Relationship Id="rId309" Type="http://schemas.openxmlformats.org/officeDocument/2006/relationships/tags" Target="../tags/tag369.xml"/><Relationship Id="rId308" Type="http://schemas.openxmlformats.org/officeDocument/2006/relationships/tags" Target="../tags/tag368.xml"/><Relationship Id="rId307" Type="http://schemas.openxmlformats.org/officeDocument/2006/relationships/tags" Target="../tags/tag367.xml"/><Relationship Id="rId306" Type="http://schemas.openxmlformats.org/officeDocument/2006/relationships/tags" Target="../tags/tag366.xml"/><Relationship Id="rId305" Type="http://schemas.openxmlformats.org/officeDocument/2006/relationships/tags" Target="../tags/tag365.xml"/><Relationship Id="rId304" Type="http://schemas.openxmlformats.org/officeDocument/2006/relationships/tags" Target="../tags/tag364.xml"/><Relationship Id="rId303" Type="http://schemas.openxmlformats.org/officeDocument/2006/relationships/tags" Target="../tags/tag363.xml"/><Relationship Id="rId302" Type="http://schemas.openxmlformats.org/officeDocument/2006/relationships/tags" Target="../tags/tag362.xml"/><Relationship Id="rId301" Type="http://schemas.openxmlformats.org/officeDocument/2006/relationships/tags" Target="../tags/tag361.xml"/><Relationship Id="rId300" Type="http://schemas.openxmlformats.org/officeDocument/2006/relationships/tags" Target="../tags/tag360.xml"/><Relationship Id="rId30" Type="http://schemas.openxmlformats.org/officeDocument/2006/relationships/tags" Target="../tags/tag91.xml"/><Relationship Id="rId3" Type="http://schemas.openxmlformats.org/officeDocument/2006/relationships/tags" Target="../tags/tag64.xml"/><Relationship Id="rId299" Type="http://schemas.openxmlformats.org/officeDocument/2006/relationships/tags" Target="../tags/tag359.xml"/><Relationship Id="rId298" Type="http://schemas.openxmlformats.org/officeDocument/2006/relationships/tags" Target="../tags/tag358.xml"/><Relationship Id="rId297" Type="http://schemas.openxmlformats.org/officeDocument/2006/relationships/tags" Target="../tags/tag357.xml"/><Relationship Id="rId296" Type="http://schemas.openxmlformats.org/officeDocument/2006/relationships/tags" Target="../tags/tag356.xml"/><Relationship Id="rId295" Type="http://schemas.openxmlformats.org/officeDocument/2006/relationships/tags" Target="../tags/tag355.xml"/><Relationship Id="rId294" Type="http://schemas.openxmlformats.org/officeDocument/2006/relationships/tags" Target="../tags/tag354.xml"/><Relationship Id="rId293" Type="http://schemas.openxmlformats.org/officeDocument/2006/relationships/tags" Target="../tags/tag353.xml"/><Relationship Id="rId292" Type="http://schemas.openxmlformats.org/officeDocument/2006/relationships/tags" Target="../tags/tag352.xml"/><Relationship Id="rId291" Type="http://schemas.openxmlformats.org/officeDocument/2006/relationships/tags" Target="../tags/tag351.xml"/><Relationship Id="rId290" Type="http://schemas.openxmlformats.org/officeDocument/2006/relationships/tags" Target="../tags/tag350.xml"/><Relationship Id="rId29" Type="http://schemas.openxmlformats.org/officeDocument/2006/relationships/tags" Target="../tags/tag90.xml"/><Relationship Id="rId289" Type="http://schemas.openxmlformats.org/officeDocument/2006/relationships/tags" Target="../tags/tag349.xml"/><Relationship Id="rId288" Type="http://schemas.openxmlformats.org/officeDocument/2006/relationships/tags" Target="../tags/tag348.xml"/><Relationship Id="rId287" Type="http://schemas.openxmlformats.org/officeDocument/2006/relationships/tags" Target="../tags/tag347.xml"/><Relationship Id="rId286" Type="http://schemas.openxmlformats.org/officeDocument/2006/relationships/tags" Target="../tags/tag346.xml"/><Relationship Id="rId285" Type="http://schemas.openxmlformats.org/officeDocument/2006/relationships/tags" Target="../tags/tag345.xml"/><Relationship Id="rId284" Type="http://schemas.openxmlformats.org/officeDocument/2006/relationships/tags" Target="../tags/tag344.xml"/><Relationship Id="rId283" Type="http://schemas.openxmlformats.org/officeDocument/2006/relationships/tags" Target="../tags/tag343.xml"/><Relationship Id="rId282" Type="http://schemas.openxmlformats.org/officeDocument/2006/relationships/tags" Target="../tags/tag342.xml"/><Relationship Id="rId281" Type="http://schemas.openxmlformats.org/officeDocument/2006/relationships/tags" Target="../tags/tag341.xml"/><Relationship Id="rId280" Type="http://schemas.openxmlformats.org/officeDocument/2006/relationships/tags" Target="../tags/tag340.xml"/><Relationship Id="rId28" Type="http://schemas.openxmlformats.org/officeDocument/2006/relationships/tags" Target="../tags/tag89.xml"/><Relationship Id="rId279" Type="http://schemas.openxmlformats.org/officeDocument/2006/relationships/tags" Target="../tags/tag339.xml"/><Relationship Id="rId278" Type="http://schemas.openxmlformats.org/officeDocument/2006/relationships/tags" Target="../tags/tag338.xml"/><Relationship Id="rId277" Type="http://schemas.openxmlformats.org/officeDocument/2006/relationships/tags" Target="../tags/tag337.xml"/><Relationship Id="rId276" Type="http://schemas.openxmlformats.org/officeDocument/2006/relationships/tags" Target="../tags/tag336.xml"/><Relationship Id="rId275" Type="http://schemas.openxmlformats.org/officeDocument/2006/relationships/tags" Target="../tags/tag335.xml"/><Relationship Id="rId274" Type="http://schemas.openxmlformats.org/officeDocument/2006/relationships/tags" Target="../tags/tag334.xml"/><Relationship Id="rId273" Type="http://schemas.openxmlformats.org/officeDocument/2006/relationships/tags" Target="../tags/tag333.xml"/><Relationship Id="rId272" Type="http://schemas.openxmlformats.org/officeDocument/2006/relationships/tags" Target="../tags/tag332.xml"/><Relationship Id="rId271" Type="http://schemas.openxmlformats.org/officeDocument/2006/relationships/tags" Target="../tags/tag331.xml"/><Relationship Id="rId270" Type="http://schemas.openxmlformats.org/officeDocument/2006/relationships/tags" Target="../tags/tag330.xml"/><Relationship Id="rId27" Type="http://schemas.openxmlformats.org/officeDocument/2006/relationships/tags" Target="../tags/tag88.xml"/><Relationship Id="rId269" Type="http://schemas.openxmlformats.org/officeDocument/2006/relationships/tags" Target="../tags/tag329.xml"/><Relationship Id="rId268" Type="http://schemas.openxmlformats.org/officeDocument/2006/relationships/tags" Target="../tags/tag328.xml"/><Relationship Id="rId267" Type="http://schemas.openxmlformats.org/officeDocument/2006/relationships/tags" Target="../tags/tag327.xml"/><Relationship Id="rId266" Type="http://schemas.openxmlformats.org/officeDocument/2006/relationships/tags" Target="../tags/tag326.xml"/><Relationship Id="rId265" Type="http://schemas.openxmlformats.org/officeDocument/2006/relationships/tags" Target="../tags/tag325.xml"/><Relationship Id="rId264" Type="http://schemas.openxmlformats.org/officeDocument/2006/relationships/tags" Target="../tags/tag324.xml"/><Relationship Id="rId263" Type="http://schemas.openxmlformats.org/officeDocument/2006/relationships/tags" Target="../tags/tag323.xml"/><Relationship Id="rId262" Type="http://schemas.openxmlformats.org/officeDocument/2006/relationships/tags" Target="../tags/tag322.xml"/><Relationship Id="rId261" Type="http://schemas.openxmlformats.org/officeDocument/2006/relationships/tags" Target="../tags/tag321.xml"/><Relationship Id="rId260" Type="http://schemas.openxmlformats.org/officeDocument/2006/relationships/tags" Target="../tags/tag320.xml"/><Relationship Id="rId26" Type="http://schemas.openxmlformats.org/officeDocument/2006/relationships/tags" Target="../tags/tag87.xml"/><Relationship Id="rId259" Type="http://schemas.openxmlformats.org/officeDocument/2006/relationships/tags" Target="../tags/tag319.xml"/><Relationship Id="rId258" Type="http://schemas.openxmlformats.org/officeDocument/2006/relationships/tags" Target="../tags/tag318.xml"/><Relationship Id="rId257" Type="http://schemas.openxmlformats.org/officeDocument/2006/relationships/tags" Target="../tags/tag317.xml"/><Relationship Id="rId256" Type="http://schemas.openxmlformats.org/officeDocument/2006/relationships/tags" Target="../tags/tag316.xml"/><Relationship Id="rId255" Type="http://schemas.openxmlformats.org/officeDocument/2006/relationships/tags" Target="../tags/tag315.xml"/><Relationship Id="rId254" Type="http://schemas.openxmlformats.org/officeDocument/2006/relationships/tags" Target="../tags/tag314.xml"/><Relationship Id="rId253" Type="http://schemas.openxmlformats.org/officeDocument/2006/relationships/tags" Target="../tags/tag313.xml"/><Relationship Id="rId252" Type="http://schemas.openxmlformats.org/officeDocument/2006/relationships/tags" Target="../tags/tag312.xml"/><Relationship Id="rId251" Type="http://schemas.openxmlformats.org/officeDocument/2006/relationships/tags" Target="../tags/tag311.xml"/><Relationship Id="rId250" Type="http://schemas.openxmlformats.org/officeDocument/2006/relationships/tags" Target="../tags/tag310.xml"/><Relationship Id="rId25" Type="http://schemas.openxmlformats.org/officeDocument/2006/relationships/tags" Target="../tags/tag86.xml"/><Relationship Id="rId249" Type="http://schemas.openxmlformats.org/officeDocument/2006/relationships/tags" Target="../tags/tag309.xml"/><Relationship Id="rId248" Type="http://schemas.openxmlformats.org/officeDocument/2006/relationships/tags" Target="../tags/tag308.xml"/><Relationship Id="rId247" Type="http://schemas.openxmlformats.org/officeDocument/2006/relationships/tags" Target="../tags/tag307.xml"/><Relationship Id="rId246" Type="http://schemas.openxmlformats.org/officeDocument/2006/relationships/tags" Target="../tags/tag306.xml"/><Relationship Id="rId245" Type="http://schemas.openxmlformats.org/officeDocument/2006/relationships/tags" Target="../tags/tag305.xml"/><Relationship Id="rId244" Type="http://schemas.openxmlformats.org/officeDocument/2006/relationships/tags" Target="../tags/tag304.xml"/><Relationship Id="rId243" Type="http://schemas.openxmlformats.org/officeDocument/2006/relationships/tags" Target="../tags/tag303.xml"/><Relationship Id="rId242" Type="http://schemas.openxmlformats.org/officeDocument/2006/relationships/tags" Target="../tags/tag302.xml"/><Relationship Id="rId241" Type="http://schemas.openxmlformats.org/officeDocument/2006/relationships/tags" Target="../tags/tag301.xml"/><Relationship Id="rId240" Type="http://schemas.openxmlformats.org/officeDocument/2006/relationships/tags" Target="../tags/tag300.xml"/><Relationship Id="rId24" Type="http://schemas.openxmlformats.org/officeDocument/2006/relationships/tags" Target="../tags/tag85.xml"/><Relationship Id="rId239" Type="http://schemas.openxmlformats.org/officeDocument/2006/relationships/tags" Target="../tags/tag299.xml"/><Relationship Id="rId238" Type="http://schemas.openxmlformats.org/officeDocument/2006/relationships/tags" Target="../tags/tag298.xml"/><Relationship Id="rId237" Type="http://schemas.openxmlformats.org/officeDocument/2006/relationships/tags" Target="../tags/tag297.xml"/><Relationship Id="rId236" Type="http://schemas.openxmlformats.org/officeDocument/2006/relationships/tags" Target="../tags/tag296.xml"/><Relationship Id="rId235" Type="http://schemas.openxmlformats.org/officeDocument/2006/relationships/tags" Target="../tags/tag295.xml"/><Relationship Id="rId234" Type="http://schemas.openxmlformats.org/officeDocument/2006/relationships/tags" Target="../tags/tag294.xml"/><Relationship Id="rId233" Type="http://schemas.openxmlformats.org/officeDocument/2006/relationships/tags" Target="../tags/tag293.xml"/><Relationship Id="rId232" Type="http://schemas.openxmlformats.org/officeDocument/2006/relationships/tags" Target="../tags/tag292.xml"/><Relationship Id="rId231" Type="http://schemas.openxmlformats.org/officeDocument/2006/relationships/tags" Target="../tags/tag291.xml"/><Relationship Id="rId230" Type="http://schemas.openxmlformats.org/officeDocument/2006/relationships/tags" Target="../tags/tag290.xml"/><Relationship Id="rId23" Type="http://schemas.openxmlformats.org/officeDocument/2006/relationships/tags" Target="../tags/tag84.xml"/><Relationship Id="rId229" Type="http://schemas.openxmlformats.org/officeDocument/2006/relationships/tags" Target="../tags/tag289.xml"/><Relationship Id="rId228" Type="http://schemas.openxmlformats.org/officeDocument/2006/relationships/tags" Target="../tags/tag288.xml"/><Relationship Id="rId227" Type="http://schemas.openxmlformats.org/officeDocument/2006/relationships/tags" Target="../tags/tag287.xml"/><Relationship Id="rId226" Type="http://schemas.openxmlformats.org/officeDocument/2006/relationships/tags" Target="../tags/tag286.xml"/><Relationship Id="rId225" Type="http://schemas.openxmlformats.org/officeDocument/2006/relationships/tags" Target="../tags/tag285.xml"/><Relationship Id="rId224" Type="http://schemas.openxmlformats.org/officeDocument/2006/relationships/tags" Target="../tags/tag284.xml"/><Relationship Id="rId223" Type="http://schemas.openxmlformats.org/officeDocument/2006/relationships/tags" Target="../tags/tag283.xml"/><Relationship Id="rId222" Type="http://schemas.openxmlformats.org/officeDocument/2006/relationships/tags" Target="../tags/tag282.xml"/><Relationship Id="rId221" Type="http://schemas.openxmlformats.org/officeDocument/2006/relationships/tags" Target="../tags/tag281.xml"/><Relationship Id="rId220" Type="http://schemas.openxmlformats.org/officeDocument/2006/relationships/tags" Target="../tags/tag280.xml"/><Relationship Id="rId22" Type="http://schemas.openxmlformats.org/officeDocument/2006/relationships/tags" Target="../tags/tag83.xml"/><Relationship Id="rId219" Type="http://schemas.openxmlformats.org/officeDocument/2006/relationships/tags" Target="../tags/tag279.xml"/><Relationship Id="rId218" Type="http://schemas.openxmlformats.org/officeDocument/2006/relationships/tags" Target="../tags/tag278.xml"/><Relationship Id="rId217" Type="http://schemas.openxmlformats.org/officeDocument/2006/relationships/tags" Target="../tags/tag277.xml"/><Relationship Id="rId216" Type="http://schemas.openxmlformats.org/officeDocument/2006/relationships/tags" Target="../tags/tag276.xml"/><Relationship Id="rId215" Type="http://schemas.openxmlformats.org/officeDocument/2006/relationships/tags" Target="../tags/tag275.xml"/><Relationship Id="rId214" Type="http://schemas.openxmlformats.org/officeDocument/2006/relationships/tags" Target="../tags/tag274.xml"/><Relationship Id="rId213" Type="http://schemas.openxmlformats.org/officeDocument/2006/relationships/tags" Target="../tags/tag273.xml"/><Relationship Id="rId212" Type="http://schemas.openxmlformats.org/officeDocument/2006/relationships/tags" Target="../tags/tag272.xml"/><Relationship Id="rId211" Type="http://schemas.openxmlformats.org/officeDocument/2006/relationships/tags" Target="../tags/tag271.xml"/><Relationship Id="rId210" Type="http://schemas.openxmlformats.org/officeDocument/2006/relationships/tags" Target="../tags/tag270.xml"/><Relationship Id="rId21" Type="http://schemas.openxmlformats.org/officeDocument/2006/relationships/tags" Target="../tags/tag82.xml"/><Relationship Id="rId209" Type="http://schemas.openxmlformats.org/officeDocument/2006/relationships/tags" Target="../tags/tag269.xml"/><Relationship Id="rId208" Type="http://schemas.openxmlformats.org/officeDocument/2006/relationships/tags" Target="../tags/tag268.xml"/><Relationship Id="rId207" Type="http://schemas.openxmlformats.org/officeDocument/2006/relationships/tags" Target="../tags/tag267.xml"/><Relationship Id="rId206" Type="http://schemas.openxmlformats.org/officeDocument/2006/relationships/tags" Target="../tags/tag266.xml"/><Relationship Id="rId205" Type="http://schemas.openxmlformats.org/officeDocument/2006/relationships/tags" Target="../tags/tag265.xml"/><Relationship Id="rId204" Type="http://schemas.openxmlformats.org/officeDocument/2006/relationships/tags" Target="../tags/tag264.xml"/><Relationship Id="rId203" Type="http://schemas.openxmlformats.org/officeDocument/2006/relationships/tags" Target="../tags/tag263.xml"/><Relationship Id="rId202" Type="http://schemas.openxmlformats.org/officeDocument/2006/relationships/tags" Target="../tags/tag262.xml"/><Relationship Id="rId201" Type="http://schemas.openxmlformats.org/officeDocument/2006/relationships/tags" Target="../tags/tag261.xml"/><Relationship Id="rId200" Type="http://schemas.openxmlformats.org/officeDocument/2006/relationships/tags" Target="../tags/tag260.xml"/><Relationship Id="rId20" Type="http://schemas.openxmlformats.org/officeDocument/2006/relationships/tags" Target="../tags/tag81.xml"/><Relationship Id="rId2" Type="http://schemas.openxmlformats.org/officeDocument/2006/relationships/tags" Target="../tags/tag63.xml"/><Relationship Id="rId199" Type="http://schemas.openxmlformats.org/officeDocument/2006/relationships/tags" Target="../tags/tag259.xml"/><Relationship Id="rId198" Type="http://schemas.openxmlformats.org/officeDocument/2006/relationships/tags" Target="../tags/tag258.xml"/><Relationship Id="rId197" Type="http://schemas.openxmlformats.org/officeDocument/2006/relationships/tags" Target="../tags/tag257.xml"/><Relationship Id="rId196" Type="http://schemas.openxmlformats.org/officeDocument/2006/relationships/tags" Target="../tags/tag256.xml"/><Relationship Id="rId195" Type="http://schemas.openxmlformats.org/officeDocument/2006/relationships/tags" Target="../tags/tag255.xml"/><Relationship Id="rId194" Type="http://schemas.openxmlformats.org/officeDocument/2006/relationships/tags" Target="../tags/tag254.xml"/><Relationship Id="rId193" Type="http://schemas.openxmlformats.org/officeDocument/2006/relationships/tags" Target="../tags/tag253.xml"/><Relationship Id="rId192" Type="http://schemas.openxmlformats.org/officeDocument/2006/relationships/tags" Target="../tags/tag252.xml"/><Relationship Id="rId191" Type="http://schemas.openxmlformats.org/officeDocument/2006/relationships/tags" Target="../tags/tag251.xml"/><Relationship Id="rId190" Type="http://schemas.openxmlformats.org/officeDocument/2006/relationships/tags" Target="../tags/tag250.xml"/><Relationship Id="rId19" Type="http://schemas.openxmlformats.org/officeDocument/2006/relationships/tags" Target="../tags/tag80.xml"/><Relationship Id="rId189" Type="http://schemas.openxmlformats.org/officeDocument/2006/relationships/tags" Target="../tags/tag249.xml"/><Relationship Id="rId188" Type="http://schemas.openxmlformats.org/officeDocument/2006/relationships/tags" Target="../tags/tag248.xml"/><Relationship Id="rId187" Type="http://schemas.openxmlformats.org/officeDocument/2006/relationships/tags" Target="../tags/tag247.xml"/><Relationship Id="rId186" Type="http://schemas.openxmlformats.org/officeDocument/2006/relationships/tags" Target="../tags/tag246.xml"/><Relationship Id="rId185" Type="http://schemas.openxmlformats.org/officeDocument/2006/relationships/tags" Target="../tags/tag245.xml"/><Relationship Id="rId184" Type="http://schemas.openxmlformats.org/officeDocument/2006/relationships/tags" Target="../tags/tag244.xml"/><Relationship Id="rId183" Type="http://schemas.openxmlformats.org/officeDocument/2006/relationships/tags" Target="../tags/tag243.xml"/><Relationship Id="rId182" Type="http://schemas.openxmlformats.org/officeDocument/2006/relationships/tags" Target="../tags/tag242.xml"/><Relationship Id="rId181" Type="http://schemas.openxmlformats.org/officeDocument/2006/relationships/tags" Target="../tags/tag241.xml"/><Relationship Id="rId180" Type="http://schemas.openxmlformats.org/officeDocument/2006/relationships/tags" Target="../tags/tag240.xml"/><Relationship Id="rId18" Type="http://schemas.openxmlformats.org/officeDocument/2006/relationships/tags" Target="../tags/tag79.xml"/><Relationship Id="rId179" Type="http://schemas.openxmlformats.org/officeDocument/2006/relationships/tags" Target="../tags/tag239.xml"/><Relationship Id="rId178" Type="http://schemas.openxmlformats.org/officeDocument/2006/relationships/tags" Target="../tags/tag238.xml"/><Relationship Id="rId177" Type="http://schemas.openxmlformats.org/officeDocument/2006/relationships/tags" Target="../tags/tag237.xml"/><Relationship Id="rId176" Type="http://schemas.openxmlformats.org/officeDocument/2006/relationships/tags" Target="../tags/tag236.xml"/><Relationship Id="rId175" Type="http://schemas.openxmlformats.org/officeDocument/2006/relationships/tags" Target="../tags/tag235.xml"/><Relationship Id="rId174" Type="http://schemas.openxmlformats.org/officeDocument/2006/relationships/tags" Target="../tags/tag234.xml"/><Relationship Id="rId173" Type="http://schemas.openxmlformats.org/officeDocument/2006/relationships/tags" Target="../tags/tag233.xml"/><Relationship Id="rId172" Type="http://schemas.openxmlformats.org/officeDocument/2006/relationships/tags" Target="../tags/tag232.xml"/><Relationship Id="rId171" Type="http://schemas.openxmlformats.org/officeDocument/2006/relationships/tags" Target="../tags/tag231.xml"/><Relationship Id="rId170" Type="http://schemas.openxmlformats.org/officeDocument/2006/relationships/tags" Target="../tags/tag230.xml"/><Relationship Id="rId17" Type="http://schemas.openxmlformats.org/officeDocument/2006/relationships/tags" Target="../tags/tag78.xml"/><Relationship Id="rId169" Type="http://schemas.openxmlformats.org/officeDocument/2006/relationships/tags" Target="../tags/tag229.xml"/><Relationship Id="rId168" Type="http://schemas.openxmlformats.org/officeDocument/2006/relationships/tags" Target="../tags/tag228.xml"/><Relationship Id="rId167" Type="http://schemas.openxmlformats.org/officeDocument/2006/relationships/tags" Target="../tags/tag227.xml"/><Relationship Id="rId166" Type="http://schemas.openxmlformats.org/officeDocument/2006/relationships/tags" Target="../tags/tag226.xml"/><Relationship Id="rId165" Type="http://schemas.openxmlformats.org/officeDocument/2006/relationships/tags" Target="../tags/tag225.xml"/><Relationship Id="rId164" Type="http://schemas.openxmlformats.org/officeDocument/2006/relationships/tags" Target="../tags/tag224.xml"/><Relationship Id="rId163" Type="http://schemas.openxmlformats.org/officeDocument/2006/relationships/tags" Target="../tags/tag223.xml"/><Relationship Id="rId162" Type="http://schemas.openxmlformats.org/officeDocument/2006/relationships/tags" Target="../tags/tag222.xml"/><Relationship Id="rId161" Type="http://schemas.openxmlformats.org/officeDocument/2006/relationships/tags" Target="../tags/tag221.xml"/><Relationship Id="rId160" Type="http://schemas.openxmlformats.org/officeDocument/2006/relationships/tags" Target="../tags/tag220.xml"/><Relationship Id="rId16" Type="http://schemas.openxmlformats.org/officeDocument/2006/relationships/tags" Target="../tags/tag77.xml"/><Relationship Id="rId159" Type="http://schemas.openxmlformats.org/officeDocument/2006/relationships/tags" Target="../tags/tag219.xml"/><Relationship Id="rId158" Type="http://schemas.openxmlformats.org/officeDocument/2006/relationships/tags" Target="../tags/tag218.xml"/><Relationship Id="rId157" Type="http://schemas.openxmlformats.org/officeDocument/2006/relationships/tags" Target="../tags/tag217.xml"/><Relationship Id="rId156" Type="http://schemas.openxmlformats.org/officeDocument/2006/relationships/tags" Target="../tags/tag216.xml"/><Relationship Id="rId155" Type="http://schemas.openxmlformats.org/officeDocument/2006/relationships/tags" Target="../tags/tag215.xml"/><Relationship Id="rId154" Type="http://schemas.openxmlformats.org/officeDocument/2006/relationships/tags" Target="../tags/tag214.xml"/><Relationship Id="rId153" Type="http://schemas.openxmlformats.org/officeDocument/2006/relationships/tags" Target="../tags/tag213.xml"/><Relationship Id="rId152" Type="http://schemas.openxmlformats.org/officeDocument/2006/relationships/tags" Target="../tags/tag212.xml"/><Relationship Id="rId151" Type="http://schemas.openxmlformats.org/officeDocument/2006/relationships/tags" Target="../tags/tag211.xml"/><Relationship Id="rId150" Type="http://schemas.openxmlformats.org/officeDocument/2006/relationships/tags" Target="../tags/tag210.xml"/><Relationship Id="rId15" Type="http://schemas.openxmlformats.org/officeDocument/2006/relationships/tags" Target="../tags/tag76.xml"/><Relationship Id="rId149" Type="http://schemas.openxmlformats.org/officeDocument/2006/relationships/tags" Target="../tags/tag209.xml"/><Relationship Id="rId148" Type="http://schemas.openxmlformats.org/officeDocument/2006/relationships/tags" Target="../tags/tag208.xml"/><Relationship Id="rId147" Type="http://schemas.openxmlformats.org/officeDocument/2006/relationships/tags" Target="../tags/tag207.xml"/><Relationship Id="rId146" Type="http://schemas.openxmlformats.org/officeDocument/2006/relationships/tags" Target="../tags/tag206.xml"/><Relationship Id="rId145" Type="http://schemas.openxmlformats.org/officeDocument/2006/relationships/tags" Target="../tags/tag205.xml"/><Relationship Id="rId144" Type="http://schemas.openxmlformats.org/officeDocument/2006/relationships/tags" Target="../tags/tag204.xml"/><Relationship Id="rId143" Type="http://schemas.openxmlformats.org/officeDocument/2006/relationships/tags" Target="../tags/tag203.xml"/><Relationship Id="rId142" Type="http://schemas.openxmlformats.org/officeDocument/2006/relationships/tags" Target="../tags/tag202.xml"/><Relationship Id="rId141" Type="http://schemas.openxmlformats.org/officeDocument/2006/relationships/tags" Target="../tags/tag201.xml"/><Relationship Id="rId140" Type="http://schemas.openxmlformats.org/officeDocument/2006/relationships/tags" Target="../tags/tag200.xml"/><Relationship Id="rId14" Type="http://schemas.openxmlformats.org/officeDocument/2006/relationships/tags" Target="../tags/tag75.xml"/><Relationship Id="rId139" Type="http://schemas.openxmlformats.org/officeDocument/2006/relationships/tags" Target="../tags/tag199.xml"/><Relationship Id="rId138" Type="http://schemas.openxmlformats.org/officeDocument/2006/relationships/tags" Target="../tags/tag198.xml"/><Relationship Id="rId137" Type="http://schemas.openxmlformats.org/officeDocument/2006/relationships/tags" Target="../tags/tag197.xml"/><Relationship Id="rId136" Type="http://schemas.openxmlformats.org/officeDocument/2006/relationships/tags" Target="../tags/tag196.xml"/><Relationship Id="rId135" Type="http://schemas.openxmlformats.org/officeDocument/2006/relationships/tags" Target="../tags/tag195.xml"/><Relationship Id="rId134" Type="http://schemas.openxmlformats.org/officeDocument/2006/relationships/tags" Target="../tags/tag194.xml"/><Relationship Id="rId133" Type="http://schemas.openxmlformats.org/officeDocument/2006/relationships/tags" Target="../tags/tag193.xml"/><Relationship Id="rId132" Type="http://schemas.openxmlformats.org/officeDocument/2006/relationships/tags" Target="../tags/tag192.xml"/><Relationship Id="rId131" Type="http://schemas.openxmlformats.org/officeDocument/2006/relationships/tags" Target="../tags/tag191.xml"/><Relationship Id="rId130" Type="http://schemas.openxmlformats.org/officeDocument/2006/relationships/tags" Target="../tags/tag190.xml"/><Relationship Id="rId13" Type="http://schemas.openxmlformats.org/officeDocument/2006/relationships/tags" Target="../tags/tag74.xml"/><Relationship Id="rId129" Type="http://schemas.openxmlformats.org/officeDocument/2006/relationships/tags" Target="../tags/tag189.xml"/><Relationship Id="rId128" Type="http://schemas.openxmlformats.org/officeDocument/2006/relationships/tags" Target="../tags/tag188.xml"/><Relationship Id="rId127" Type="http://schemas.openxmlformats.org/officeDocument/2006/relationships/tags" Target="../tags/tag187.xml"/><Relationship Id="rId126" Type="http://schemas.openxmlformats.org/officeDocument/2006/relationships/tags" Target="../tags/tag186.xml"/><Relationship Id="rId125" Type="http://schemas.openxmlformats.org/officeDocument/2006/relationships/tags" Target="../tags/tag185.xml"/><Relationship Id="rId124" Type="http://schemas.openxmlformats.org/officeDocument/2006/relationships/tags" Target="../tags/tag184.xml"/><Relationship Id="rId123" Type="http://schemas.openxmlformats.org/officeDocument/2006/relationships/tags" Target="../tags/tag183.xml"/><Relationship Id="rId122" Type="http://schemas.openxmlformats.org/officeDocument/2006/relationships/tags" Target="../tags/tag182.xml"/><Relationship Id="rId121" Type="http://schemas.openxmlformats.org/officeDocument/2006/relationships/tags" Target="../tags/tag181.xml"/><Relationship Id="rId120" Type="http://schemas.openxmlformats.org/officeDocument/2006/relationships/tags" Target="../tags/tag180.xml"/><Relationship Id="rId12" Type="http://schemas.openxmlformats.org/officeDocument/2006/relationships/tags" Target="../tags/tag73.xml"/><Relationship Id="rId119" Type="http://schemas.openxmlformats.org/officeDocument/2006/relationships/tags" Target="../tags/tag179.xml"/><Relationship Id="rId118" Type="http://schemas.openxmlformats.org/officeDocument/2006/relationships/tags" Target="../tags/tag178.xml"/><Relationship Id="rId117" Type="http://schemas.openxmlformats.org/officeDocument/2006/relationships/tags" Target="../tags/tag177.xml"/><Relationship Id="rId116" Type="http://schemas.openxmlformats.org/officeDocument/2006/relationships/tags" Target="../tags/tag176.xml"/><Relationship Id="rId115" Type="http://schemas.openxmlformats.org/officeDocument/2006/relationships/tags" Target="../tags/tag175.xml"/><Relationship Id="rId114" Type="http://schemas.openxmlformats.org/officeDocument/2006/relationships/tags" Target="../tags/tag174.xml"/><Relationship Id="rId113" Type="http://schemas.openxmlformats.org/officeDocument/2006/relationships/tags" Target="../tags/tag173.xml"/><Relationship Id="rId112" Type="http://schemas.openxmlformats.org/officeDocument/2006/relationships/tags" Target="../tags/tag172.xml"/><Relationship Id="rId111" Type="http://schemas.openxmlformats.org/officeDocument/2006/relationships/tags" Target="../tags/tag171.xml"/><Relationship Id="rId110" Type="http://schemas.openxmlformats.org/officeDocument/2006/relationships/tags" Target="../tags/tag170.xml"/><Relationship Id="rId11" Type="http://schemas.openxmlformats.org/officeDocument/2006/relationships/tags" Target="../tags/tag72.xml"/><Relationship Id="rId109" Type="http://schemas.openxmlformats.org/officeDocument/2006/relationships/tags" Target="../tags/tag169.xml"/><Relationship Id="rId108" Type="http://schemas.openxmlformats.org/officeDocument/2006/relationships/tags" Target="../tags/tag168.xml"/><Relationship Id="rId107" Type="http://schemas.openxmlformats.org/officeDocument/2006/relationships/tags" Target="../tags/tag167.xml"/><Relationship Id="rId106" Type="http://schemas.openxmlformats.org/officeDocument/2006/relationships/tags" Target="../tags/tag166.xml"/><Relationship Id="rId105" Type="http://schemas.openxmlformats.org/officeDocument/2006/relationships/tags" Target="../tags/tag165.xml"/><Relationship Id="rId104" Type="http://schemas.openxmlformats.org/officeDocument/2006/relationships/tags" Target="../tags/tag164.xml"/><Relationship Id="rId103" Type="http://schemas.openxmlformats.org/officeDocument/2006/relationships/tags" Target="../tags/tag163.xml"/><Relationship Id="rId102" Type="http://schemas.openxmlformats.org/officeDocument/2006/relationships/tags" Target="../tags/tag162.xml"/><Relationship Id="rId101" Type="http://schemas.openxmlformats.org/officeDocument/2006/relationships/tags" Target="../tags/tag161.xml"/><Relationship Id="rId100" Type="http://schemas.openxmlformats.org/officeDocument/2006/relationships/tags" Target="../tags/tag160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9" Type="http://schemas.openxmlformats.org/officeDocument/2006/relationships/tags" Target="../tags/tag717.xml"/><Relationship Id="rId98" Type="http://schemas.openxmlformats.org/officeDocument/2006/relationships/tags" Target="../tags/tag716.xml"/><Relationship Id="rId97" Type="http://schemas.openxmlformats.org/officeDocument/2006/relationships/tags" Target="../tags/tag715.xml"/><Relationship Id="rId96" Type="http://schemas.openxmlformats.org/officeDocument/2006/relationships/tags" Target="../tags/tag714.xml"/><Relationship Id="rId95" Type="http://schemas.openxmlformats.org/officeDocument/2006/relationships/tags" Target="../tags/tag713.xml"/><Relationship Id="rId94" Type="http://schemas.openxmlformats.org/officeDocument/2006/relationships/tags" Target="../tags/tag712.xml"/><Relationship Id="rId93" Type="http://schemas.openxmlformats.org/officeDocument/2006/relationships/tags" Target="../tags/tag711.xml"/><Relationship Id="rId92" Type="http://schemas.openxmlformats.org/officeDocument/2006/relationships/tags" Target="../tags/tag710.xml"/><Relationship Id="rId91" Type="http://schemas.openxmlformats.org/officeDocument/2006/relationships/tags" Target="../tags/tag709.xml"/><Relationship Id="rId90" Type="http://schemas.openxmlformats.org/officeDocument/2006/relationships/tags" Target="../tags/tag708.xml"/><Relationship Id="rId9" Type="http://schemas.openxmlformats.org/officeDocument/2006/relationships/tags" Target="../tags/tag628.xml"/><Relationship Id="rId89" Type="http://schemas.openxmlformats.org/officeDocument/2006/relationships/tags" Target="../tags/tag707.xml"/><Relationship Id="rId88" Type="http://schemas.openxmlformats.org/officeDocument/2006/relationships/tags" Target="../tags/tag706.xml"/><Relationship Id="rId87" Type="http://schemas.openxmlformats.org/officeDocument/2006/relationships/tags" Target="../tags/tag705.xml"/><Relationship Id="rId86" Type="http://schemas.openxmlformats.org/officeDocument/2006/relationships/tags" Target="../tags/tag704.xml"/><Relationship Id="rId85" Type="http://schemas.openxmlformats.org/officeDocument/2006/relationships/tags" Target="../tags/tag703.xml"/><Relationship Id="rId84" Type="http://schemas.openxmlformats.org/officeDocument/2006/relationships/tags" Target="../tags/tag702.xml"/><Relationship Id="rId83" Type="http://schemas.openxmlformats.org/officeDocument/2006/relationships/tags" Target="../tags/tag701.xml"/><Relationship Id="rId82" Type="http://schemas.openxmlformats.org/officeDocument/2006/relationships/tags" Target="../tags/tag700.xml"/><Relationship Id="rId81" Type="http://schemas.openxmlformats.org/officeDocument/2006/relationships/tags" Target="../tags/tag699.xml"/><Relationship Id="rId80" Type="http://schemas.openxmlformats.org/officeDocument/2006/relationships/tags" Target="../tags/tag698.xml"/><Relationship Id="rId8" Type="http://schemas.openxmlformats.org/officeDocument/2006/relationships/tags" Target="../tags/tag627.xml"/><Relationship Id="rId79" Type="http://schemas.openxmlformats.org/officeDocument/2006/relationships/tags" Target="../tags/tag697.xml"/><Relationship Id="rId78" Type="http://schemas.openxmlformats.org/officeDocument/2006/relationships/tags" Target="../tags/tag696.xml"/><Relationship Id="rId77" Type="http://schemas.openxmlformats.org/officeDocument/2006/relationships/tags" Target="../tags/tag695.xml"/><Relationship Id="rId76" Type="http://schemas.openxmlformats.org/officeDocument/2006/relationships/tags" Target="../tags/tag694.xml"/><Relationship Id="rId75" Type="http://schemas.openxmlformats.org/officeDocument/2006/relationships/tags" Target="../tags/tag693.xml"/><Relationship Id="rId74" Type="http://schemas.openxmlformats.org/officeDocument/2006/relationships/tags" Target="../tags/tag692.xml"/><Relationship Id="rId73" Type="http://schemas.openxmlformats.org/officeDocument/2006/relationships/tags" Target="../tags/tag691.xml"/><Relationship Id="rId72" Type="http://schemas.openxmlformats.org/officeDocument/2006/relationships/tags" Target="../tags/tag690.xml"/><Relationship Id="rId71" Type="http://schemas.openxmlformats.org/officeDocument/2006/relationships/image" Target="../media/image2.png"/><Relationship Id="rId70" Type="http://schemas.openxmlformats.org/officeDocument/2006/relationships/tags" Target="../tags/tag689.xml"/><Relationship Id="rId7" Type="http://schemas.openxmlformats.org/officeDocument/2006/relationships/tags" Target="../tags/tag626.xml"/><Relationship Id="rId69" Type="http://schemas.openxmlformats.org/officeDocument/2006/relationships/tags" Target="../tags/tag688.xml"/><Relationship Id="rId68" Type="http://schemas.openxmlformats.org/officeDocument/2006/relationships/tags" Target="../tags/tag687.xml"/><Relationship Id="rId67" Type="http://schemas.openxmlformats.org/officeDocument/2006/relationships/tags" Target="../tags/tag686.xml"/><Relationship Id="rId66" Type="http://schemas.openxmlformats.org/officeDocument/2006/relationships/tags" Target="../tags/tag685.xml"/><Relationship Id="rId65" Type="http://schemas.openxmlformats.org/officeDocument/2006/relationships/tags" Target="../tags/tag684.xml"/><Relationship Id="rId64" Type="http://schemas.openxmlformats.org/officeDocument/2006/relationships/tags" Target="../tags/tag683.xml"/><Relationship Id="rId63" Type="http://schemas.openxmlformats.org/officeDocument/2006/relationships/tags" Target="../tags/tag682.xml"/><Relationship Id="rId62" Type="http://schemas.openxmlformats.org/officeDocument/2006/relationships/tags" Target="../tags/tag681.xml"/><Relationship Id="rId61" Type="http://schemas.openxmlformats.org/officeDocument/2006/relationships/tags" Target="../tags/tag680.xml"/><Relationship Id="rId60" Type="http://schemas.openxmlformats.org/officeDocument/2006/relationships/tags" Target="../tags/tag679.xml"/><Relationship Id="rId6" Type="http://schemas.openxmlformats.org/officeDocument/2006/relationships/tags" Target="../tags/tag625.xml"/><Relationship Id="rId59" Type="http://schemas.openxmlformats.org/officeDocument/2006/relationships/tags" Target="../tags/tag678.xml"/><Relationship Id="rId58" Type="http://schemas.openxmlformats.org/officeDocument/2006/relationships/tags" Target="../tags/tag677.xml"/><Relationship Id="rId57" Type="http://schemas.openxmlformats.org/officeDocument/2006/relationships/tags" Target="../tags/tag676.xml"/><Relationship Id="rId56" Type="http://schemas.openxmlformats.org/officeDocument/2006/relationships/tags" Target="../tags/tag675.xml"/><Relationship Id="rId55" Type="http://schemas.openxmlformats.org/officeDocument/2006/relationships/tags" Target="../tags/tag674.xml"/><Relationship Id="rId545" Type="http://schemas.openxmlformats.org/officeDocument/2006/relationships/tags" Target="../tags/tag1163.xml"/><Relationship Id="rId544" Type="http://schemas.openxmlformats.org/officeDocument/2006/relationships/tags" Target="../tags/tag1162.xml"/><Relationship Id="rId543" Type="http://schemas.openxmlformats.org/officeDocument/2006/relationships/tags" Target="../tags/tag1161.xml"/><Relationship Id="rId542" Type="http://schemas.openxmlformats.org/officeDocument/2006/relationships/tags" Target="../tags/tag1160.xml"/><Relationship Id="rId541" Type="http://schemas.openxmlformats.org/officeDocument/2006/relationships/tags" Target="../tags/tag1159.xml"/><Relationship Id="rId540" Type="http://schemas.openxmlformats.org/officeDocument/2006/relationships/tags" Target="../tags/tag1158.xml"/><Relationship Id="rId54" Type="http://schemas.openxmlformats.org/officeDocument/2006/relationships/tags" Target="../tags/tag673.xml"/><Relationship Id="rId539" Type="http://schemas.openxmlformats.org/officeDocument/2006/relationships/tags" Target="../tags/tag1157.xml"/><Relationship Id="rId538" Type="http://schemas.openxmlformats.org/officeDocument/2006/relationships/tags" Target="../tags/tag1156.xml"/><Relationship Id="rId537" Type="http://schemas.openxmlformats.org/officeDocument/2006/relationships/tags" Target="../tags/tag1155.xml"/><Relationship Id="rId536" Type="http://schemas.openxmlformats.org/officeDocument/2006/relationships/tags" Target="../tags/tag1154.xml"/><Relationship Id="rId535" Type="http://schemas.openxmlformats.org/officeDocument/2006/relationships/tags" Target="../tags/tag1153.xml"/><Relationship Id="rId534" Type="http://schemas.openxmlformats.org/officeDocument/2006/relationships/tags" Target="../tags/tag1152.xml"/><Relationship Id="rId533" Type="http://schemas.openxmlformats.org/officeDocument/2006/relationships/tags" Target="../tags/tag1151.xml"/><Relationship Id="rId532" Type="http://schemas.openxmlformats.org/officeDocument/2006/relationships/tags" Target="../tags/tag1150.xml"/><Relationship Id="rId531" Type="http://schemas.openxmlformats.org/officeDocument/2006/relationships/tags" Target="../tags/tag1149.xml"/><Relationship Id="rId530" Type="http://schemas.openxmlformats.org/officeDocument/2006/relationships/tags" Target="../tags/tag1148.xml"/><Relationship Id="rId53" Type="http://schemas.openxmlformats.org/officeDocument/2006/relationships/tags" Target="../tags/tag672.xml"/><Relationship Id="rId529" Type="http://schemas.openxmlformats.org/officeDocument/2006/relationships/tags" Target="../tags/tag1147.xml"/><Relationship Id="rId528" Type="http://schemas.openxmlformats.org/officeDocument/2006/relationships/tags" Target="../tags/tag1146.xml"/><Relationship Id="rId527" Type="http://schemas.openxmlformats.org/officeDocument/2006/relationships/tags" Target="../tags/tag1145.xml"/><Relationship Id="rId526" Type="http://schemas.openxmlformats.org/officeDocument/2006/relationships/tags" Target="../tags/tag1144.xml"/><Relationship Id="rId525" Type="http://schemas.openxmlformats.org/officeDocument/2006/relationships/tags" Target="../tags/tag1143.xml"/><Relationship Id="rId524" Type="http://schemas.openxmlformats.org/officeDocument/2006/relationships/tags" Target="../tags/tag1142.xml"/><Relationship Id="rId523" Type="http://schemas.openxmlformats.org/officeDocument/2006/relationships/tags" Target="../tags/tag1141.xml"/><Relationship Id="rId522" Type="http://schemas.openxmlformats.org/officeDocument/2006/relationships/tags" Target="../tags/tag1140.xml"/><Relationship Id="rId521" Type="http://schemas.openxmlformats.org/officeDocument/2006/relationships/tags" Target="../tags/tag1139.xml"/><Relationship Id="rId520" Type="http://schemas.openxmlformats.org/officeDocument/2006/relationships/tags" Target="../tags/tag1138.xml"/><Relationship Id="rId52" Type="http://schemas.openxmlformats.org/officeDocument/2006/relationships/tags" Target="../tags/tag671.xml"/><Relationship Id="rId519" Type="http://schemas.openxmlformats.org/officeDocument/2006/relationships/tags" Target="../tags/tag1137.xml"/><Relationship Id="rId518" Type="http://schemas.openxmlformats.org/officeDocument/2006/relationships/tags" Target="../tags/tag1136.xml"/><Relationship Id="rId517" Type="http://schemas.openxmlformats.org/officeDocument/2006/relationships/tags" Target="../tags/tag1135.xml"/><Relationship Id="rId516" Type="http://schemas.openxmlformats.org/officeDocument/2006/relationships/tags" Target="../tags/tag1134.xml"/><Relationship Id="rId515" Type="http://schemas.openxmlformats.org/officeDocument/2006/relationships/tags" Target="../tags/tag1133.xml"/><Relationship Id="rId514" Type="http://schemas.openxmlformats.org/officeDocument/2006/relationships/tags" Target="../tags/tag1132.xml"/><Relationship Id="rId513" Type="http://schemas.openxmlformats.org/officeDocument/2006/relationships/tags" Target="../tags/tag1131.xml"/><Relationship Id="rId512" Type="http://schemas.openxmlformats.org/officeDocument/2006/relationships/tags" Target="../tags/tag1130.xml"/><Relationship Id="rId511" Type="http://schemas.openxmlformats.org/officeDocument/2006/relationships/tags" Target="../tags/tag1129.xml"/><Relationship Id="rId510" Type="http://schemas.openxmlformats.org/officeDocument/2006/relationships/tags" Target="../tags/tag1128.xml"/><Relationship Id="rId51" Type="http://schemas.openxmlformats.org/officeDocument/2006/relationships/tags" Target="../tags/tag670.xml"/><Relationship Id="rId509" Type="http://schemas.openxmlformats.org/officeDocument/2006/relationships/tags" Target="../tags/tag1127.xml"/><Relationship Id="rId508" Type="http://schemas.openxmlformats.org/officeDocument/2006/relationships/tags" Target="../tags/tag1126.xml"/><Relationship Id="rId507" Type="http://schemas.openxmlformats.org/officeDocument/2006/relationships/tags" Target="../tags/tag1125.xml"/><Relationship Id="rId506" Type="http://schemas.openxmlformats.org/officeDocument/2006/relationships/tags" Target="../tags/tag1124.xml"/><Relationship Id="rId505" Type="http://schemas.openxmlformats.org/officeDocument/2006/relationships/tags" Target="../tags/tag1123.xml"/><Relationship Id="rId504" Type="http://schemas.openxmlformats.org/officeDocument/2006/relationships/tags" Target="../tags/tag1122.xml"/><Relationship Id="rId503" Type="http://schemas.openxmlformats.org/officeDocument/2006/relationships/tags" Target="../tags/tag1121.xml"/><Relationship Id="rId502" Type="http://schemas.openxmlformats.org/officeDocument/2006/relationships/tags" Target="../tags/tag1120.xml"/><Relationship Id="rId501" Type="http://schemas.openxmlformats.org/officeDocument/2006/relationships/tags" Target="../tags/tag1119.xml"/><Relationship Id="rId500" Type="http://schemas.openxmlformats.org/officeDocument/2006/relationships/tags" Target="../tags/tag1118.xml"/><Relationship Id="rId50" Type="http://schemas.openxmlformats.org/officeDocument/2006/relationships/tags" Target="../tags/tag669.xml"/><Relationship Id="rId5" Type="http://schemas.openxmlformats.org/officeDocument/2006/relationships/tags" Target="../tags/tag624.xml"/><Relationship Id="rId499" Type="http://schemas.openxmlformats.org/officeDocument/2006/relationships/tags" Target="../tags/tag1117.xml"/><Relationship Id="rId498" Type="http://schemas.openxmlformats.org/officeDocument/2006/relationships/tags" Target="../tags/tag1116.xml"/><Relationship Id="rId497" Type="http://schemas.openxmlformats.org/officeDocument/2006/relationships/tags" Target="../tags/tag1115.xml"/><Relationship Id="rId496" Type="http://schemas.openxmlformats.org/officeDocument/2006/relationships/tags" Target="../tags/tag1114.xml"/><Relationship Id="rId495" Type="http://schemas.openxmlformats.org/officeDocument/2006/relationships/tags" Target="../tags/tag1113.xml"/><Relationship Id="rId494" Type="http://schemas.openxmlformats.org/officeDocument/2006/relationships/tags" Target="../tags/tag1112.xml"/><Relationship Id="rId493" Type="http://schemas.openxmlformats.org/officeDocument/2006/relationships/tags" Target="../tags/tag1111.xml"/><Relationship Id="rId492" Type="http://schemas.openxmlformats.org/officeDocument/2006/relationships/tags" Target="../tags/tag1110.xml"/><Relationship Id="rId491" Type="http://schemas.openxmlformats.org/officeDocument/2006/relationships/tags" Target="../tags/tag1109.xml"/><Relationship Id="rId490" Type="http://schemas.openxmlformats.org/officeDocument/2006/relationships/tags" Target="../tags/tag1108.xml"/><Relationship Id="rId49" Type="http://schemas.openxmlformats.org/officeDocument/2006/relationships/tags" Target="../tags/tag668.xml"/><Relationship Id="rId489" Type="http://schemas.openxmlformats.org/officeDocument/2006/relationships/tags" Target="../tags/tag1107.xml"/><Relationship Id="rId488" Type="http://schemas.openxmlformats.org/officeDocument/2006/relationships/tags" Target="../tags/tag1106.xml"/><Relationship Id="rId487" Type="http://schemas.openxmlformats.org/officeDocument/2006/relationships/tags" Target="../tags/tag1105.xml"/><Relationship Id="rId486" Type="http://schemas.openxmlformats.org/officeDocument/2006/relationships/tags" Target="../tags/tag1104.xml"/><Relationship Id="rId485" Type="http://schemas.openxmlformats.org/officeDocument/2006/relationships/tags" Target="../tags/tag1103.xml"/><Relationship Id="rId484" Type="http://schemas.openxmlformats.org/officeDocument/2006/relationships/tags" Target="../tags/tag1102.xml"/><Relationship Id="rId483" Type="http://schemas.openxmlformats.org/officeDocument/2006/relationships/tags" Target="../tags/tag1101.xml"/><Relationship Id="rId482" Type="http://schemas.openxmlformats.org/officeDocument/2006/relationships/tags" Target="../tags/tag1100.xml"/><Relationship Id="rId481" Type="http://schemas.openxmlformats.org/officeDocument/2006/relationships/tags" Target="../tags/tag1099.xml"/><Relationship Id="rId480" Type="http://schemas.openxmlformats.org/officeDocument/2006/relationships/tags" Target="../tags/tag1098.xml"/><Relationship Id="rId48" Type="http://schemas.openxmlformats.org/officeDocument/2006/relationships/tags" Target="../tags/tag667.xml"/><Relationship Id="rId479" Type="http://schemas.openxmlformats.org/officeDocument/2006/relationships/tags" Target="../tags/tag1097.xml"/><Relationship Id="rId478" Type="http://schemas.openxmlformats.org/officeDocument/2006/relationships/tags" Target="../tags/tag1096.xml"/><Relationship Id="rId477" Type="http://schemas.openxmlformats.org/officeDocument/2006/relationships/tags" Target="../tags/tag1095.xml"/><Relationship Id="rId476" Type="http://schemas.openxmlformats.org/officeDocument/2006/relationships/tags" Target="../tags/tag1094.xml"/><Relationship Id="rId475" Type="http://schemas.openxmlformats.org/officeDocument/2006/relationships/tags" Target="../tags/tag1093.xml"/><Relationship Id="rId474" Type="http://schemas.openxmlformats.org/officeDocument/2006/relationships/tags" Target="../tags/tag1092.xml"/><Relationship Id="rId473" Type="http://schemas.openxmlformats.org/officeDocument/2006/relationships/tags" Target="../tags/tag1091.xml"/><Relationship Id="rId472" Type="http://schemas.openxmlformats.org/officeDocument/2006/relationships/tags" Target="../tags/tag1090.xml"/><Relationship Id="rId471" Type="http://schemas.openxmlformats.org/officeDocument/2006/relationships/tags" Target="../tags/tag1089.xml"/><Relationship Id="rId470" Type="http://schemas.openxmlformats.org/officeDocument/2006/relationships/tags" Target="../tags/tag1088.xml"/><Relationship Id="rId47" Type="http://schemas.openxmlformats.org/officeDocument/2006/relationships/tags" Target="../tags/tag666.xml"/><Relationship Id="rId469" Type="http://schemas.openxmlformats.org/officeDocument/2006/relationships/tags" Target="../tags/tag1087.xml"/><Relationship Id="rId468" Type="http://schemas.openxmlformats.org/officeDocument/2006/relationships/tags" Target="../tags/tag1086.xml"/><Relationship Id="rId467" Type="http://schemas.openxmlformats.org/officeDocument/2006/relationships/tags" Target="../tags/tag1085.xml"/><Relationship Id="rId466" Type="http://schemas.openxmlformats.org/officeDocument/2006/relationships/tags" Target="../tags/tag1084.xml"/><Relationship Id="rId465" Type="http://schemas.openxmlformats.org/officeDocument/2006/relationships/tags" Target="../tags/tag1083.xml"/><Relationship Id="rId464" Type="http://schemas.openxmlformats.org/officeDocument/2006/relationships/tags" Target="../tags/tag1082.xml"/><Relationship Id="rId463" Type="http://schemas.openxmlformats.org/officeDocument/2006/relationships/tags" Target="../tags/tag1081.xml"/><Relationship Id="rId462" Type="http://schemas.openxmlformats.org/officeDocument/2006/relationships/tags" Target="../tags/tag1080.xml"/><Relationship Id="rId461" Type="http://schemas.openxmlformats.org/officeDocument/2006/relationships/tags" Target="../tags/tag1079.xml"/><Relationship Id="rId460" Type="http://schemas.openxmlformats.org/officeDocument/2006/relationships/tags" Target="../tags/tag1078.xml"/><Relationship Id="rId46" Type="http://schemas.openxmlformats.org/officeDocument/2006/relationships/tags" Target="../tags/tag665.xml"/><Relationship Id="rId459" Type="http://schemas.openxmlformats.org/officeDocument/2006/relationships/tags" Target="../tags/tag1077.xml"/><Relationship Id="rId458" Type="http://schemas.openxmlformats.org/officeDocument/2006/relationships/tags" Target="../tags/tag1076.xml"/><Relationship Id="rId457" Type="http://schemas.openxmlformats.org/officeDocument/2006/relationships/tags" Target="../tags/tag1075.xml"/><Relationship Id="rId456" Type="http://schemas.openxmlformats.org/officeDocument/2006/relationships/tags" Target="../tags/tag1074.xml"/><Relationship Id="rId455" Type="http://schemas.openxmlformats.org/officeDocument/2006/relationships/tags" Target="../tags/tag1073.xml"/><Relationship Id="rId454" Type="http://schemas.openxmlformats.org/officeDocument/2006/relationships/tags" Target="../tags/tag1072.xml"/><Relationship Id="rId453" Type="http://schemas.openxmlformats.org/officeDocument/2006/relationships/tags" Target="../tags/tag1071.xml"/><Relationship Id="rId452" Type="http://schemas.openxmlformats.org/officeDocument/2006/relationships/tags" Target="../tags/tag1070.xml"/><Relationship Id="rId451" Type="http://schemas.openxmlformats.org/officeDocument/2006/relationships/tags" Target="../tags/tag1069.xml"/><Relationship Id="rId450" Type="http://schemas.openxmlformats.org/officeDocument/2006/relationships/tags" Target="../tags/tag1068.xml"/><Relationship Id="rId45" Type="http://schemas.openxmlformats.org/officeDocument/2006/relationships/tags" Target="../tags/tag664.xml"/><Relationship Id="rId449" Type="http://schemas.openxmlformats.org/officeDocument/2006/relationships/tags" Target="../tags/tag1067.xml"/><Relationship Id="rId448" Type="http://schemas.openxmlformats.org/officeDocument/2006/relationships/tags" Target="../tags/tag1066.xml"/><Relationship Id="rId447" Type="http://schemas.openxmlformats.org/officeDocument/2006/relationships/tags" Target="../tags/tag1065.xml"/><Relationship Id="rId446" Type="http://schemas.openxmlformats.org/officeDocument/2006/relationships/tags" Target="../tags/tag1064.xml"/><Relationship Id="rId445" Type="http://schemas.openxmlformats.org/officeDocument/2006/relationships/tags" Target="../tags/tag1063.xml"/><Relationship Id="rId444" Type="http://schemas.openxmlformats.org/officeDocument/2006/relationships/tags" Target="../tags/tag1062.xml"/><Relationship Id="rId443" Type="http://schemas.openxmlformats.org/officeDocument/2006/relationships/tags" Target="../tags/tag1061.xml"/><Relationship Id="rId442" Type="http://schemas.openxmlformats.org/officeDocument/2006/relationships/tags" Target="../tags/tag1060.xml"/><Relationship Id="rId441" Type="http://schemas.openxmlformats.org/officeDocument/2006/relationships/tags" Target="../tags/tag1059.xml"/><Relationship Id="rId440" Type="http://schemas.openxmlformats.org/officeDocument/2006/relationships/tags" Target="../tags/tag1058.xml"/><Relationship Id="rId44" Type="http://schemas.openxmlformats.org/officeDocument/2006/relationships/tags" Target="../tags/tag663.xml"/><Relationship Id="rId439" Type="http://schemas.openxmlformats.org/officeDocument/2006/relationships/tags" Target="../tags/tag1057.xml"/><Relationship Id="rId438" Type="http://schemas.openxmlformats.org/officeDocument/2006/relationships/tags" Target="../tags/tag1056.xml"/><Relationship Id="rId437" Type="http://schemas.openxmlformats.org/officeDocument/2006/relationships/tags" Target="../tags/tag1055.xml"/><Relationship Id="rId436" Type="http://schemas.openxmlformats.org/officeDocument/2006/relationships/tags" Target="../tags/tag1054.xml"/><Relationship Id="rId435" Type="http://schemas.openxmlformats.org/officeDocument/2006/relationships/tags" Target="../tags/tag1053.xml"/><Relationship Id="rId434" Type="http://schemas.openxmlformats.org/officeDocument/2006/relationships/tags" Target="../tags/tag1052.xml"/><Relationship Id="rId433" Type="http://schemas.openxmlformats.org/officeDocument/2006/relationships/tags" Target="../tags/tag1051.xml"/><Relationship Id="rId432" Type="http://schemas.openxmlformats.org/officeDocument/2006/relationships/tags" Target="../tags/tag1050.xml"/><Relationship Id="rId431" Type="http://schemas.openxmlformats.org/officeDocument/2006/relationships/tags" Target="../tags/tag1049.xml"/><Relationship Id="rId430" Type="http://schemas.openxmlformats.org/officeDocument/2006/relationships/tags" Target="../tags/tag1048.xml"/><Relationship Id="rId43" Type="http://schemas.openxmlformats.org/officeDocument/2006/relationships/tags" Target="../tags/tag662.xml"/><Relationship Id="rId429" Type="http://schemas.openxmlformats.org/officeDocument/2006/relationships/tags" Target="../tags/tag1047.xml"/><Relationship Id="rId428" Type="http://schemas.openxmlformats.org/officeDocument/2006/relationships/tags" Target="../tags/tag1046.xml"/><Relationship Id="rId427" Type="http://schemas.openxmlformats.org/officeDocument/2006/relationships/tags" Target="../tags/tag1045.xml"/><Relationship Id="rId426" Type="http://schemas.openxmlformats.org/officeDocument/2006/relationships/tags" Target="../tags/tag1044.xml"/><Relationship Id="rId425" Type="http://schemas.openxmlformats.org/officeDocument/2006/relationships/tags" Target="../tags/tag1043.xml"/><Relationship Id="rId424" Type="http://schemas.openxmlformats.org/officeDocument/2006/relationships/tags" Target="../tags/tag1042.xml"/><Relationship Id="rId423" Type="http://schemas.openxmlformats.org/officeDocument/2006/relationships/tags" Target="../tags/tag1041.xml"/><Relationship Id="rId422" Type="http://schemas.openxmlformats.org/officeDocument/2006/relationships/tags" Target="../tags/tag1040.xml"/><Relationship Id="rId421" Type="http://schemas.openxmlformats.org/officeDocument/2006/relationships/tags" Target="../tags/tag1039.xml"/><Relationship Id="rId420" Type="http://schemas.openxmlformats.org/officeDocument/2006/relationships/tags" Target="../tags/tag1038.xml"/><Relationship Id="rId42" Type="http://schemas.openxmlformats.org/officeDocument/2006/relationships/tags" Target="../tags/tag661.xml"/><Relationship Id="rId419" Type="http://schemas.openxmlformats.org/officeDocument/2006/relationships/tags" Target="../tags/tag1037.xml"/><Relationship Id="rId418" Type="http://schemas.openxmlformats.org/officeDocument/2006/relationships/tags" Target="../tags/tag1036.xml"/><Relationship Id="rId417" Type="http://schemas.openxmlformats.org/officeDocument/2006/relationships/tags" Target="../tags/tag1035.xml"/><Relationship Id="rId416" Type="http://schemas.openxmlformats.org/officeDocument/2006/relationships/tags" Target="../tags/tag1034.xml"/><Relationship Id="rId415" Type="http://schemas.openxmlformats.org/officeDocument/2006/relationships/tags" Target="../tags/tag1033.xml"/><Relationship Id="rId414" Type="http://schemas.openxmlformats.org/officeDocument/2006/relationships/tags" Target="../tags/tag1032.xml"/><Relationship Id="rId413" Type="http://schemas.openxmlformats.org/officeDocument/2006/relationships/tags" Target="../tags/tag1031.xml"/><Relationship Id="rId412" Type="http://schemas.openxmlformats.org/officeDocument/2006/relationships/tags" Target="../tags/tag1030.xml"/><Relationship Id="rId411" Type="http://schemas.openxmlformats.org/officeDocument/2006/relationships/tags" Target="../tags/tag1029.xml"/><Relationship Id="rId410" Type="http://schemas.openxmlformats.org/officeDocument/2006/relationships/tags" Target="../tags/tag1028.xml"/><Relationship Id="rId41" Type="http://schemas.openxmlformats.org/officeDocument/2006/relationships/tags" Target="../tags/tag660.xml"/><Relationship Id="rId409" Type="http://schemas.openxmlformats.org/officeDocument/2006/relationships/tags" Target="../tags/tag1027.xml"/><Relationship Id="rId408" Type="http://schemas.openxmlformats.org/officeDocument/2006/relationships/tags" Target="../tags/tag1026.xml"/><Relationship Id="rId407" Type="http://schemas.openxmlformats.org/officeDocument/2006/relationships/tags" Target="../tags/tag1025.xml"/><Relationship Id="rId406" Type="http://schemas.openxmlformats.org/officeDocument/2006/relationships/tags" Target="../tags/tag1024.xml"/><Relationship Id="rId405" Type="http://schemas.openxmlformats.org/officeDocument/2006/relationships/tags" Target="../tags/tag1023.xml"/><Relationship Id="rId404" Type="http://schemas.openxmlformats.org/officeDocument/2006/relationships/tags" Target="../tags/tag1022.xml"/><Relationship Id="rId403" Type="http://schemas.openxmlformats.org/officeDocument/2006/relationships/tags" Target="../tags/tag1021.xml"/><Relationship Id="rId402" Type="http://schemas.openxmlformats.org/officeDocument/2006/relationships/tags" Target="../tags/tag1020.xml"/><Relationship Id="rId401" Type="http://schemas.openxmlformats.org/officeDocument/2006/relationships/tags" Target="../tags/tag1019.xml"/><Relationship Id="rId400" Type="http://schemas.openxmlformats.org/officeDocument/2006/relationships/tags" Target="../tags/tag1018.xml"/><Relationship Id="rId40" Type="http://schemas.openxmlformats.org/officeDocument/2006/relationships/tags" Target="../tags/tag659.xml"/><Relationship Id="rId4" Type="http://schemas.openxmlformats.org/officeDocument/2006/relationships/tags" Target="../tags/tag623.xml"/><Relationship Id="rId399" Type="http://schemas.openxmlformats.org/officeDocument/2006/relationships/tags" Target="../tags/tag1017.xml"/><Relationship Id="rId398" Type="http://schemas.openxmlformats.org/officeDocument/2006/relationships/tags" Target="../tags/tag1016.xml"/><Relationship Id="rId397" Type="http://schemas.openxmlformats.org/officeDocument/2006/relationships/tags" Target="../tags/tag1015.xml"/><Relationship Id="rId396" Type="http://schemas.openxmlformats.org/officeDocument/2006/relationships/tags" Target="../tags/tag1014.xml"/><Relationship Id="rId395" Type="http://schemas.openxmlformats.org/officeDocument/2006/relationships/tags" Target="../tags/tag1013.xml"/><Relationship Id="rId394" Type="http://schemas.openxmlformats.org/officeDocument/2006/relationships/tags" Target="../tags/tag1012.xml"/><Relationship Id="rId393" Type="http://schemas.openxmlformats.org/officeDocument/2006/relationships/tags" Target="../tags/tag1011.xml"/><Relationship Id="rId392" Type="http://schemas.openxmlformats.org/officeDocument/2006/relationships/tags" Target="../tags/tag1010.xml"/><Relationship Id="rId391" Type="http://schemas.openxmlformats.org/officeDocument/2006/relationships/tags" Target="../tags/tag1009.xml"/><Relationship Id="rId390" Type="http://schemas.openxmlformats.org/officeDocument/2006/relationships/tags" Target="../tags/tag1008.xml"/><Relationship Id="rId39" Type="http://schemas.openxmlformats.org/officeDocument/2006/relationships/tags" Target="../tags/tag658.xml"/><Relationship Id="rId389" Type="http://schemas.openxmlformats.org/officeDocument/2006/relationships/tags" Target="../tags/tag1007.xml"/><Relationship Id="rId388" Type="http://schemas.openxmlformats.org/officeDocument/2006/relationships/tags" Target="../tags/tag1006.xml"/><Relationship Id="rId387" Type="http://schemas.openxmlformats.org/officeDocument/2006/relationships/tags" Target="../tags/tag1005.xml"/><Relationship Id="rId386" Type="http://schemas.openxmlformats.org/officeDocument/2006/relationships/tags" Target="../tags/tag1004.xml"/><Relationship Id="rId385" Type="http://schemas.openxmlformats.org/officeDocument/2006/relationships/tags" Target="../tags/tag1003.xml"/><Relationship Id="rId384" Type="http://schemas.openxmlformats.org/officeDocument/2006/relationships/tags" Target="../tags/tag1002.xml"/><Relationship Id="rId383" Type="http://schemas.openxmlformats.org/officeDocument/2006/relationships/tags" Target="../tags/tag1001.xml"/><Relationship Id="rId382" Type="http://schemas.openxmlformats.org/officeDocument/2006/relationships/tags" Target="../tags/tag1000.xml"/><Relationship Id="rId381" Type="http://schemas.openxmlformats.org/officeDocument/2006/relationships/tags" Target="../tags/tag999.xml"/><Relationship Id="rId380" Type="http://schemas.openxmlformats.org/officeDocument/2006/relationships/tags" Target="../tags/tag998.xml"/><Relationship Id="rId38" Type="http://schemas.openxmlformats.org/officeDocument/2006/relationships/tags" Target="../tags/tag657.xml"/><Relationship Id="rId379" Type="http://schemas.openxmlformats.org/officeDocument/2006/relationships/tags" Target="../tags/tag997.xml"/><Relationship Id="rId378" Type="http://schemas.openxmlformats.org/officeDocument/2006/relationships/tags" Target="../tags/tag996.xml"/><Relationship Id="rId377" Type="http://schemas.openxmlformats.org/officeDocument/2006/relationships/tags" Target="../tags/tag995.xml"/><Relationship Id="rId376" Type="http://schemas.openxmlformats.org/officeDocument/2006/relationships/tags" Target="../tags/tag994.xml"/><Relationship Id="rId375" Type="http://schemas.openxmlformats.org/officeDocument/2006/relationships/tags" Target="../tags/tag993.xml"/><Relationship Id="rId374" Type="http://schemas.openxmlformats.org/officeDocument/2006/relationships/tags" Target="../tags/tag992.xml"/><Relationship Id="rId373" Type="http://schemas.openxmlformats.org/officeDocument/2006/relationships/tags" Target="../tags/tag991.xml"/><Relationship Id="rId372" Type="http://schemas.openxmlformats.org/officeDocument/2006/relationships/tags" Target="../tags/tag990.xml"/><Relationship Id="rId371" Type="http://schemas.openxmlformats.org/officeDocument/2006/relationships/tags" Target="../tags/tag989.xml"/><Relationship Id="rId370" Type="http://schemas.openxmlformats.org/officeDocument/2006/relationships/tags" Target="../tags/tag988.xml"/><Relationship Id="rId37" Type="http://schemas.openxmlformats.org/officeDocument/2006/relationships/tags" Target="../tags/tag656.xml"/><Relationship Id="rId369" Type="http://schemas.openxmlformats.org/officeDocument/2006/relationships/tags" Target="../tags/tag987.xml"/><Relationship Id="rId368" Type="http://schemas.openxmlformats.org/officeDocument/2006/relationships/tags" Target="../tags/tag986.xml"/><Relationship Id="rId367" Type="http://schemas.openxmlformats.org/officeDocument/2006/relationships/tags" Target="../tags/tag985.xml"/><Relationship Id="rId366" Type="http://schemas.openxmlformats.org/officeDocument/2006/relationships/tags" Target="../tags/tag984.xml"/><Relationship Id="rId365" Type="http://schemas.openxmlformats.org/officeDocument/2006/relationships/tags" Target="../tags/tag983.xml"/><Relationship Id="rId364" Type="http://schemas.openxmlformats.org/officeDocument/2006/relationships/tags" Target="../tags/tag982.xml"/><Relationship Id="rId363" Type="http://schemas.openxmlformats.org/officeDocument/2006/relationships/tags" Target="../tags/tag981.xml"/><Relationship Id="rId362" Type="http://schemas.openxmlformats.org/officeDocument/2006/relationships/tags" Target="../tags/tag980.xml"/><Relationship Id="rId361" Type="http://schemas.openxmlformats.org/officeDocument/2006/relationships/tags" Target="../tags/tag979.xml"/><Relationship Id="rId360" Type="http://schemas.openxmlformats.org/officeDocument/2006/relationships/tags" Target="../tags/tag978.xml"/><Relationship Id="rId36" Type="http://schemas.openxmlformats.org/officeDocument/2006/relationships/tags" Target="../tags/tag655.xml"/><Relationship Id="rId359" Type="http://schemas.openxmlformats.org/officeDocument/2006/relationships/tags" Target="../tags/tag977.xml"/><Relationship Id="rId358" Type="http://schemas.openxmlformats.org/officeDocument/2006/relationships/tags" Target="../tags/tag976.xml"/><Relationship Id="rId357" Type="http://schemas.openxmlformats.org/officeDocument/2006/relationships/tags" Target="../tags/tag975.xml"/><Relationship Id="rId356" Type="http://schemas.openxmlformats.org/officeDocument/2006/relationships/tags" Target="../tags/tag974.xml"/><Relationship Id="rId355" Type="http://schemas.openxmlformats.org/officeDocument/2006/relationships/tags" Target="../tags/tag973.xml"/><Relationship Id="rId354" Type="http://schemas.openxmlformats.org/officeDocument/2006/relationships/tags" Target="../tags/tag972.xml"/><Relationship Id="rId353" Type="http://schemas.openxmlformats.org/officeDocument/2006/relationships/tags" Target="../tags/tag971.xml"/><Relationship Id="rId352" Type="http://schemas.openxmlformats.org/officeDocument/2006/relationships/tags" Target="../tags/tag970.xml"/><Relationship Id="rId351" Type="http://schemas.openxmlformats.org/officeDocument/2006/relationships/tags" Target="../tags/tag969.xml"/><Relationship Id="rId350" Type="http://schemas.openxmlformats.org/officeDocument/2006/relationships/tags" Target="../tags/tag968.xml"/><Relationship Id="rId35" Type="http://schemas.openxmlformats.org/officeDocument/2006/relationships/tags" Target="../tags/tag654.xml"/><Relationship Id="rId349" Type="http://schemas.openxmlformats.org/officeDocument/2006/relationships/tags" Target="../tags/tag967.xml"/><Relationship Id="rId348" Type="http://schemas.openxmlformats.org/officeDocument/2006/relationships/tags" Target="../tags/tag966.xml"/><Relationship Id="rId347" Type="http://schemas.openxmlformats.org/officeDocument/2006/relationships/tags" Target="../tags/tag965.xml"/><Relationship Id="rId346" Type="http://schemas.openxmlformats.org/officeDocument/2006/relationships/tags" Target="../tags/tag964.xml"/><Relationship Id="rId345" Type="http://schemas.openxmlformats.org/officeDocument/2006/relationships/tags" Target="../tags/tag963.xml"/><Relationship Id="rId344" Type="http://schemas.openxmlformats.org/officeDocument/2006/relationships/tags" Target="../tags/tag962.xml"/><Relationship Id="rId343" Type="http://schemas.openxmlformats.org/officeDocument/2006/relationships/tags" Target="../tags/tag961.xml"/><Relationship Id="rId342" Type="http://schemas.openxmlformats.org/officeDocument/2006/relationships/tags" Target="../tags/tag960.xml"/><Relationship Id="rId341" Type="http://schemas.openxmlformats.org/officeDocument/2006/relationships/tags" Target="../tags/tag959.xml"/><Relationship Id="rId340" Type="http://schemas.openxmlformats.org/officeDocument/2006/relationships/tags" Target="../tags/tag958.xml"/><Relationship Id="rId34" Type="http://schemas.openxmlformats.org/officeDocument/2006/relationships/tags" Target="../tags/tag653.xml"/><Relationship Id="rId339" Type="http://schemas.openxmlformats.org/officeDocument/2006/relationships/tags" Target="../tags/tag957.xml"/><Relationship Id="rId338" Type="http://schemas.openxmlformats.org/officeDocument/2006/relationships/tags" Target="../tags/tag956.xml"/><Relationship Id="rId337" Type="http://schemas.openxmlformats.org/officeDocument/2006/relationships/tags" Target="../tags/tag955.xml"/><Relationship Id="rId336" Type="http://schemas.openxmlformats.org/officeDocument/2006/relationships/tags" Target="../tags/tag954.xml"/><Relationship Id="rId335" Type="http://schemas.openxmlformats.org/officeDocument/2006/relationships/tags" Target="../tags/tag953.xml"/><Relationship Id="rId334" Type="http://schemas.openxmlformats.org/officeDocument/2006/relationships/tags" Target="../tags/tag952.xml"/><Relationship Id="rId333" Type="http://schemas.openxmlformats.org/officeDocument/2006/relationships/tags" Target="../tags/tag951.xml"/><Relationship Id="rId332" Type="http://schemas.openxmlformats.org/officeDocument/2006/relationships/tags" Target="../tags/tag950.xml"/><Relationship Id="rId331" Type="http://schemas.openxmlformats.org/officeDocument/2006/relationships/tags" Target="../tags/tag949.xml"/><Relationship Id="rId330" Type="http://schemas.openxmlformats.org/officeDocument/2006/relationships/tags" Target="../tags/tag948.xml"/><Relationship Id="rId33" Type="http://schemas.openxmlformats.org/officeDocument/2006/relationships/tags" Target="../tags/tag652.xml"/><Relationship Id="rId329" Type="http://schemas.openxmlformats.org/officeDocument/2006/relationships/tags" Target="../tags/tag947.xml"/><Relationship Id="rId328" Type="http://schemas.openxmlformats.org/officeDocument/2006/relationships/tags" Target="../tags/tag946.xml"/><Relationship Id="rId327" Type="http://schemas.openxmlformats.org/officeDocument/2006/relationships/tags" Target="../tags/tag945.xml"/><Relationship Id="rId326" Type="http://schemas.openxmlformats.org/officeDocument/2006/relationships/tags" Target="../tags/tag944.xml"/><Relationship Id="rId325" Type="http://schemas.openxmlformats.org/officeDocument/2006/relationships/tags" Target="../tags/tag943.xml"/><Relationship Id="rId324" Type="http://schemas.openxmlformats.org/officeDocument/2006/relationships/tags" Target="../tags/tag942.xml"/><Relationship Id="rId323" Type="http://schemas.openxmlformats.org/officeDocument/2006/relationships/tags" Target="../tags/tag941.xml"/><Relationship Id="rId322" Type="http://schemas.openxmlformats.org/officeDocument/2006/relationships/tags" Target="../tags/tag940.xml"/><Relationship Id="rId321" Type="http://schemas.openxmlformats.org/officeDocument/2006/relationships/tags" Target="../tags/tag939.xml"/><Relationship Id="rId320" Type="http://schemas.openxmlformats.org/officeDocument/2006/relationships/tags" Target="../tags/tag938.xml"/><Relationship Id="rId32" Type="http://schemas.openxmlformats.org/officeDocument/2006/relationships/tags" Target="../tags/tag651.xml"/><Relationship Id="rId319" Type="http://schemas.openxmlformats.org/officeDocument/2006/relationships/tags" Target="../tags/tag937.xml"/><Relationship Id="rId318" Type="http://schemas.openxmlformats.org/officeDocument/2006/relationships/tags" Target="../tags/tag936.xml"/><Relationship Id="rId317" Type="http://schemas.openxmlformats.org/officeDocument/2006/relationships/tags" Target="../tags/tag935.xml"/><Relationship Id="rId316" Type="http://schemas.openxmlformats.org/officeDocument/2006/relationships/tags" Target="../tags/tag934.xml"/><Relationship Id="rId315" Type="http://schemas.openxmlformats.org/officeDocument/2006/relationships/tags" Target="../tags/tag933.xml"/><Relationship Id="rId314" Type="http://schemas.openxmlformats.org/officeDocument/2006/relationships/tags" Target="../tags/tag932.xml"/><Relationship Id="rId313" Type="http://schemas.openxmlformats.org/officeDocument/2006/relationships/tags" Target="../tags/tag931.xml"/><Relationship Id="rId312" Type="http://schemas.openxmlformats.org/officeDocument/2006/relationships/tags" Target="../tags/tag930.xml"/><Relationship Id="rId311" Type="http://schemas.openxmlformats.org/officeDocument/2006/relationships/tags" Target="../tags/tag929.xml"/><Relationship Id="rId310" Type="http://schemas.openxmlformats.org/officeDocument/2006/relationships/tags" Target="../tags/tag928.xml"/><Relationship Id="rId31" Type="http://schemas.openxmlformats.org/officeDocument/2006/relationships/tags" Target="../tags/tag650.xml"/><Relationship Id="rId309" Type="http://schemas.openxmlformats.org/officeDocument/2006/relationships/tags" Target="../tags/tag927.xml"/><Relationship Id="rId308" Type="http://schemas.openxmlformats.org/officeDocument/2006/relationships/tags" Target="../tags/tag926.xml"/><Relationship Id="rId307" Type="http://schemas.openxmlformats.org/officeDocument/2006/relationships/tags" Target="../tags/tag925.xml"/><Relationship Id="rId306" Type="http://schemas.openxmlformats.org/officeDocument/2006/relationships/tags" Target="../tags/tag924.xml"/><Relationship Id="rId305" Type="http://schemas.openxmlformats.org/officeDocument/2006/relationships/tags" Target="../tags/tag923.xml"/><Relationship Id="rId304" Type="http://schemas.openxmlformats.org/officeDocument/2006/relationships/tags" Target="../tags/tag922.xml"/><Relationship Id="rId303" Type="http://schemas.openxmlformats.org/officeDocument/2006/relationships/tags" Target="../tags/tag921.xml"/><Relationship Id="rId302" Type="http://schemas.openxmlformats.org/officeDocument/2006/relationships/tags" Target="../tags/tag920.xml"/><Relationship Id="rId301" Type="http://schemas.openxmlformats.org/officeDocument/2006/relationships/tags" Target="../tags/tag919.xml"/><Relationship Id="rId300" Type="http://schemas.openxmlformats.org/officeDocument/2006/relationships/tags" Target="../tags/tag918.xml"/><Relationship Id="rId30" Type="http://schemas.openxmlformats.org/officeDocument/2006/relationships/tags" Target="../tags/tag649.xml"/><Relationship Id="rId3" Type="http://schemas.openxmlformats.org/officeDocument/2006/relationships/tags" Target="../tags/tag622.xml"/><Relationship Id="rId299" Type="http://schemas.openxmlformats.org/officeDocument/2006/relationships/tags" Target="../tags/tag917.xml"/><Relationship Id="rId298" Type="http://schemas.openxmlformats.org/officeDocument/2006/relationships/tags" Target="../tags/tag916.xml"/><Relationship Id="rId297" Type="http://schemas.openxmlformats.org/officeDocument/2006/relationships/tags" Target="../tags/tag915.xml"/><Relationship Id="rId296" Type="http://schemas.openxmlformats.org/officeDocument/2006/relationships/tags" Target="../tags/tag914.xml"/><Relationship Id="rId295" Type="http://schemas.openxmlformats.org/officeDocument/2006/relationships/tags" Target="../tags/tag913.xml"/><Relationship Id="rId294" Type="http://schemas.openxmlformats.org/officeDocument/2006/relationships/tags" Target="../tags/tag912.xml"/><Relationship Id="rId293" Type="http://schemas.openxmlformats.org/officeDocument/2006/relationships/tags" Target="../tags/tag911.xml"/><Relationship Id="rId292" Type="http://schemas.openxmlformats.org/officeDocument/2006/relationships/tags" Target="../tags/tag910.xml"/><Relationship Id="rId291" Type="http://schemas.openxmlformats.org/officeDocument/2006/relationships/tags" Target="../tags/tag909.xml"/><Relationship Id="rId290" Type="http://schemas.openxmlformats.org/officeDocument/2006/relationships/tags" Target="../tags/tag908.xml"/><Relationship Id="rId29" Type="http://schemas.openxmlformats.org/officeDocument/2006/relationships/tags" Target="../tags/tag648.xml"/><Relationship Id="rId289" Type="http://schemas.openxmlformats.org/officeDocument/2006/relationships/tags" Target="../tags/tag907.xml"/><Relationship Id="rId288" Type="http://schemas.openxmlformats.org/officeDocument/2006/relationships/tags" Target="../tags/tag906.xml"/><Relationship Id="rId287" Type="http://schemas.openxmlformats.org/officeDocument/2006/relationships/tags" Target="../tags/tag905.xml"/><Relationship Id="rId286" Type="http://schemas.openxmlformats.org/officeDocument/2006/relationships/tags" Target="../tags/tag904.xml"/><Relationship Id="rId285" Type="http://schemas.openxmlformats.org/officeDocument/2006/relationships/tags" Target="../tags/tag903.xml"/><Relationship Id="rId284" Type="http://schemas.openxmlformats.org/officeDocument/2006/relationships/tags" Target="../tags/tag902.xml"/><Relationship Id="rId283" Type="http://schemas.openxmlformats.org/officeDocument/2006/relationships/tags" Target="../tags/tag901.xml"/><Relationship Id="rId282" Type="http://schemas.openxmlformats.org/officeDocument/2006/relationships/tags" Target="../tags/tag900.xml"/><Relationship Id="rId281" Type="http://schemas.openxmlformats.org/officeDocument/2006/relationships/tags" Target="../tags/tag899.xml"/><Relationship Id="rId280" Type="http://schemas.openxmlformats.org/officeDocument/2006/relationships/tags" Target="../tags/tag898.xml"/><Relationship Id="rId28" Type="http://schemas.openxmlformats.org/officeDocument/2006/relationships/tags" Target="../tags/tag647.xml"/><Relationship Id="rId279" Type="http://schemas.openxmlformats.org/officeDocument/2006/relationships/tags" Target="../tags/tag897.xml"/><Relationship Id="rId278" Type="http://schemas.openxmlformats.org/officeDocument/2006/relationships/tags" Target="../tags/tag896.xml"/><Relationship Id="rId277" Type="http://schemas.openxmlformats.org/officeDocument/2006/relationships/tags" Target="../tags/tag895.xml"/><Relationship Id="rId276" Type="http://schemas.openxmlformats.org/officeDocument/2006/relationships/tags" Target="../tags/tag894.xml"/><Relationship Id="rId275" Type="http://schemas.openxmlformats.org/officeDocument/2006/relationships/tags" Target="../tags/tag893.xml"/><Relationship Id="rId274" Type="http://schemas.openxmlformats.org/officeDocument/2006/relationships/tags" Target="../tags/tag892.xml"/><Relationship Id="rId273" Type="http://schemas.openxmlformats.org/officeDocument/2006/relationships/tags" Target="../tags/tag891.xml"/><Relationship Id="rId272" Type="http://schemas.openxmlformats.org/officeDocument/2006/relationships/tags" Target="../tags/tag890.xml"/><Relationship Id="rId271" Type="http://schemas.openxmlformats.org/officeDocument/2006/relationships/tags" Target="../tags/tag889.xml"/><Relationship Id="rId270" Type="http://schemas.openxmlformats.org/officeDocument/2006/relationships/tags" Target="../tags/tag888.xml"/><Relationship Id="rId27" Type="http://schemas.openxmlformats.org/officeDocument/2006/relationships/tags" Target="../tags/tag646.xml"/><Relationship Id="rId269" Type="http://schemas.openxmlformats.org/officeDocument/2006/relationships/tags" Target="../tags/tag887.xml"/><Relationship Id="rId268" Type="http://schemas.openxmlformats.org/officeDocument/2006/relationships/tags" Target="../tags/tag886.xml"/><Relationship Id="rId267" Type="http://schemas.openxmlformats.org/officeDocument/2006/relationships/tags" Target="../tags/tag885.xml"/><Relationship Id="rId266" Type="http://schemas.openxmlformats.org/officeDocument/2006/relationships/tags" Target="../tags/tag884.xml"/><Relationship Id="rId265" Type="http://schemas.openxmlformats.org/officeDocument/2006/relationships/tags" Target="../tags/tag883.xml"/><Relationship Id="rId264" Type="http://schemas.openxmlformats.org/officeDocument/2006/relationships/tags" Target="../tags/tag882.xml"/><Relationship Id="rId263" Type="http://schemas.openxmlformats.org/officeDocument/2006/relationships/tags" Target="../tags/tag881.xml"/><Relationship Id="rId262" Type="http://schemas.openxmlformats.org/officeDocument/2006/relationships/tags" Target="../tags/tag880.xml"/><Relationship Id="rId261" Type="http://schemas.openxmlformats.org/officeDocument/2006/relationships/tags" Target="../tags/tag879.xml"/><Relationship Id="rId260" Type="http://schemas.openxmlformats.org/officeDocument/2006/relationships/tags" Target="../tags/tag878.xml"/><Relationship Id="rId26" Type="http://schemas.openxmlformats.org/officeDocument/2006/relationships/tags" Target="../tags/tag645.xml"/><Relationship Id="rId259" Type="http://schemas.openxmlformats.org/officeDocument/2006/relationships/tags" Target="../tags/tag877.xml"/><Relationship Id="rId258" Type="http://schemas.openxmlformats.org/officeDocument/2006/relationships/tags" Target="../tags/tag876.xml"/><Relationship Id="rId257" Type="http://schemas.openxmlformats.org/officeDocument/2006/relationships/tags" Target="../tags/tag875.xml"/><Relationship Id="rId256" Type="http://schemas.openxmlformats.org/officeDocument/2006/relationships/tags" Target="../tags/tag874.xml"/><Relationship Id="rId255" Type="http://schemas.openxmlformats.org/officeDocument/2006/relationships/tags" Target="../tags/tag873.xml"/><Relationship Id="rId254" Type="http://schemas.openxmlformats.org/officeDocument/2006/relationships/tags" Target="../tags/tag872.xml"/><Relationship Id="rId253" Type="http://schemas.openxmlformats.org/officeDocument/2006/relationships/tags" Target="../tags/tag871.xml"/><Relationship Id="rId252" Type="http://schemas.openxmlformats.org/officeDocument/2006/relationships/tags" Target="../tags/tag870.xml"/><Relationship Id="rId251" Type="http://schemas.openxmlformats.org/officeDocument/2006/relationships/tags" Target="../tags/tag869.xml"/><Relationship Id="rId250" Type="http://schemas.openxmlformats.org/officeDocument/2006/relationships/tags" Target="../tags/tag868.xml"/><Relationship Id="rId25" Type="http://schemas.openxmlformats.org/officeDocument/2006/relationships/tags" Target="../tags/tag644.xml"/><Relationship Id="rId249" Type="http://schemas.openxmlformats.org/officeDocument/2006/relationships/tags" Target="../tags/tag867.xml"/><Relationship Id="rId248" Type="http://schemas.openxmlformats.org/officeDocument/2006/relationships/tags" Target="../tags/tag866.xml"/><Relationship Id="rId247" Type="http://schemas.openxmlformats.org/officeDocument/2006/relationships/tags" Target="../tags/tag865.xml"/><Relationship Id="rId246" Type="http://schemas.openxmlformats.org/officeDocument/2006/relationships/tags" Target="../tags/tag864.xml"/><Relationship Id="rId245" Type="http://schemas.openxmlformats.org/officeDocument/2006/relationships/tags" Target="../tags/tag863.xml"/><Relationship Id="rId244" Type="http://schemas.openxmlformats.org/officeDocument/2006/relationships/tags" Target="../tags/tag862.xml"/><Relationship Id="rId243" Type="http://schemas.openxmlformats.org/officeDocument/2006/relationships/tags" Target="../tags/tag861.xml"/><Relationship Id="rId242" Type="http://schemas.openxmlformats.org/officeDocument/2006/relationships/tags" Target="../tags/tag860.xml"/><Relationship Id="rId241" Type="http://schemas.openxmlformats.org/officeDocument/2006/relationships/tags" Target="../tags/tag859.xml"/><Relationship Id="rId240" Type="http://schemas.openxmlformats.org/officeDocument/2006/relationships/tags" Target="../tags/tag858.xml"/><Relationship Id="rId24" Type="http://schemas.openxmlformats.org/officeDocument/2006/relationships/tags" Target="../tags/tag643.xml"/><Relationship Id="rId239" Type="http://schemas.openxmlformats.org/officeDocument/2006/relationships/tags" Target="../tags/tag857.xml"/><Relationship Id="rId238" Type="http://schemas.openxmlformats.org/officeDocument/2006/relationships/tags" Target="../tags/tag856.xml"/><Relationship Id="rId237" Type="http://schemas.openxmlformats.org/officeDocument/2006/relationships/tags" Target="../tags/tag855.xml"/><Relationship Id="rId236" Type="http://schemas.openxmlformats.org/officeDocument/2006/relationships/tags" Target="../tags/tag854.xml"/><Relationship Id="rId235" Type="http://schemas.openxmlformats.org/officeDocument/2006/relationships/tags" Target="../tags/tag853.xml"/><Relationship Id="rId234" Type="http://schemas.openxmlformats.org/officeDocument/2006/relationships/tags" Target="../tags/tag852.xml"/><Relationship Id="rId233" Type="http://schemas.openxmlformats.org/officeDocument/2006/relationships/tags" Target="../tags/tag851.xml"/><Relationship Id="rId232" Type="http://schemas.openxmlformats.org/officeDocument/2006/relationships/tags" Target="../tags/tag850.xml"/><Relationship Id="rId231" Type="http://schemas.openxmlformats.org/officeDocument/2006/relationships/tags" Target="../tags/tag849.xml"/><Relationship Id="rId230" Type="http://schemas.openxmlformats.org/officeDocument/2006/relationships/tags" Target="../tags/tag848.xml"/><Relationship Id="rId23" Type="http://schemas.openxmlformats.org/officeDocument/2006/relationships/tags" Target="../tags/tag642.xml"/><Relationship Id="rId229" Type="http://schemas.openxmlformats.org/officeDocument/2006/relationships/tags" Target="../tags/tag847.xml"/><Relationship Id="rId228" Type="http://schemas.openxmlformats.org/officeDocument/2006/relationships/tags" Target="../tags/tag846.xml"/><Relationship Id="rId227" Type="http://schemas.openxmlformats.org/officeDocument/2006/relationships/tags" Target="../tags/tag845.xml"/><Relationship Id="rId226" Type="http://schemas.openxmlformats.org/officeDocument/2006/relationships/tags" Target="../tags/tag844.xml"/><Relationship Id="rId225" Type="http://schemas.openxmlformats.org/officeDocument/2006/relationships/tags" Target="../tags/tag843.xml"/><Relationship Id="rId224" Type="http://schemas.openxmlformats.org/officeDocument/2006/relationships/tags" Target="../tags/tag842.xml"/><Relationship Id="rId223" Type="http://schemas.openxmlformats.org/officeDocument/2006/relationships/tags" Target="../tags/tag841.xml"/><Relationship Id="rId222" Type="http://schemas.openxmlformats.org/officeDocument/2006/relationships/tags" Target="../tags/tag840.xml"/><Relationship Id="rId221" Type="http://schemas.openxmlformats.org/officeDocument/2006/relationships/tags" Target="../tags/tag839.xml"/><Relationship Id="rId220" Type="http://schemas.openxmlformats.org/officeDocument/2006/relationships/tags" Target="../tags/tag838.xml"/><Relationship Id="rId22" Type="http://schemas.openxmlformats.org/officeDocument/2006/relationships/tags" Target="../tags/tag641.xml"/><Relationship Id="rId219" Type="http://schemas.openxmlformats.org/officeDocument/2006/relationships/tags" Target="../tags/tag837.xml"/><Relationship Id="rId218" Type="http://schemas.openxmlformats.org/officeDocument/2006/relationships/tags" Target="../tags/tag836.xml"/><Relationship Id="rId217" Type="http://schemas.openxmlformats.org/officeDocument/2006/relationships/tags" Target="../tags/tag835.xml"/><Relationship Id="rId216" Type="http://schemas.openxmlformats.org/officeDocument/2006/relationships/tags" Target="../tags/tag834.xml"/><Relationship Id="rId215" Type="http://schemas.openxmlformats.org/officeDocument/2006/relationships/tags" Target="../tags/tag833.xml"/><Relationship Id="rId214" Type="http://schemas.openxmlformats.org/officeDocument/2006/relationships/tags" Target="../tags/tag832.xml"/><Relationship Id="rId213" Type="http://schemas.openxmlformats.org/officeDocument/2006/relationships/tags" Target="../tags/tag831.xml"/><Relationship Id="rId212" Type="http://schemas.openxmlformats.org/officeDocument/2006/relationships/tags" Target="../tags/tag830.xml"/><Relationship Id="rId211" Type="http://schemas.openxmlformats.org/officeDocument/2006/relationships/tags" Target="../tags/tag829.xml"/><Relationship Id="rId210" Type="http://schemas.openxmlformats.org/officeDocument/2006/relationships/tags" Target="../tags/tag828.xml"/><Relationship Id="rId21" Type="http://schemas.openxmlformats.org/officeDocument/2006/relationships/tags" Target="../tags/tag640.xml"/><Relationship Id="rId209" Type="http://schemas.openxmlformats.org/officeDocument/2006/relationships/tags" Target="../tags/tag827.xml"/><Relationship Id="rId208" Type="http://schemas.openxmlformats.org/officeDocument/2006/relationships/tags" Target="../tags/tag826.xml"/><Relationship Id="rId207" Type="http://schemas.openxmlformats.org/officeDocument/2006/relationships/tags" Target="../tags/tag825.xml"/><Relationship Id="rId206" Type="http://schemas.openxmlformats.org/officeDocument/2006/relationships/tags" Target="../tags/tag824.xml"/><Relationship Id="rId205" Type="http://schemas.openxmlformats.org/officeDocument/2006/relationships/tags" Target="../tags/tag823.xml"/><Relationship Id="rId204" Type="http://schemas.openxmlformats.org/officeDocument/2006/relationships/tags" Target="../tags/tag822.xml"/><Relationship Id="rId203" Type="http://schemas.openxmlformats.org/officeDocument/2006/relationships/tags" Target="../tags/tag821.xml"/><Relationship Id="rId202" Type="http://schemas.openxmlformats.org/officeDocument/2006/relationships/tags" Target="../tags/tag820.xml"/><Relationship Id="rId201" Type="http://schemas.openxmlformats.org/officeDocument/2006/relationships/tags" Target="../tags/tag819.xml"/><Relationship Id="rId200" Type="http://schemas.openxmlformats.org/officeDocument/2006/relationships/tags" Target="../tags/tag818.xml"/><Relationship Id="rId20" Type="http://schemas.openxmlformats.org/officeDocument/2006/relationships/tags" Target="../tags/tag639.xml"/><Relationship Id="rId2" Type="http://schemas.openxmlformats.org/officeDocument/2006/relationships/tags" Target="../tags/tag621.xml"/><Relationship Id="rId199" Type="http://schemas.openxmlformats.org/officeDocument/2006/relationships/tags" Target="../tags/tag817.xml"/><Relationship Id="rId198" Type="http://schemas.openxmlformats.org/officeDocument/2006/relationships/tags" Target="../tags/tag816.xml"/><Relationship Id="rId197" Type="http://schemas.openxmlformats.org/officeDocument/2006/relationships/tags" Target="../tags/tag815.xml"/><Relationship Id="rId196" Type="http://schemas.openxmlformats.org/officeDocument/2006/relationships/tags" Target="../tags/tag814.xml"/><Relationship Id="rId195" Type="http://schemas.openxmlformats.org/officeDocument/2006/relationships/tags" Target="../tags/tag813.xml"/><Relationship Id="rId194" Type="http://schemas.openxmlformats.org/officeDocument/2006/relationships/tags" Target="../tags/tag812.xml"/><Relationship Id="rId193" Type="http://schemas.openxmlformats.org/officeDocument/2006/relationships/tags" Target="../tags/tag811.xml"/><Relationship Id="rId192" Type="http://schemas.openxmlformats.org/officeDocument/2006/relationships/tags" Target="../tags/tag810.xml"/><Relationship Id="rId191" Type="http://schemas.openxmlformats.org/officeDocument/2006/relationships/tags" Target="../tags/tag809.xml"/><Relationship Id="rId190" Type="http://schemas.openxmlformats.org/officeDocument/2006/relationships/tags" Target="../tags/tag808.xml"/><Relationship Id="rId19" Type="http://schemas.openxmlformats.org/officeDocument/2006/relationships/tags" Target="../tags/tag638.xml"/><Relationship Id="rId189" Type="http://schemas.openxmlformats.org/officeDocument/2006/relationships/tags" Target="../tags/tag807.xml"/><Relationship Id="rId188" Type="http://schemas.openxmlformats.org/officeDocument/2006/relationships/tags" Target="../tags/tag806.xml"/><Relationship Id="rId187" Type="http://schemas.openxmlformats.org/officeDocument/2006/relationships/tags" Target="../tags/tag805.xml"/><Relationship Id="rId186" Type="http://schemas.openxmlformats.org/officeDocument/2006/relationships/tags" Target="../tags/tag804.xml"/><Relationship Id="rId185" Type="http://schemas.openxmlformats.org/officeDocument/2006/relationships/tags" Target="../tags/tag803.xml"/><Relationship Id="rId184" Type="http://schemas.openxmlformats.org/officeDocument/2006/relationships/tags" Target="../tags/tag802.xml"/><Relationship Id="rId183" Type="http://schemas.openxmlformats.org/officeDocument/2006/relationships/tags" Target="../tags/tag801.xml"/><Relationship Id="rId182" Type="http://schemas.openxmlformats.org/officeDocument/2006/relationships/tags" Target="../tags/tag800.xml"/><Relationship Id="rId181" Type="http://schemas.openxmlformats.org/officeDocument/2006/relationships/tags" Target="../tags/tag799.xml"/><Relationship Id="rId180" Type="http://schemas.openxmlformats.org/officeDocument/2006/relationships/tags" Target="../tags/tag798.xml"/><Relationship Id="rId18" Type="http://schemas.openxmlformats.org/officeDocument/2006/relationships/tags" Target="../tags/tag637.xml"/><Relationship Id="rId179" Type="http://schemas.openxmlformats.org/officeDocument/2006/relationships/tags" Target="../tags/tag797.xml"/><Relationship Id="rId178" Type="http://schemas.openxmlformats.org/officeDocument/2006/relationships/tags" Target="../tags/tag796.xml"/><Relationship Id="rId177" Type="http://schemas.openxmlformats.org/officeDocument/2006/relationships/tags" Target="../tags/tag795.xml"/><Relationship Id="rId176" Type="http://schemas.openxmlformats.org/officeDocument/2006/relationships/tags" Target="../tags/tag794.xml"/><Relationship Id="rId175" Type="http://schemas.openxmlformats.org/officeDocument/2006/relationships/tags" Target="../tags/tag793.xml"/><Relationship Id="rId174" Type="http://schemas.openxmlformats.org/officeDocument/2006/relationships/tags" Target="../tags/tag792.xml"/><Relationship Id="rId173" Type="http://schemas.openxmlformats.org/officeDocument/2006/relationships/tags" Target="../tags/tag791.xml"/><Relationship Id="rId172" Type="http://schemas.openxmlformats.org/officeDocument/2006/relationships/tags" Target="../tags/tag790.xml"/><Relationship Id="rId171" Type="http://schemas.openxmlformats.org/officeDocument/2006/relationships/tags" Target="../tags/tag789.xml"/><Relationship Id="rId170" Type="http://schemas.openxmlformats.org/officeDocument/2006/relationships/tags" Target="../tags/tag788.xml"/><Relationship Id="rId17" Type="http://schemas.openxmlformats.org/officeDocument/2006/relationships/tags" Target="../tags/tag636.xml"/><Relationship Id="rId169" Type="http://schemas.openxmlformats.org/officeDocument/2006/relationships/tags" Target="../tags/tag787.xml"/><Relationship Id="rId168" Type="http://schemas.openxmlformats.org/officeDocument/2006/relationships/tags" Target="../tags/tag786.xml"/><Relationship Id="rId167" Type="http://schemas.openxmlformats.org/officeDocument/2006/relationships/tags" Target="../tags/tag785.xml"/><Relationship Id="rId166" Type="http://schemas.openxmlformats.org/officeDocument/2006/relationships/tags" Target="../tags/tag784.xml"/><Relationship Id="rId165" Type="http://schemas.openxmlformats.org/officeDocument/2006/relationships/tags" Target="../tags/tag783.xml"/><Relationship Id="rId164" Type="http://schemas.openxmlformats.org/officeDocument/2006/relationships/tags" Target="../tags/tag782.xml"/><Relationship Id="rId163" Type="http://schemas.openxmlformats.org/officeDocument/2006/relationships/tags" Target="../tags/tag781.xml"/><Relationship Id="rId162" Type="http://schemas.openxmlformats.org/officeDocument/2006/relationships/tags" Target="../tags/tag780.xml"/><Relationship Id="rId161" Type="http://schemas.openxmlformats.org/officeDocument/2006/relationships/tags" Target="../tags/tag779.xml"/><Relationship Id="rId160" Type="http://schemas.openxmlformats.org/officeDocument/2006/relationships/tags" Target="../tags/tag778.xml"/><Relationship Id="rId16" Type="http://schemas.openxmlformats.org/officeDocument/2006/relationships/tags" Target="../tags/tag635.xml"/><Relationship Id="rId159" Type="http://schemas.openxmlformats.org/officeDocument/2006/relationships/tags" Target="../tags/tag777.xml"/><Relationship Id="rId158" Type="http://schemas.openxmlformats.org/officeDocument/2006/relationships/tags" Target="../tags/tag776.xml"/><Relationship Id="rId157" Type="http://schemas.openxmlformats.org/officeDocument/2006/relationships/tags" Target="../tags/tag775.xml"/><Relationship Id="rId156" Type="http://schemas.openxmlformats.org/officeDocument/2006/relationships/tags" Target="../tags/tag774.xml"/><Relationship Id="rId155" Type="http://schemas.openxmlformats.org/officeDocument/2006/relationships/tags" Target="../tags/tag773.xml"/><Relationship Id="rId154" Type="http://schemas.openxmlformats.org/officeDocument/2006/relationships/tags" Target="../tags/tag772.xml"/><Relationship Id="rId153" Type="http://schemas.openxmlformats.org/officeDocument/2006/relationships/tags" Target="../tags/tag771.xml"/><Relationship Id="rId152" Type="http://schemas.openxmlformats.org/officeDocument/2006/relationships/tags" Target="../tags/tag770.xml"/><Relationship Id="rId151" Type="http://schemas.openxmlformats.org/officeDocument/2006/relationships/tags" Target="../tags/tag769.xml"/><Relationship Id="rId150" Type="http://schemas.openxmlformats.org/officeDocument/2006/relationships/tags" Target="../tags/tag768.xml"/><Relationship Id="rId15" Type="http://schemas.openxmlformats.org/officeDocument/2006/relationships/tags" Target="../tags/tag634.xml"/><Relationship Id="rId149" Type="http://schemas.openxmlformats.org/officeDocument/2006/relationships/tags" Target="../tags/tag767.xml"/><Relationship Id="rId148" Type="http://schemas.openxmlformats.org/officeDocument/2006/relationships/tags" Target="../tags/tag766.xml"/><Relationship Id="rId147" Type="http://schemas.openxmlformats.org/officeDocument/2006/relationships/tags" Target="../tags/tag765.xml"/><Relationship Id="rId146" Type="http://schemas.openxmlformats.org/officeDocument/2006/relationships/tags" Target="../tags/tag764.xml"/><Relationship Id="rId145" Type="http://schemas.openxmlformats.org/officeDocument/2006/relationships/tags" Target="../tags/tag763.xml"/><Relationship Id="rId144" Type="http://schemas.openxmlformats.org/officeDocument/2006/relationships/tags" Target="../tags/tag762.xml"/><Relationship Id="rId143" Type="http://schemas.openxmlformats.org/officeDocument/2006/relationships/tags" Target="../tags/tag761.xml"/><Relationship Id="rId142" Type="http://schemas.openxmlformats.org/officeDocument/2006/relationships/tags" Target="../tags/tag760.xml"/><Relationship Id="rId141" Type="http://schemas.openxmlformats.org/officeDocument/2006/relationships/tags" Target="../tags/tag759.xml"/><Relationship Id="rId140" Type="http://schemas.openxmlformats.org/officeDocument/2006/relationships/tags" Target="../tags/tag758.xml"/><Relationship Id="rId14" Type="http://schemas.openxmlformats.org/officeDocument/2006/relationships/tags" Target="../tags/tag633.xml"/><Relationship Id="rId139" Type="http://schemas.openxmlformats.org/officeDocument/2006/relationships/tags" Target="../tags/tag757.xml"/><Relationship Id="rId138" Type="http://schemas.openxmlformats.org/officeDocument/2006/relationships/tags" Target="../tags/tag756.xml"/><Relationship Id="rId137" Type="http://schemas.openxmlformats.org/officeDocument/2006/relationships/tags" Target="../tags/tag755.xml"/><Relationship Id="rId136" Type="http://schemas.openxmlformats.org/officeDocument/2006/relationships/tags" Target="../tags/tag754.xml"/><Relationship Id="rId135" Type="http://schemas.openxmlformats.org/officeDocument/2006/relationships/tags" Target="../tags/tag753.xml"/><Relationship Id="rId134" Type="http://schemas.openxmlformats.org/officeDocument/2006/relationships/tags" Target="../tags/tag752.xml"/><Relationship Id="rId133" Type="http://schemas.openxmlformats.org/officeDocument/2006/relationships/tags" Target="../tags/tag751.xml"/><Relationship Id="rId132" Type="http://schemas.openxmlformats.org/officeDocument/2006/relationships/tags" Target="../tags/tag750.xml"/><Relationship Id="rId131" Type="http://schemas.openxmlformats.org/officeDocument/2006/relationships/tags" Target="../tags/tag749.xml"/><Relationship Id="rId130" Type="http://schemas.openxmlformats.org/officeDocument/2006/relationships/tags" Target="../tags/tag748.xml"/><Relationship Id="rId13" Type="http://schemas.openxmlformats.org/officeDocument/2006/relationships/tags" Target="../tags/tag632.xml"/><Relationship Id="rId129" Type="http://schemas.openxmlformats.org/officeDocument/2006/relationships/tags" Target="../tags/tag747.xml"/><Relationship Id="rId128" Type="http://schemas.openxmlformats.org/officeDocument/2006/relationships/tags" Target="../tags/tag746.xml"/><Relationship Id="rId127" Type="http://schemas.openxmlformats.org/officeDocument/2006/relationships/tags" Target="../tags/tag745.xml"/><Relationship Id="rId126" Type="http://schemas.openxmlformats.org/officeDocument/2006/relationships/tags" Target="../tags/tag744.xml"/><Relationship Id="rId125" Type="http://schemas.openxmlformats.org/officeDocument/2006/relationships/tags" Target="../tags/tag743.xml"/><Relationship Id="rId124" Type="http://schemas.openxmlformats.org/officeDocument/2006/relationships/tags" Target="../tags/tag742.xml"/><Relationship Id="rId123" Type="http://schemas.openxmlformats.org/officeDocument/2006/relationships/tags" Target="../tags/tag741.xml"/><Relationship Id="rId122" Type="http://schemas.openxmlformats.org/officeDocument/2006/relationships/tags" Target="../tags/tag740.xml"/><Relationship Id="rId121" Type="http://schemas.openxmlformats.org/officeDocument/2006/relationships/tags" Target="../tags/tag739.xml"/><Relationship Id="rId120" Type="http://schemas.openxmlformats.org/officeDocument/2006/relationships/tags" Target="../tags/tag738.xml"/><Relationship Id="rId12" Type="http://schemas.openxmlformats.org/officeDocument/2006/relationships/tags" Target="../tags/tag631.xml"/><Relationship Id="rId119" Type="http://schemas.openxmlformats.org/officeDocument/2006/relationships/tags" Target="../tags/tag737.xml"/><Relationship Id="rId118" Type="http://schemas.openxmlformats.org/officeDocument/2006/relationships/tags" Target="../tags/tag736.xml"/><Relationship Id="rId117" Type="http://schemas.openxmlformats.org/officeDocument/2006/relationships/tags" Target="../tags/tag735.xml"/><Relationship Id="rId116" Type="http://schemas.openxmlformats.org/officeDocument/2006/relationships/tags" Target="../tags/tag734.xml"/><Relationship Id="rId115" Type="http://schemas.openxmlformats.org/officeDocument/2006/relationships/tags" Target="../tags/tag733.xml"/><Relationship Id="rId114" Type="http://schemas.openxmlformats.org/officeDocument/2006/relationships/tags" Target="../tags/tag732.xml"/><Relationship Id="rId113" Type="http://schemas.openxmlformats.org/officeDocument/2006/relationships/tags" Target="../tags/tag731.xml"/><Relationship Id="rId112" Type="http://schemas.openxmlformats.org/officeDocument/2006/relationships/tags" Target="../tags/tag730.xml"/><Relationship Id="rId111" Type="http://schemas.openxmlformats.org/officeDocument/2006/relationships/tags" Target="../tags/tag729.xml"/><Relationship Id="rId110" Type="http://schemas.openxmlformats.org/officeDocument/2006/relationships/tags" Target="../tags/tag728.xml"/><Relationship Id="rId11" Type="http://schemas.openxmlformats.org/officeDocument/2006/relationships/tags" Target="../tags/tag630.xml"/><Relationship Id="rId109" Type="http://schemas.openxmlformats.org/officeDocument/2006/relationships/tags" Target="../tags/tag727.xml"/><Relationship Id="rId108" Type="http://schemas.openxmlformats.org/officeDocument/2006/relationships/tags" Target="../tags/tag726.xml"/><Relationship Id="rId107" Type="http://schemas.openxmlformats.org/officeDocument/2006/relationships/tags" Target="../tags/tag725.xml"/><Relationship Id="rId106" Type="http://schemas.openxmlformats.org/officeDocument/2006/relationships/tags" Target="../tags/tag724.xml"/><Relationship Id="rId105" Type="http://schemas.openxmlformats.org/officeDocument/2006/relationships/tags" Target="../tags/tag723.xml"/><Relationship Id="rId104" Type="http://schemas.openxmlformats.org/officeDocument/2006/relationships/tags" Target="../tags/tag722.xml"/><Relationship Id="rId103" Type="http://schemas.openxmlformats.org/officeDocument/2006/relationships/tags" Target="../tags/tag721.xml"/><Relationship Id="rId102" Type="http://schemas.openxmlformats.org/officeDocument/2006/relationships/tags" Target="../tags/tag720.xml"/><Relationship Id="rId101" Type="http://schemas.openxmlformats.org/officeDocument/2006/relationships/tags" Target="../tags/tag719.xml"/><Relationship Id="rId100" Type="http://schemas.openxmlformats.org/officeDocument/2006/relationships/tags" Target="../tags/tag718.xml"/><Relationship Id="rId10" Type="http://schemas.openxmlformats.org/officeDocument/2006/relationships/tags" Target="../tags/tag62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9" Type="http://schemas.openxmlformats.org/officeDocument/2006/relationships/tags" Target="../tags/tag1260.xml"/><Relationship Id="rId98" Type="http://schemas.openxmlformats.org/officeDocument/2006/relationships/tags" Target="../tags/tag1259.xml"/><Relationship Id="rId97" Type="http://schemas.openxmlformats.org/officeDocument/2006/relationships/tags" Target="../tags/tag1258.xml"/><Relationship Id="rId96" Type="http://schemas.openxmlformats.org/officeDocument/2006/relationships/tags" Target="../tags/tag1257.xml"/><Relationship Id="rId95" Type="http://schemas.openxmlformats.org/officeDocument/2006/relationships/tags" Target="../tags/tag1256.xml"/><Relationship Id="rId94" Type="http://schemas.openxmlformats.org/officeDocument/2006/relationships/tags" Target="../tags/tag1255.xml"/><Relationship Id="rId93" Type="http://schemas.openxmlformats.org/officeDocument/2006/relationships/tags" Target="../tags/tag1254.xml"/><Relationship Id="rId92" Type="http://schemas.openxmlformats.org/officeDocument/2006/relationships/tags" Target="../tags/tag1253.xml"/><Relationship Id="rId91" Type="http://schemas.openxmlformats.org/officeDocument/2006/relationships/tags" Target="../tags/tag1252.xml"/><Relationship Id="rId90" Type="http://schemas.openxmlformats.org/officeDocument/2006/relationships/tags" Target="../tags/tag1251.xml"/><Relationship Id="rId9" Type="http://schemas.openxmlformats.org/officeDocument/2006/relationships/tags" Target="../tags/tag1171.xml"/><Relationship Id="rId89" Type="http://schemas.openxmlformats.org/officeDocument/2006/relationships/tags" Target="../tags/tag1250.xml"/><Relationship Id="rId88" Type="http://schemas.openxmlformats.org/officeDocument/2006/relationships/tags" Target="../tags/tag1249.xml"/><Relationship Id="rId87" Type="http://schemas.openxmlformats.org/officeDocument/2006/relationships/tags" Target="../tags/tag1248.xml"/><Relationship Id="rId86" Type="http://schemas.openxmlformats.org/officeDocument/2006/relationships/tags" Target="../tags/tag1247.xml"/><Relationship Id="rId85" Type="http://schemas.openxmlformats.org/officeDocument/2006/relationships/tags" Target="../tags/tag1246.xml"/><Relationship Id="rId84" Type="http://schemas.openxmlformats.org/officeDocument/2006/relationships/tags" Target="../tags/tag1245.xml"/><Relationship Id="rId83" Type="http://schemas.openxmlformats.org/officeDocument/2006/relationships/tags" Target="../tags/tag1244.xml"/><Relationship Id="rId82" Type="http://schemas.openxmlformats.org/officeDocument/2006/relationships/tags" Target="../tags/tag1243.xml"/><Relationship Id="rId81" Type="http://schemas.openxmlformats.org/officeDocument/2006/relationships/tags" Target="../tags/tag1242.xml"/><Relationship Id="rId80" Type="http://schemas.openxmlformats.org/officeDocument/2006/relationships/tags" Target="../tags/tag1241.xml"/><Relationship Id="rId8" Type="http://schemas.openxmlformats.org/officeDocument/2006/relationships/tags" Target="../tags/tag1170.xml"/><Relationship Id="rId79" Type="http://schemas.openxmlformats.org/officeDocument/2006/relationships/tags" Target="../tags/tag1240.xml"/><Relationship Id="rId78" Type="http://schemas.openxmlformats.org/officeDocument/2006/relationships/tags" Target="../tags/tag1239.xml"/><Relationship Id="rId77" Type="http://schemas.openxmlformats.org/officeDocument/2006/relationships/tags" Target="../tags/tag1238.xml"/><Relationship Id="rId76" Type="http://schemas.openxmlformats.org/officeDocument/2006/relationships/tags" Target="../tags/tag1237.xml"/><Relationship Id="rId75" Type="http://schemas.openxmlformats.org/officeDocument/2006/relationships/tags" Target="../tags/tag1236.xml"/><Relationship Id="rId74" Type="http://schemas.openxmlformats.org/officeDocument/2006/relationships/tags" Target="../tags/tag1235.xml"/><Relationship Id="rId73" Type="http://schemas.openxmlformats.org/officeDocument/2006/relationships/tags" Target="../tags/tag1234.xml"/><Relationship Id="rId72" Type="http://schemas.openxmlformats.org/officeDocument/2006/relationships/tags" Target="../tags/tag1233.xml"/><Relationship Id="rId71" Type="http://schemas.openxmlformats.org/officeDocument/2006/relationships/image" Target="../media/image1.png"/><Relationship Id="rId70" Type="http://schemas.openxmlformats.org/officeDocument/2006/relationships/tags" Target="../tags/tag1232.xml"/><Relationship Id="rId7" Type="http://schemas.openxmlformats.org/officeDocument/2006/relationships/tags" Target="../tags/tag1169.xml"/><Relationship Id="rId69" Type="http://schemas.openxmlformats.org/officeDocument/2006/relationships/tags" Target="../tags/tag1231.xml"/><Relationship Id="rId68" Type="http://schemas.openxmlformats.org/officeDocument/2006/relationships/tags" Target="../tags/tag1230.xml"/><Relationship Id="rId67" Type="http://schemas.openxmlformats.org/officeDocument/2006/relationships/tags" Target="../tags/tag1229.xml"/><Relationship Id="rId66" Type="http://schemas.openxmlformats.org/officeDocument/2006/relationships/tags" Target="../tags/tag1228.xml"/><Relationship Id="rId65" Type="http://schemas.openxmlformats.org/officeDocument/2006/relationships/tags" Target="../tags/tag1227.xml"/><Relationship Id="rId64" Type="http://schemas.openxmlformats.org/officeDocument/2006/relationships/tags" Target="../tags/tag1226.xml"/><Relationship Id="rId63" Type="http://schemas.openxmlformats.org/officeDocument/2006/relationships/tags" Target="../tags/tag1225.xml"/><Relationship Id="rId62" Type="http://schemas.openxmlformats.org/officeDocument/2006/relationships/tags" Target="../tags/tag1224.xml"/><Relationship Id="rId61" Type="http://schemas.openxmlformats.org/officeDocument/2006/relationships/tags" Target="../tags/tag1223.xml"/><Relationship Id="rId60" Type="http://schemas.openxmlformats.org/officeDocument/2006/relationships/tags" Target="../tags/tag1222.xml"/><Relationship Id="rId6" Type="http://schemas.openxmlformats.org/officeDocument/2006/relationships/tags" Target="../tags/tag1168.xml"/><Relationship Id="rId59" Type="http://schemas.openxmlformats.org/officeDocument/2006/relationships/tags" Target="../tags/tag1221.xml"/><Relationship Id="rId58" Type="http://schemas.openxmlformats.org/officeDocument/2006/relationships/tags" Target="../tags/tag1220.xml"/><Relationship Id="rId57" Type="http://schemas.openxmlformats.org/officeDocument/2006/relationships/tags" Target="../tags/tag1219.xml"/><Relationship Id="rId56" Type="http://schemas.openxmlformats.org/officeDocument/2006/relationships/tags" Target="../tags/tag1218.xml"/><Relationship Id="rId55" Type="http://schemas.openxmlformats.org/officeDocument/2006/relationships/tags" Target="../tags/tag1217.xml"/><Relationship Id="rId54" Type="http://schemas.openxmlformats.org/officeDocument/2006/relationships/tags" Target="../tags/tag1216.xml"/><Relationship Id="rId534" Type="http://schemas.openxmlformats.org/officeDocument/2006/relationships/tags" Target="../tags/tag1695.xml"/><Relationship Id="rId533" Type="http://schemas.openxmlformats.org/officeDocument/2006/relationships/tags" Target="../tags/tag1694.xml"/><Relationship Id="rId532" Type="http://schemas.openxmlformats.org/officeDocument/2006/relationships/tags" Target="../tags/tag1693.xml"/><Relationship Id="rId531" Type="http://schemas.openxmlformats.org/officeDocument/2006/relationships/tags" Target="../tags/tag1692.xml"/><Relationship Id="rId530" Type="http://schemas.openxmlformats.org/officeDocument/2006/relationships/tags" Target="../tags/tag1691.xml"/><Relationship Id="rId53" Type="http://schemas.openxmlformats.org/officeDocument/2006/relationships/tags" Target="../tags/tag1215.xml"/><Relationship Id="rId529" Type="http://schemas.openxmlformats.org/officeDocument/2006/relationships/tags" Target="../tags/tag1690.xml"/><Relationship Id="rId528" Type="http://schemas.openxmlformats.org/officeDocument/2006/relationships/tags" Target="../tags/tag1689.xml"/><Relationship Id="rId527" Type="http://schemas.openxmlformats.org/officeDocument/2006/relationships/tags" Target="../tags/tag1688.xml"/><Relationship Id="rId526" Type="http://schemas.openxmlformats.org/officeDocument/2006/relationships/tags" Target="../tags/tag1687.xml"/><Relationship Id="rId525" Type="http://schemas.openxmlformats.org/officeDocument/2006/relationships/tags" Target="../tags/tag1686.xml"/><Relationship Id="rId524" Type="http://schemas.openxmlformats.org/officeDocument/2006/relationships/tags" Target="../tags/tag1685.xml"/><Relationship Id="rId523" Type="http://schemas.openxmlformats.org/officeDocument/2006/relationships/tags" Target="../tags/tag1684.xml"/><Relationship Id="rId522" Type="http://schemas.openxmlformats.org/officeDocument/2006/relationships/tags" Target="../tags/tag1683.xml"/><Relationship Id="rId521" Type="http://schemas.openxmlformats.org/officeDocument/2006/relationships/tags" Target="../tags/tag1682.xml"/><Relationship Id="rId520" Type="http://schemas.openxmlformats.org/officeDocument/2006/relationships/tags" Target="../tags/tag1681.xml"/><Relationship Id="rId52" Type="http://schemas.openxmlformats.org/officeDocument/2006/relationships/tags" Target="../tags/tag1214.xml"/><Relationship Id="rId519" Type="http://schemas.openxmlformats.org/officeDocument/2006/relationships/tags" Target="../tags/tag1680.xml"/><Relationship Id="rId518" Type="http://schemas.openxmlformats.org/officeDocument/2006/relationships/tags" Target="../tags/tag1679.xml"/><Relationship Id="rId517" Type="http://schemas.openxmlformats.org/officeDocument/2006/relationships/tags" Target="../tags/tag1678.xml"/><Relationship Id="rId516" Type="http://schemas.openxmlformats.org/officeDocument/2006/relationships/tags" Target="../tags/tag1677.xml"/><Relationship Id="rId515" Type="http://schemas.openxmlformats.org/officeDocument/2006/relationships/tags" Target="../tags/tag1676.xml"/><Relationship Id="rId514" Type="http://schemas.openxmlformats.org/officeDocument/2006/relationships/tags" Target="../tags/tag1675.xml"/><Relationship Id="rId513" Type="http://schemas.openxmlformats.org/officeDocument/2006/relationships/tags" Target="../tags/tag1674.xml"/><Relationship Id="rId512" Type="http://schemas.openxmlformats.org/officeDocument/2006/relationships/tags" Target="../tags/tag1673.xml"/><Relationship Id="rId511" Type="http://schemas.openxmlformats.org/officeDocument/2006/relationships/tags" Target="../tags/tag1672.xml"/><Relationship Id="rId510" Type="http://schemas.openxmlformats.org/officeDocument/2006/relationships/tags" Target="../tags/tag1671.xml"/><Relationship Id="rId51" Type="http://schemas.openxmlformats.org/officeDocument/2006/relationships/tags" Target="../tags/tag1213.xml"/><Relationship Id="rId509" Type="http://schemas.openxmlformats.org/officeDocument/2006/relationships/tags" Target="../tags/tag1670.xml"/><Relationship Id="rId508" Type="http://schemas.openxmlformats.org/officeDocument/2006/relationships/tags" Target="../tags/tag1669.xml"/><Relationship Id="rId507" Type="http://schemas.openxmlformats.org/officeDocument/2006/relationships/tags" Target="../tags/tag1668.xml"/><Relationship Id="rId506" Type="http://schemas.openxmlformats.org/officeDocument/2006/relationships/tags" Target="../tags/tag1667.xml"/><Relationship Id="rId505" Type="http://schemas.openxmlformats.org/officeDocument/2006/relationships/tags" Target="../tags/tag1666.xml"/><Relationship Id="rId504" Type="http://schemas.openxmlformats.org/officeDocument/2006/relationships/tags" Target="../tags/tag1665.xml"/><Relationship Id="rId503" Type="http://schemas.openxmlformats.org/officeDocument/2006/relationships/tags" Target="../tags/tag1664.xml"/><Relationship Id="rId502" Type="http://schemas.openxmlformats.org/officeDocument/2006/relationships/tags" Target="../tags/tag1663.xml"/><Relationship Id="rId501" Type="http://schemas.openxmlformats.org/officeDocument/2006/relationships/tags" Target="../tags/tag1662.xml"/><Relationship Id="rId500" Type="http://schemas.openxmlformats.org/officeDocument/2006/relationships/tags" Target="../tags/tag1661.xml"/><Relationship Id="rId50" Type="http://schemas.openxmlformats.org/officeDocument/2006/relationships/tags" Target="../tags/tag1212.xml"/><Relationship Id="rId5" Type="http://schemas.openxmlformats.org/officeDocument/2006/relationships/tags" Target="../tags/tag1167.xml"/><Relationship Id="rId499" Type="http://schemas.openxmlformats.org/officeDocument/2006/relationships/tags" Target="../tags/tag1660.xml"/><Relationship Id="rId498" Type="http://schemas.openxmlformats.org/officeDocument/2006/relationships/tags" Target="../tags/tag1659.xml"/><Relationship Id="rId497" Type="http://schemas.openxmlformats.org/officeDocument/2006/relationships/tags" Target="../tags/tag1658.xml"/><Relationship Id="rId496" Type="http://schemas.openxmlformats.org/officeDocument/2006/relationships/tags" Target="../tags/tag1657.xml"/><Relationship Id="rId495" Type="http://schemas.openxmlformats.org/officeDocument/2006/relationships/tags" Target="../tags/tag1656.xml"/><Relationship Id="rId494" Type="http://schemas.openxmlformats.org/officeDocument/2006/relationships/tags" Target="../tags/tag1655.xml"/><Relationship Id="rId493" Type="http://schemas.openxmlformats.org/officeDocument/2006/relationships/tags" Target="../tags/tag1654.xml"/><Relationship Id="rId492" Type="http://schemas.openxmlformats.org/officeDocument/2006/relationships/tags" Target="../tags/tag1653.xml"/><Relationship Id="rId491" Type="http://schemas.openxmlformats.org/officeDocument/2006/relationships/tags" Target="../tags/tag1652.xml"/><Relationship Id="rId490" Type="http://schemas.openxmlformats.org/officeDocument/2006/relationships/tags" Target="../tags/tag1651.xml"/><Relationship Id="rId49" Type="http://schemas.openxmlformats.org/officeDocument/2006/relationships/tags" Target="../tags/tag1211.xml"/><Relationship Id="rId489" Type="http://schemas.openxmlformats.org/officeDocument/2006/relationships/tags" Target="../tags/tag1650.xml"/><Relationship Id="rId488" Type="http://schemas.openxmlformats.org/officeDocument/2006/relationships/tags" Target="../tags/tag1649.xml"/><Relationship Id="rId487" Type="http://schemas.openxmlformats.org/officeDocument/2006/relationships/tags" Target="../tags/tag1648.xml"/><Relationship Id="rId486" Type="http://schemas.openxmlformats.org/officeDocument/2006/relationships/tags" Target="../tags/tag1647.xml"/><Relationship Id="rId485" Type="http://schemas.openxmlformats.org/officeDocument/2006/relationships/tags" Target="../tags/tag1646.xml"/><Relationship Id="rId484" Type="http://schemas.openxmlformats.org/officeDocument/2006/relationships/tags" Target="../tags/tag1645.xml"/><Relationship Id="rId483" Type="http://schemas.openxmlformats.org/officeDocument/2006/relationships/tags" Target="../tags/tag1644.xml"/><Relationship Id="rId482" Type="http://schemas.openxmlformats.org/officeDocument/2006/relationships/tags" Target="../tags/tag1643.xml"/><Relationship Id="rId481" Type="http://schemas.openxmlformats.org/officeDocument/2006/relationships/tags" Target="../tags/tag1642.xml"/><Relationship Id="rId480" Type="http://schemas.openxmlformats.org/officeDocument/2006/relationships/tags" Target="../tags/tag1641.xml"/><Relationship Id="rId48" Type="http://schemas.openxmlformats.org/officeDocument/2006/relationships/tags" Target="../tags/tag1210.xml"/><Relationship Id="rId479" Type="http://schemas.openxmlformats.org/officeDocument/2006/relationships/tags" Target="../tags/tag1640.xml"/><Relationship Id="rId478" Type="http://schemas.openxmlformats.org/officeDocument/2006/relationships/tags" Target="../tags/tag1639.xml"/><Relationship Id="rId477" Type="http://schemas.openxmlformats.org/officeDocument/2006/relationships/tags" Target="../tags/tag1638.xml"/><Relationship Id="rId476" Type="http://schemas.openxmlformats.org/officeDocument/2006/relationships/tags" Target="../tags/tag1637.xml"/><Relationship Id="rId475" Type="http://schemas.openxmlformats.org/officeDocument/2006/relationships/tags" Target="../tags/tag1636.xml"/><Relationship Id="rId474" Type="http://schemas.openxmlformats.org/officeDocument/2006/relationships/tags" Target="../tags/tag1635.xml"/><Relationship Id="rId473" Type="http://schemas.openxmlformats.org/officeDocument/2006/relationships/tags" Target="../tags/tag1634.xml"/><Relationship Id="rId472" Type="http://schemas.openxmlformats.org/officeDocument/2006/relationships/tags" Target="../tags/tag1633.xml"/><Relationship Id="rId471" Type="http://schemas.openxmlformats.org/officeDocument/2006/relationships/tags" Target="../tags/tag1632.xml"/><Relationship Id="rId470" Type="http://schemas.openxmlformats.org/officeDocument/2006/relationships/tags" Target="../tags/tag1631.xml"/><Relationship Id="rId47" Type="http://schemas.openxmlformats.org/officeDocument/2006/relationships/tags" Target="../tags/tag1209.xml"/><Relationship Id="rId469" Type="http://schemas.openxmlformats.org/officeDocument/2006/relationships/tags" Target="../tags/tag1630.xml"/><Relationship Id="rId468" Type="http://schemas.openxmlformats.org/officeDocument/2006/relationships/tags" Target="../tags/tag1629.xml"/><Relationship Id="rId467" Type="http://schemas.openxmlformats.org/officeDocument/2006/relationships/tags" Target="../tags/tag1628.xml"/><Relationship Id="rId466" Type="http://schemas.openxmlformats.org/officeDocument/2006/relationships/tags" Target="../tags/tag1627.xml"/><Relationship Id="rId465" Type="http://schemas.openxmlformats.org/officeDocument/2006/relationships/tags" Target="../tags/tag1626.xml"/><Relationship Id="rId464" Type="http://schemas.openxmlformats.org/officeDocument/2006/relationships/tags" Target="../tags/tag1625.xml"/><Relationship Id="rId463" Type="http://schemas.openxmlformats.org/officeDocument/2006/relationships/tags" Target="../tags/tag1624.xml"/><Relationship Id="rId462" Type="http://schemas.openxmlformats.org/officeDocument/2006/relationships/tags" Target="../tags/tag1623.xml"/><Relationship Id="rId461" Type="http://schemas.openxmlformats.org/officeDocument/2006/relationships/tags" Target="../tags/tag1622.xml"/><Relationship Id="rId460" Type="http://schemas.openxmlformats.org/officeDocument/2006/relationships/tags" Target="../tags/tag1621.xml"/><Relationship Id="rId46" Type="http://schemas.openxmlformats.org/officeDocument/2006/relationships/tags" Target="../tags/tag1208.xml"/><Relationship Id="rId459" Type="http://schemas.openxmlformats.org/officeDocument/2006/relationships/tags" Target="../tags/tag1620.xml"/><Relationship Id="rId458" Type="http://schemas.openxmlformats.org/officeDocument/2006/relationships/tags" Target="../tags/tag1619.xml"/><Relationship Id="rId457" Type="http://schemas.openxmlformats.org/officeDocument/2006/relationships/tags" Target="../tags/tag1618.xml"/><Relationship Id="rId456" Type="http://schemas.openxmlformats.org/officeDocument/2006/relationships/tags" Target="../tags/tag1617.xml"/><Relationship Id="rId455" Type="http://schemas.openxmlformats.org/officeDocument/2006/relationships/tags" Target="../tags/tag1616.xml"/><Relationship Id="rId454" Type="http://schemas.openxmlformats.org/officeDocument/2006/relationships/tags" Target="../tags/tag1615.xml"/><Relationship Id="rId453" Type="http://schemas.openxmlformats.org/officeDocument/2006/relationships/tags" Target="../tags/tag1614.xml"/><Relationship Id="rId452" Type="http://schemas.openxmlformats.org/officeDocument/2006/relationships/tags" Target="../tags/tag1613.xml"/><Relationship Id="rId451" Type="http://schemas.openxmlformats.org/officeDocument/2006/relationships/tags" Target="../tags/tag1612.xml"/><Relationship Id="rId450" Type="http://schemas.openxmlformats.org/officeDocument/2006/relationships/tags" Target="../tags/tag1611.xml"/><Relationship Id="rId45" Type="http://schemas.openxmlformats.org/officeDocument/2006/relationships/tags" Target="../tags/tag1207.xml"/><Relationship Id="rId449" Type="http://schemas.openxmlformats.org/officeDocument/2006/relationships/tags" Target="../tags/tag1610.xml"/><Relationship Id="rId448" Type="http://schemas.openxmlformats.org/officeDocument/2006/relationships/tags" Target="../tags/tag1609.xml"/><Relationship Id="rId447" Type="http://schemas.openxmlformats.org/officeDocument/2006/relationships/tags" Target="../tags/tag1608.xml"/><Relationship Id="rId446" Type="http://schemas.openxmlformats.org/officeDocument/2006/relationships/tags" Target="../tags/tag1607.xml"/><Relationship Id="rId445" Type="http://schemas.openxmlformats.org/officeDocument/2006/relationships/tags" Target="../tags/tag1606.xml"/><Relationship Id="rId444" Type="http://schemas.openxmlformats.org/officeDocument/2006/relationships/tags" Target="../tags/tag1605.xml"/><Relationship Id="rId443" Type="http://schemas.openxmlformats.org/officeDocument/2006/relationships/tags" Target="../tags/tag1604.xml"/><Relationship Id="rId442" Type="http://schemas.openxmlformats.org/officeDocument/2006/relationships/tags" Target="../tags/tag1603.xml"/><Relationship Id="rId441" Type="http://schemas.openxmlformats.org/officeDocument/2006/relationships/tags" Target="../tags/tag1602.xml"/><Relationship Id="rId440" Type="http://schemas.openxmlformats.org/officeDocument/2006/relationships/tags" Target="../tags/tag1601.xml"/><Relationship Id="rId44" Type="http://schemas.openxmlformats.org/officeDocument/2006/relationships/tags" Target="../tags/tag1206.xml"/><Relationship Id="rId439" Type="http://schemas.openxmlformats.org/officeDocument/2006/relationships/tags" Target="../tags/tag1600.xml"/><Relationship Id="rId438" Type="http://schemas.openxmlformats.org/officeDocument/2006/relationships/tags" Target="../tags/tag1599.xml"/><Relationship Id="rId437" Type="http://schemas.openxmlformats.org/officeDocument/2006/relationships/tags" Target="../tags/tag1598.xml"/><Relationship Id="rId436" Type="http://schemas.openxmlformats.org/officeDocument/2006/relationships/tags" Target="../tags/tag1597.xml"/><Relationship Id="rId435" Type="http://schemas.openxmlformats.org/officeDocument/2006/relationships/tags" Target="../tags/tag1596.xml"/><Relationship Id="rId434" Type="http://schemas.openxmlformats.org/officeDocument/2006/relationships/tags" Target="../tags/tag1595.xml"/><Relationship Id="rId433" Type="http://schemas.openxmlformats.org/officeDocument/2006/relationships/tags" Target="../tags/tag1594.xml"/><Relationship Id="rId432" Type="http://schemas.openxmlformats.org/officeDocument/2006/relationships/tags" Target="../tags/tag1593.xml"/><Relationship Id="rId431" Type="http://schemas.openxmlformats.org/officeDocument/2006/relationships/tags" Target="../tags/tag1592.xml"/><Relationship Id="rId430" Type="http://schemas.openxmlformats.org/officeDocument/2006/relationships/tags" Target="../tags/tag1591.xml"/><Relationship Id="rId43" Type="http://schemas.openxmlformats.org/officeDocument/2006/relationships/tags" Target="../tags/tag1205.xml"/><Relationship Id="rId429" Type="http://schemas.openxmlformats.org/officeDocument/2006/relationships/tags" Target="../tags/tag1590.xml"/><Relationship Id="rId428" Type="http://schemas.openxmlformats.org/officeDocument/2006/relationships/tags" Target="../tags/tag1589.xml"/><Relationship Id="rId427" Type="http://schemas.openxmlformats.org/officeDocument/2006/relationships/tags" Target="../tags/tag1588.xml"/><Relationship Id="rId426" Type="http://schemas.openxmlformats.org/officeDocument/2006/relationships/tags" Target="../tags/tag1587.xml"/><Relationship Id="rId425" Type="http://schemas.openxmlformats.org/officeDocument/2006/relationships/tags" Target="../tags/tag1586.xml"/><Relationship Id="rId424" Type="http://schemas.openxmlformats.org/officeDocument/2006/relationships/tags" Target="../tags/tag1585.xml"/><Relationship Id="rId423" Type="http://schemas.openxmlformats.org/officeDocument/2006/relationships/tags" Target="../tags/tag1584.xml"/><Relationship Id="rId422" Type="http://schemas.openxmlformats.org/officeDocument/2006/relationships/tags" Target="../tags/tag1583.xml"/><Relationship Id="rId421" Type="http://schemas.openxmlformats.org/officeDocument/2006/relationships/tags" Target="../tags/tag1582.xml"/><Relationship Id="rId420" Type="http://schemas.openxmlformats.org/officeDocument/2006/relationships/tags" Target="../tags/tag1581.xml"/><Relationship Id="rId42" Type="http://schemas.openxmlformats.org/officeDocument/2006/relationships/tags" Target="../tags/tag1204.xml"/><Relationship Id="rId419" Type="http://schemas.openxmlformats.org/officeDocument/2006/relationships/tags" Target="../tags/tag1580.xml"/><Relationship Id="rId418" Type="http://schemas.openxmlformats.org/officeDocument/2006/relationships/tags" Target="../tags/tag1579.xml"/><Relationship Id="rId417" Type="http://schemas.openxmlformats.org/officeDocument/2006/relationships/tags" Target="../tags/tag1578.xml"/><Relationship Id="rId416" Type="http://schemas.openxmlformats.org/officeDocument/2006/relationships/tags" Target="../tags/tag1577.xml"/><Relationship Id="rId415" Type="http://schemas.openxmlformats.org/officeDocument/2006/relationships/tags" Target="../tags/tag1576.xml"/><Relationship Id="rId414" Type="http://schemas.openxmlformats.org/officeDocument/2006/relationships/tags" Target="../tags/tag1575.xml"/><Relationship Id="rId413" Type="http://schemas.openxmlformats.org/officeDocument/2006/relationships/tags" Target="../tags/tag1574.xml"/><Relationship Id="rId412" Type="http://schemas.openxmlformats.org/officeDocument/2006/relationships/tags" Target="../tags/tag1573.xml"/><Relationship Id="rId411" Type="http://schemas.openxmlformats.org/officeDocument/2006/relationships/tags" Target="../tags/tag1572.xml"/><Relationship Id="rId410" Type="http://schemas.openxmlformats.org/officeDocument/2006/relationships/tags" Target="../tags/tag1571.xml"/><Relationship Id="rId41" Type="http://schemas.openxmlformats.org/officeDocument/2006/relationships/tags" Target="../tags/tag1203.xml"/><Relationship Id="rId409" Type="http://schemas.openxmlformats.org/officeDocument/2006/relationships/tags" Target="../tags/tag1570.xml"/><Relationship Id="rId408" Type="http://schemas.openxmlformats.org/officeDocument/2006/relationships/tags" Target="../tags/tag1569.xml"/><Relationship Id="rId407" Type="http://schemas.openxmlformats.org/officeDocument/2006/relationships/tags" Target="../tags/tag1568.xml"/><Relationship Id="rId406" Type="http://schemas.openxmlformats.org/officeDocument/2006/relationships/tags" Target="../tags/tag1567.xml"/><Relationship Id="rId405" Type="http://schemas.openxmlformats.org/officeDocument/2006/relationships/tags" Target="../tags/tag1566.xml"/><Relationship Id="rId404" Type="http://schemas.openxmlformats.org/officeDocument/2006/relationships/tags" Target="../tags/tag1565.xml"/><Relationship Id="rId403" Type="http://schemas.openxmlformats.org/officeDocument/2006/relationships/tags" Target="../tags/tag1564.xml"/><Relationship Id="rId402" Type="http://schemas.openxmlformats.org/officeDocument/2006/relationships/tags" Target="../tags/tag1563.xml"/><Relationship Id="rId401" Type="http://schemas.openxmlformats.org/officeDocument/2006/relationships/tags" Target="../tags/tag1562.xml"/><Relationship Id="rId400" Type="http://schemas.openxmlformats.org/officeDocument/2006/relationships/tags" Target="../tags/tag1561.xml"/><Relationship Id="rId40" Type="http://schemas.openxmlformats.org/officeDocument/2006/relationships/tags" Target="../tags/tag1202.xml"/><Relationship Id="rId4" Type="http://schemas.openxmlformats.org/officeDocument/2006/relationships/tags" Target="../tags/tag1166.xml"/><Relationship Id="rId399" Type="http://schemas.openxmlformats.org/officeDocument/2006/relationships/tags" Target="../tags/tag1560.xml"/><Relationship Id="rId398" Type="http://schemas.openxmlformats.org/officeDocument/2006/relationships/tags" Target="../tags/tag1559.xml"/><Relationship Id="rId397" Type="http://schemas.openxmlformats.org/officeDocument/2006/relationships/tags" Target="../tags/tag1558.xml"/><Relationship Id="rId396" Type="http://schemas.openxmlformats.org/officeDocument/2006/relationships/tags" Target="../tags/tag1557.xml"/><Relationship Id="rId395" Type="http://schemas.openxmlformats.org/officeDocument/2006/relationships/tags" Target="../tags/tag1556.xml"/><Relationship Id="rId394" Type="http://schemas.openxmlformats.org/officeDocument/2006/relationships/tags" Target="../tags/tag1555.xml"/><Relationship Id="rId393" Type="http://schemas.openxmlformats.org/officeDocument/2006/relationships/tags" Target="../tags/tag1554.xml"/><Relationship Id="rId392" Type="http://schemas.openxmlformats.org/officeDocument/2006/relationships/tags" Target="../tags/tag1553.xml"/><Relationship Id="rId391" Type="http://schemas.openxmlformats.org/officeDocument/2006/relationships/tags" Target="../tags/tag1552.xml"/><Relationship Id="rId390" Type="http://schemas.openxmlformats.org/officeDocument/2006/relationships/tags" Target="../tags/tag1551.xml"/><Relationship Id="rId39" Type="http://schemas.openxmlformats.org/officeDocument/2006/relationships/tags" Target="../tags/tag1201.xml"/><Relationship Id="rId389" Type="http://schemas.openxmlformats.org/officeDocument/2006/relationships/tags" Target="../tags/tag1550.xml"/><Relationship Id="rId388" Type="http://schemas.openxmlformats.org/officeDocument/2006/relationships/tags" Target="../tags/tag1549.xml"/><Relationship Id="rId387" Type="http://schemas.openxmlformats.org/officeDocument/2006/relationships/tags" Target="../tags/tag1548.xml"/><Relationship Id="rId386" Type="http://schemas.openxmlformats.org/officeDocument/2006/relationships/tags" Target="../tags/tag1547.xml"/><Relationship Id="rId385" Type="http://schemas.openxmlformats.org/officeDocument/2006/relationships/tags" Target="../tags/tag1546.xml"/><Relationship Id="rId384" Type="http://schemas.openxmlformats.org/officeDocument/2006/relationships/tags" Target="../tags/tag1545.xml"/><Relationship Id="rId383" Type="http://schemas.openxmlformats.org/officeDocument/2006/relationships/tags" Target="../tags/tag1544.xml"/><Relationship Id="rId382" Type="http://schemas.openxmlformats.org/officeDocument/2006/relationships/tags" Target="../tags/tag1543.xml"/><Relationship Id="rId381" Type="http://schemas.openxmlformats.org/officeDocument/2006/relationships/tags" Target="../tags/tag1542.xml"/><Relationship Id="rId380" Type="http://schemas.openxmlformats.org/officeDocument/2006/relationships/tags" Target="../tags/tag1541.xml"/><Relationship Id="rId38" Type="http://schemas.openxmlformats.org/officeDocument/2006/relationships/tags" Target="../tags/tag1200.xml"/><Relationship Id="rId379" Type="http://schemas.openxmlformats.org/officeDocument/2006/relationships/tags" Target="../tags/tag1540.xml"/><Relationship Id="rId378" Type="http://schemas.openxmlformats.org/officeDocument/2006/relationships/tags" Target="../tags/tag1539.xml"/><Relationship Id="rId377" Type="http://schemas.openxmlformats.org/officeDocument/2006/relationships/tags" Target="../tags/tag1538.xml"/><Relationship Id="rId376" Type="http://schemas.openxmlformats.org/officeDocument/2006/relationships/tags" Target="../tags/tag1537.xml"/><Relationship Id="rId375" Type="http://schemas.openxmlformats.org/officeDocument/2006/relationships/tags" Target="../tags/tag1536.xml"/><Relationship Id="rId374" Type="http://schemas.openxmlformats.org/officeDocument/2006/relationships/tags" Target="../tags/tag1535.xml"/><Relationship Id="rId373" Type="http://schemas.openxmlformats.org/officeDocument/2006/relationships/tags" Target="../tags/tag1534.xml"/><Relationship Id="rId372" Type="http://schemas.openxmlformats.org/officeDocument/2006/relationships/tags" Target="../tags/tag1533.xml"/><Relationship Id="rId371" Type="http://schemas.openxmlformats.org/officeDocument/2006/relationships/tags" Target="../tags/tag1532.xml"/><Relationship Id="rId370" Type="http://schemas.openxmlformats.org/officeDocument/2006/relationships/tags" Target="../tags/tag1531.xml"/><Relationship Id="rId37" Type="http://schemas.openxmlformats.org/officeDocument/2006/relationships/tags" Target="../tags/tag1199.xml"/><Relationship Id="rId369" Type="http://schemas.openxmlformats.org/officeDocument/2006/relationships/tags" Target="../tags/tag1530.xml"/><Relationship Id="rId368" Type="http://schemas.openxmlformats.org/officeDocument/2006/relationships/tags" Target="../tags/tag1529.xml"/><Relationship Id="rId367" Type="http://schemas.openxmlformats.org/officeDocument/2006/relationships/tags" Target="../tags/tag1528.xml"/><Relationship Id="rId366" Type="http://schemas.openxmlformats.org/officeDocument/2006/relationships/tags" Target="../tags/tag1527.xml"/><Relationship Id="rId365" Type="http://schemas.openxmlformats.org/officeDocument/2006/relationships/tags" Target="../tags/tag1526.xml"/><Relationship Id="rId364" Type="http://schemas.openxmlformats.org/officeDocument/2006/relationships/tags" Target="../tags/tag1525.xml"/><Relationship Id="rId363" Type="http://schemas.openxmlformats.org/officeDocument/2006/relationships/tags" Target="../tags/tag1524.xml"/><Relationship Id="rId362" Type="http://schemas.openxmlformats.org/officeDocument/2006/relationships/tags" Target="../tags/tag1523.xml"/><Relationship Id="rId361" Type="http://schemas.openxmlformats.org/officeDocument/2006/relationships/tags" Target="../tags/tag1522.xml"/><Relationship Id="rId360" Type="http://schemas.openxmlformats.org/officeDocument/2006/relationships/tags" Target="../tags/tag1521.xml"/><Relationship Id="rId36" Type="http://schemas.openxmlformats.org/officeDocument/2006/relationships/tags" Target="../tags/tag1198.xml"/><Relationship Id="rId359" Type="http://schemas.openxmlformats.org/officeDocument/2006/relationships/tags" Target="../tags/tag1520.xml"/><Relationship Id="rId358" Type="http://schemas.openxmlformats.org/officeDocument/2006/relationships/tags" Target="../tags/tag1519.xml"/><Relationship Id="rId357" Type="http://schemas.openxmlformats.org/officeDocument/2006/relationships/tags" Target="../tags/tag1518.xml"/><Relationship Id="rId356" Type="http://schemas.openxmlformats.org/officeDocument/2006/relationships/tags" Target="../tags/tag1517.xml"/><Relationship Id="rId355" Type="http://schemas.openxmlformats.org/officeDocument/2006/relationships/tags" Target="../tags/tag1516.xml"/><Relationship Id="rId354" Type="http://schemas.openxmlformats.org/officeDocument/2006/relationships/tags" Target="../tags/tag1515.xml"/><Relationship Id="rId353" Type="http://schemas.openxmlformats.org/officeDocument/2006/relationships/tags" Target="../tags/tag1514.xml"/><Relationship Id="rId352" Type="http://schemas.openxmlformats.org/officeDocument/2006/relationships/tags" Target="../tags/tag1513.xml"/><Relationship Id="rId351" Type="http://schemas.openxmlformats.org/officeDocument/2006/relationships/tags" Target="../tags/tag1512.xml"/><Relationship Id="rId350" Type="http://schemas.openxmlformats.org/officeDocument/2006/relationships/tags" Target="../tags/tag1511.xml"/><Relationship Id="rId35" Type="http://schemas.openxmlformats.org/officeDocument/2006/relationships/tags" Target="../tags/tag1197.xml"/><Relationship Id="rId349" Type="http://schemas.openxmlformats.org/officeDocument/2006/relationships/tags" Target="../tags/tag1510.xml"/><Relationship Id="rId348" Type="http://schemas.openxmlformats.org/officeDocument/2006/relationships/tags" Target="../tags/tag1509.xml"/><Relationship Id="rId347" Type="http://schemas.openxmlformats.org/officeDocument/2006/relationships/tags" Target="../tags/tag1508.xml"/><Relationship Id="rId346" Type="http://schemas.openxmlformats.org/officeDocument/2006/relationships/tags" Target="../tags/tag1507.xml"/><Relationship Id="rId345" Type="http://schemas.openxmlformats.org/officeDocument/2006/relationships/tags" Target="../tags/tag1506.xml"/><Relationship Id="rId344" Type="http://schemas.openxmlformats.org/officeDocument/2006/relationships/tags" Target="../tags/tag1505.xml"/><Relationship Id="rId343" Type="http://schemas.openxmlformats.org/officeDocument/2006/relationships/tags" Target="../tags/tag1504.xml"/><Relationship Id="rId342" Type="http://schemas.openxmlformats.org/officeDocument/2006/relationships/tags" Target="../tags/tag1503.xml"/><Relationship Id="rId341" Type="http://schemas.openxmlformats.org/officeDocument/2006/relationships/tags" Target="../tags/tag1502.xml"/><Relationship Id="rId340" Type="http://schemas.openxmlformats.org/officeDocument/2006/relationships/tags" Target="../tags/tag1501.xml"/><Relationship Id="rId34" Type="http://schemas.openxmlformats.org/officeDocument/2006/relationships/tags" Target="../tags/tag1196.xml"/><Relationship Id="rId339" Type="http://schemas.openxmlformats.org/officeDocument/2006/relationships/tags" Target="../tags/tag1500.xml"/><Relationship Id="rId338" Type="http://schemas.openxmlformats.org/officeDocument/2006/relationships/tags" Target="../tags/tag1499.xml"/><Relationship Id="rId337" Type="http://schemas.openxmlformats.org/officeDocument/2006/relationships/tags" Target="../tags/tag1498.xml"/><Relationship Id="rId336" Type="http://schemas.openxmlformats.org/officeDocument/2006/relationships/tags" Target="../tags/tag1497.xml"/><Relationship Id="rId335" Type="http://schemas.openxmlformats.org/officeDocument/2006/relationships/tags" Target="../tags/tag1496.xml"/><Relationship Id="rId334" Type="http://schemas.openxmlformats.org/officeDocument/2006/relationships/tags" Target="../tags/tag1495.xml"/><Relationship Id="rId333" Type="http://schemas.openxmlformats.org/officeDocument/2006/relationships/tags" Target="../tags/tag1494.xml"/><Relationship Id="rId332" Type="http://schemas.openxmlformats.org/officeDocument/2006/relationships/tags" Target="../tags/tag1493.xml"/><Relationship Id="rId331" Type="http://schemas.openxmlformats.org/officeDocument/2006/relationships/tags" Target="../tags/tag1492.xml"/><Relationship Id="rId330" Type="http://schemas.openxmlformats.org/officeDocument/2006/relationships/tags" Target="../tags/tag1491.xml"/><Relationship Id="rId33" Type="http://schemas.openxmlformats.org/officeDocument/2006/relationships/tags" Target="../tags/tag1195.xml"/><Relationship Id="rId329" Type="http://schemas.openxmlformats.org/officeDocument/2006/relationships/tags" Target="../tags/tag1490.xml"/><Relationship Id="rId328" Type="http://schemas.openxmlformats.org/officeDocument/2006/relationships/tags" Target="../tags/tag1489.xml"/><Relationship Id="rId327" Type="http://schemas.openxmlformats.org/officeDocument/2006/relationships/tags" Target="../tags/tag1488.xml"/><Relationship Id="rId326" Type="http://schemas.openxmlformats.org/officeDocument/2006/relationships/tags" Target="../tags/tag1487.xml"/><Relationship Id="rId325" Type="http://schemas.openxmlformats.org/officeDocument/2006/relationships/tags" Target="../tags/tag1486.xml"/><Relationship Id="rId324" Type="http://schemas.openxmlformats.org/officeDocument/2006/relationships/tags" Target="../tags/tag1485.xml"/><Relationship Id="rId323" Type="http://schemas.openxmlformats.org/officeDocument/2006/relationships/tags" Target="../tags/tag1484.xml"/><Relationship Id="rId322" Type="http://schemas.openxmlformats.org/officeDocument/2006/relationships/tags" Target="../tags/tag1483.xml"/><Relationship Id="rId321" Type="http://schemas.openxmlformats.org/officeDocument/2006/relationships/tags" Target="../tags/tag1482.xml"/><Relationship Id="rId320" Type="http://schemas.openxmlformats.org/officeDocument/2006/relationships/tags" Target="../tags/tag1481.xml"/><Relationship Id="rId32" Type="http://schemas.openxmlformats.org/officeDocument/2006/relationships/tags" Target="../tags/tag1194.xml"/><Relationship Id="rId319" Type="http://schemas.openxmlformats.org/officeDocument/2006/relationships/tags" Target="../tags/tag1480.xml"/><Relationship Id="rId318" Type="http://schemas.openxmlformats.org/officeDocument/2006/relationships/tags" Target="../tags/tag1479.xml"/><Relationship Id="rId317" Type="http://schemas.openxmlformats.org/officeDocument/2006/relationships/tags" Target="../tags/tag1478.xml"/><Relationship Id="rId316" Type="http://schemas.openxmlformats.org/officeDocument/2006/relationships/tags" Target="../tags/tag1477.xml"/><Relationship Id="rId315" Type="http://schemas.openxmlformats.org/officeDocument/2006/relationships/tags" Target="../tags/tag1476.xml"/><Relationship Id="rId314" Type="http://schemas.openxmlformats.org/officeDocument/2006/relationships/tags" Target="../tags/tag1475.xml"/><Relationship Id="rId313" Type="http://schemas.openxmlformats.org/officeDocument/2006/relationships/tags" Target="../tags/tag1474.xml"/><Relationship Id="rId312" Type="http://schemas.openxmlformats.org/officeDocument/2006/relationships/tags" Target="../tags/tag1473.xml"/><Relationship Id="rId311" Type="http://schemas.openxmlformats.org/officeDocument/2006/relationships/tags" Target="../tags/tag1472.xml"/><Relationship Id="rId310" Type="http://schemas.openxmlformats.org/officeDocument/2006/relationships/tags" Target="../tags/tag1471.xml"/><Relationship Id="rId31" Type="http://schemas.openxmlformats.org/officeDocument/2006/relationships/tags" Target="../tags/tag1193.xml"/><Relationship Id="rId309" Type="http://schemas.openxmlformats.org/officeDocument/2006/relationships/tags" Target="../tags/tag1470.xml"/><Relationship Id="rId308" Type="http://schemas.openxmlformats.org/officeDocument/2006/relationships/tags" Target="../tags/tag1469.xml"/><Relationship Id="rId307" Type="http://schemas.openxmlformats.org/officeDocument/2006/relationships/tags" Target="../tags/tag1468.xml"/><Relationship Id="rId306" Type="http://schemas.openxmlformats.org/officeDocument/2006/relationships/tags" Target="../tags/tag1467.xml"/><Relationship Id="rId305" Type="http://schemas.openxmlformats.org/officeDocument/2006/relationships/tags" Target="../tags/tag1466.xml"/><Relationship Id="rId304" Type="http://schemas.openxmlformats.org/officeDocument/2006/relationships/tags" Target="../tags/tag1465.xml"/><Relationship Id="rId303" Type="http://schemas.openxmlformats.org/officeDocument/2006/relationships/tags" Target="../tags/tag1464.xml"/><Relationship Id="rId302" Type="http://schemas.openxmlformats.org/officeDocument/2006/relationships/tags" Target="../tags/tag1463.xml"/><Relationship Id="rId301" Type="http://schemas.openxmlformats.org/officeDocument/2006/relationships/tags" Target="../tags/tag1462.xml"/><Relationship Id="rId300" Type="http://schemas.openxmlformats.org/officeDocument/2006/relationships/tags" Target="../tags/tag1461.xml"/><Relationship Id="rId30" Type="http://schemas.openxmlformats.org/officeDocument/2006/relationships/tags" Target="../tags/tag1192.xml"/><Relationship Id="rId3" Type="http://schemas.openxmlformats.org/officeDocument/2006/relationships/tags" Target="../tags/tag1165.xml"/><Relationship Id="rId299" Type="http://schemas.openxmlformats.org/officeDocument/2006/relationships/tags" Target="../tags/tag1460.xml"/><Relationship Id="rId298" Type="http://schemas.openxmlformats.org/officeDocument/2006/relationships/tags" Target="../tags/tag1459.xml"/><Relationship Id="rId297" Type="http://schemas.openxmlformats.org/officeDocument/2006/relationships/tags" Target="../tags/tag1458.xml"/><Relationship Id="rId296" Type="http://schemas.openxmlformats.org/officeDocument/2006/relationships/tags" Target="../tags/tag1457.xml"/><Relationship Id="rId295" Type="http://schemas.openxmlformats.org/officeDocument/2006/relationships/tags" Target="../tags/tag1456.xml"/><Relationship Id="rId294" Type="http://schemas.openxmlformats.org/officeDocument/2006/relationships/tags" Target="../tags/tag1455.xml"/><Relationship Id="rId293" Type="http://schemas.openxmlformats.org/officeDocument/2006/relationships/tags" Target="../tags/tag1454.xml"/><Relationship Id="rId292" Type="http://schemas.openxmlformats.org/officeDocument/2006/relationships/tags" Target="../tags/tag1453.xml"/><Relationship Id="rId291" Type="http://schemas.openxmlformats.org/officeDocument/2006/relationships/tags" Target="../tags/tag1452.xml"/><Relationship Id="rId290" Type="http://schemas.openxmlformats.org/officeDocument/2006/relationships/tags" Target="../tags/tag1451.xml"/><Relationship Id="rId29" Type="http://schemas.openxmlformats.org/officeDocument/2006/relationships/tags" Target="../tags/tag1191.xml"/><Relationship Id="rId289" Type="http://schemas.openxmlformats.org/officeDocument/2006/relationships/tags" Target="../tags/tag1450.xml"/><Relationship Id="rId288" Type="http://schemas.openxmlformats.org/officeDocument/2006/relationships/tags" Target="../tags/tag1449.xml"/><Relationship Id="rId287" Type="http://schemas.openxmlformats.org/officeDocument/2006/relationships/tags" Target="../tags/tag1448.xml"/><Relationship Id="rId286" Type="http://schemas.openxmlformats.org/officeDocument/2006/relationships/tags" Target="../tags/tag1447.xml"/><Relationship Id="rId285" Type="http://schemas.openxmlformats.org/officeDocument/2006/relationships/tags" Target="../tags/tag1446.xml"/><Relationship Id="rId284" Type="http://schemas.openxmlformats.org/officeDocument/2006/relationships/tags" Target="../tags/tag1445.xml"/><Relationship Id="rId283" Type="http://schemas.openxmlformats.org/officeDocument/2006/relationships/tags" Target="../tags/tag1444.xml"/><Relationship Id="rId282" Type="http://schemas.openxmlformats.org/officeDocument/2006/relationships/tags" Target="../tags/tag1443.xml"/><Relationship Id="rId281" Type="http://schemas.openxmlformats.org/officeDocument/2006/relationships/tags" Target="../tags/tag1442.xml"/><Relationship Id="rId280" Type="http://schemas.openxmlformats.org/officeDocument/2006/relationships/tags" Target="../tags/tag1441.xml"/><Relationship Id="rId28" Type="http://schemas.openxmlformats.org/officeDocument/2006/relationships/tags" Target="../tags/tag1190.xml"/><Relationship Id="rId279" Type="http://schemas.openxmlformats.org/officeDocument/2006/relationships/tags" Target="../tags/tag1440.xml"/><Relationship Id="rId278" Type="http://schemas.openxmlformats.org/officeDocument/2006/relationships/tags" Target="../tags/tag1439.xml"/><Relationship Id="rId277" Type="http://schemas.openxmlformats.org/officeDocument/2006/relationships/tags" Target="../tags/tag1438.xml"/><Relationship Id="rId276" Type="http://schemas.openxmlformats.org/officeDocument/2006/relationships/tags" Target="../tags/tag1437.xml"/><Relationship Id="rId275" Type="http://schemas.openxmlformats.org/officeDocument/2006/relationships/tags" Target="../tags/tag1436.xml"/><Relationship Id="rId274" Type="http://schemas.openxmlformats.org/officeDocument/2006/relationships/tags" Target="../tags/tag1435.xml"/><Relationship Id="rId273" Type="http://schemas.openxmlformats.org/officeDocument/2006/relationships/tags" Target="../tags/tag1434.xml"/><Relationship Id="rId272" Type="http://schemas.openxmlformats.org/officeDocument/2006/relationships/tags" Target="../tags/tag1433.xml"/><Relationship Id="rId271" Type="http://schemas.openxmlformats.org/officeDocument/2006/relationships/tags" Target="../tags/tag1432.xml"/><Relationship Id="rId270" Type="http://schemas.openxmlformats.org/officeDocument/2006/relationships/tags" Target="../tags/tag1431.xml"/><Relationship Id="rId27" Type="http://schemas.openxmlformats.org/officeDocument/2006/relationships/tags" Target="../tags/tag1189.xml"/><Relationship Id="rId269" Type="http://schemas.openxmlformats.org/officeDocument/2006/relationships/tags" Target="../tags/tag1430.xml"/><Relationship Id="rId268" Type="http://schemas.openxmlformats.org/officeDocument/2006/relationships/tags" Target="../tags/tag1429.xml"/><Relationship Id="rId267" Type="http://schemas.openxmlformats.org/officeDocument/2006/relationships/tags" Target="../tags/tag1428.xml"/><Relationship Id="rId266" Type="http://schemas.openxmlformats.org/officeDocument/2006/relationships/tags" Target="../tags/tag1427.xml"/><Relationship Id="rId265" Type="http://schemas.openxmlformats.org/officeDocument/2006/relationships/tags" Target="../tags/tag1426.xml"/><Relationship Id="rId264" Type="http://schemas.openxmlformats.org/officeDocument/2006/relationships/tags" Target="../tags/tag1425.xml"/><Relationship Id="rId263" Type="http://schemas.openxmlformats.org/officeDocument/2006/relationships/tags" Target="../tags/tag1424.xml"/><Relationship Id="rId262" Type="http://schemas.openxmlformats.org/officeDocument/2006/relationships/tags" Target="../tags/tag1423.xml"/><Relationship Id="rId261" Type="http://schemas.openxmlformats.org/officeDocument/2006/relationships/tags" Target="../tags/tag1422.xml"/><Relationship Id="rId260" Type="http://schemas.openxmlformats.org/officeDocument/2006/relationships/tags" Target="../tags/tag1421.xml"/><Relationship Id="rId26" Type="http://schemas.openxmlformats.org/officeDocument/2006/relationships/tags" Target="../tags/tag1188.xml"/><Relationship Id="rId259" Type="http://schemas.openxmlformats.org/officeDocument/2006/relationships/tags" Target="../tags/tag1420.xml"/><Relationship Id="rId258" Type="http://schemas.openxmlformats.org/officeDocument/2006/relationships/tags" Target="../tags/tag1419.xml"/><Relationship Id="rId257" Type="http://schemas.openxmlformats.org/officeDocument/2006/relationships/tags" Target="../tags/tag1418.xml"/><Relationship Id="rId256" Type="http://schemas.openxmlformats.org/officeDocument/2006/relationships/tags" Target="../tags/tag1417.xml"/><Relationship Id="rId255" Type="http://schemas.openxmlformats.org/officeDocument/2006/relationships/tags" Target="../tags/tag1416.xml"/><Relationship Id="rId254" Type="http://schemas.openxmlformats.org/officeDocument/2006/relationships/tags" Target="../tags/tag1415.xml"/><Relationship Id="rId253" Type="http://schemas.openxmlformats.org/officeDocument/2006/relationships/tags" Target="../tags/tag1414.xml"/><Relationship Id="rId252" Type="http://schemas.openxmlformats.org/officeDocument/2006/relationships/tags" Target="../tags/tag1413.xml"/><Relationship Id="rId251" Type="http://schemas.openxmlformats.org/officeDocument/2006/relationships/tags" Target="../tags/tag1412.xml"/><Relationship Id="rId250" Type="http://schemas.openxmlformats.org/officeDocument/2006/relationships/tags" Target="../tags/tag1411.xml"/><Relationship Id="rId25" Type="http://schemas.openxmlformats.org/officeDocument/2006/relationships/tags" Target="../tags/tag1187.xml"/><Relationship Id="rId249" Type="http://schemas.openxmlformats.org/officeDocument/2006/relationships/tags" Target="../tags/tag1410.xml"/><Relationship Id="rId248" Type="http://schemas.openxmlformats.org/officeDocument/2006/relationships/tags" Target="../tags/tag1409.xml"/><Relationship Id="rId247" Type="http://schemas.openxmlformats.org/officeDocument/2006/relationships/tags" Target="../tags/tag1408.xml"/><Relationship Id="rId246" Type="http://schemas.openxmlformats.org/officeDocument/2006/relationships/tags" Target="../tags/tag1407.xml"/><Relationship Id="rId245" Type="http://schemas.openxmlformats.org/officeDocument/2006/relationships/tags" Target="../tags/tag1406.xml"/><Relationship Id="rId244" Type="http://schemas.openxmlformats.org/officeDocument/2006/relationships/tags" Target="../tags/tag1405.xml"/><Relationship Id="rId243" Type="http://schemas.openxmlformats.org/officeDocument/2006/relationships/tags" Target="../tags/tag1404.xml"/><Relationship Id="rId242" Type="http://schemas.openxmlformats.org/officeDocument/2006/relationships/tags" Target="../tags/tag1403.xml"/><Relationship Id="rId241" Type="http://schemas.openxmlformats.org/officeDocument/2006/relationships/tags" Target="../tags/tag1402.xml"/><Relationship Id="rId240" Type="http://schemas.openxmlformats.org/officeDocument/2006/relationships/tags" Target="../tags/tag1401.xml"/><Relationship Id="rId24" Type="http://schemas.openxmlformats.org/officeDocument/2006/relationships/tags" Target="../tags/tag1186.xml"/><Relationship Id="rId239" Type="http://schemas.openxmlformats.org/officeDocument/2006/relationships/tags" Target="../tags/tag1400.xml"/><Relationship Id="rId238" Type="http://schemas.openxmlformats.org/officeDocument/2006/relationships/tags" Target="../tags/tag1399.xml"/><Relationship Id="rId237" Type="http://schemas.openxmlformats.org/officeDocument/2006/relationships/tags" Target="../tags/tag1398.xml"/><Relationship Id="rId236" Type="http://schemas.openxmlformats.org/officeDocument/2006/relationships/tags" Target="../tags/tag1397.xml"/><Relationship Id="rId235" Type="http://schemas.openxmlformats.org/officeDocument/2006/relationships/tags" Target="../tags/tag1396.xml"/><Relationship Id="rId234" Type="http://schemas.openxmlformats.org/officeDocument/2006/relationships/tags" Target="../tags/tag1395.xml"/><Relationship Id="rId233" Type="http://schemas.openxmlformats.org/officeDocument/2006/relationships/tags" Target="../tags/tag1394.xml"/><Relationship Id="rId232" Type="http://schemas.openxmlformats.org/officeDocument/2006/relationships/tags" Target="../tags/tag1393.xml"/><Relationship Id="rId231" Type="http://schemas.openxmlformats.org/officeDocument/2006/relationships/tags" Target="../tags/tag1392.xml"/><Relationship Id="rId230" Type="http://schemas.openxmlformats.org/officeDocument/2006/relationships/tags" Target="../tags/tag1391.xml"/><Relationship Id="rId23" Type="http://schemas.openxmlformats.org/officeDocument/2006/relationships/tags" Target="../tags/tag1185.xml"/><Relationship Id="rId229" Type="http://schemas.openxmlformats.org/officeDocument/2006/relationships/tags" Target="../tags/tag1390.xml"/><Relationship Id="rId228" Type="http://schemas.openxmlformats.org/officeDocument/2006/relationships/tags" Target="../tags/tag1389.xml"/><Relationship Id="rId227" Type="http://schemas.openxmlformats.org/officeDocument/2006/relationships/tags" Target="../tags/tag1388.xml"/><Relationship Id="rId226" Type="http://schemas.openxmlformats.org/officeDocument/2006/relationships/tags" Target="../tags/tag1387.xml"/><Relationship Id="rId225" Type="http://schemas.openxmlformats.org/officeDocument/2006/relationships/tags" Target="../tags/tag1386.xml"/><Relationship Id="rId224" Type="http://schemas.openxmlformats.org/officeDocument/2006/relationships/tags" Target="../tags/tag1385.xml"/><Relationship Id="rId223" Type="http://schemas.openxmlformats.org/officeDocument/2006/relationships/tags" Target="../tags/tag1384.xml"/><Relationship Id="rId222" Type="http://schemas.openxmlformats.org/officeDocument/2006/relationships/tags" Target="../tags/tag1383.xml"/><Relationship Id="rId221" Type="http://schemas.openxmlformats.org/officeDocument/2006/relationships/tags" Target="../tags/tag1382.xml"/><Relationship Id="rId220" Type="http://schemas.openxmlformats.org/officeDocument/2006/relationships/tags" Target="../tags/tag1381.xml"/><Relationship Id="rId22" Type="http://schemas.openxmlformats.org/officeDocument/2006/relationships/tags" Target="../tags/tag1184.xml"/><Relationship Id="rId219" Type="http://schemas.openxmlformats.org/officeDocument/2006/relationships/tags" Target="../tags/tag1380.xml"/><Relationship Id="rId218" Type="http://schemas.openxmlformats.org/officeDocument/2006/relationships/tags" Target="../tags/tag1379.xml"/><Relationship Id="rId217" Type="http://schemas.openxmlformats.org/officeDocument/2006/relationships/tags" Target="../tags/tag1378.xml"/><Relationship Id="rId216" Type="http://schemas.openxmlformats.org/officeDocument/2006/relationships/tags" Target="../tags/tag1377.xml"/><Relationship Id="rId215" Type="http://schemas.openxmlformats.org/officeDocument/2006/relationships/tags" Target="../tags/tag1376.xml"/><Relationship Id="rId214" Type="http://schemas.openxmlformats.org/officeDocument/2006/relationships/tags" Target="../tags/tag1375.xml"/><Relationship Id="rId213" Type="http://schemas.openxmlformats.org/officeDocument/2006/relationships/tags" Target="../tags/tag1374.xml"/><Relationship Id="rId212" Type="http://schemas.openxmlformats.org/officeDocument/2006/relationships/tags" Target="../tags/tag1373.xml"/><Relationship Id="rId211" Type="http://schemas.openxmlformats.org/officeDocument/2006/relationships/tags" Target="../tags/tag1372.xml"/><Relationship Id="rId210" Type="http://schemas.openxmlformats.org/officeDocument/2006/relationships/tags" Target="../tags/tag1371.xml"/><Relationship Id="rId21" Type="http://schemas.openxmlformats.org/officeDocument/2006/relationships/tags" Target="../tags/tag1183.xml"/><Relationship Id="rId209" Type="http://schemas.openxmlformats.org/officeDocument/2006/relationships/tags" Target="../tags/tag1370.xml"/><Relationship Id="rId208" Type="http://schemas.openxmlformats.org/officeDocument/2006/relationships/tags" Target="../tags/tag1369.xml"/><Relationship Id="rId207" Type="http://schemas.openxmlformats.org/officeDocument/2006/relationships/tags" Target="../tags/tag1368.xml"/><Relationship Id="rId206" Type="http://schemas.openxmlformats.org/officeDocument/2006/relationships/tags" Target="../tags/tag1367.xml"/><Relationship Id="rId205" Type="http://schemas.openxmlformats.org/officeDocument/2006/relationships/tags" Target="../tags/tag1366.xml"/><Relationship Id="rId204" Type="http://schemas.openxmlformats.org/officeDocument/2006/relationships/tags" Target="../tags/tag1365.xml"/><Relationship Id="rId203" Type="http://schemas.openxmlformats.org/officeDocument/2006/relationships/tags" Target="../tags/tag1364.xml"/><Relationship Id="rId202" Type="http://schemas.openxmlformats.org/officeDocument/2006/relationships/tags" Target="../tags/tag1363.xml"/><Relationship Id="rId201" Type="http://schemas.openxmlformats.org/officeDocument/2006/relationships/tags" Target="../tags/tag1362.xml"/><Relationship Id="rId200" Type="http://schemas.openxmlformats.org/officeDocument/2006/relationships/tags" Target="../tags/tag1361.xml"/><Relationship Id="rId20" Type="http://schemas.openxmlformats.org/officeDocument/2006/relationships/tags" Target="../tags/tag1182.xml"/><Relationship Id="rId2" Type="http://schemas.openxmlformats.org/officeDocument/2006/relationships/tags" Target="../tags/tag1164.xml"/><Relationship Id="rId199" Type="http://schemas.openxmlformats.org/officeDocument/2006/relationships/tags" Target="../tags/tag1360.xml"/><Relationship Id="rId198" Type="http://schemas.openxmlformats.org/officeDocument/2006/relationships/tags" Target="../tags/tag1359.xml"/><Relationship Id="rId197" Type="http://schemas.openxmlformats.org/officeDocument/2006/relationships/tags" Target="../tags/tag1358.xml"/><Relationship Id="rId196" Type="http://schemas.openxmlformats.org/officeDocument/2006/relationships/tags" Target="../tags/tag1357.xml"/><Relationship Id="rId195" Type="http://schemas.openxmlformats.org/officeDocument/2006/relationships/tags" Target="../tags/tag1356.xml"/><Relationship Id="rId194" Type="http://schemas.openxmlformats.org/officeDocument/2006/relationships/tags" Target="../tags/tag1355.xml"/><Relationship Id="rId193" Type="http://schemas.openxmlformats.org/officeDocument/2006/relationships/tags" Target="../tags/tag1354.xml"/><Relationship Id="rId192" Type="http://schemas.openxmlformats.org/officeDocument/2006/relationships/tags" Target="../tags/tag1353.xml"/><Relationship Id="rId191" Type="http://schemas.openxmlformats.org/officeDocument/2006/relationships/tags" Target="../tags/tag1352.xml"/><Relationship Id="rId190" Type="http://schemas.openxmlformats.org/officeDocument/2006/relationships/tags" Target="../tags/tag1351.xml"/><Relationship Id="rId19" Type="http://schemas.openxmlformats.org/officeDocument/2006/relationships/tags" Target="../tags/tag1181.xml"/><Relationship Id="rId189" Type="http://schemas.openxmlformats.org/officeDocument/2006/relationships/tags" Target="../tags/tag1350.xml"/><Relationship Id="rId188" Type="http://schemas.openxmlformats.org/officeDocument/2006/relationships/tags" Target="../tags/tag1349.xml"/><Relationship Id="rId187" Type="http://schemas.openxmlformats.org/officeDocument/2006/relationships/tags" Target="../tags/tag1348.xml"/><Relationship Id="rId186" Type="http://schemas.openxmlformats.org/officeDocument/2006/relationships/tags" Target="../tags/tag1347.xml"/><Relationship Id="rId185" Type="http://schemas.openxmlformats.org/officeDocument/2006/relationships/tags" Target="../tags/tag1346.xml"/><Relationship Id="rId184" Type="http://schemas.openxmlformats.org/officeDocument/2006/relationships/tags" Target="../tags/tag1345.xml"/><Relationship Id="rId183" Type="http://schemas.openxmlformats.org/officeDocument/2006/relationships/tags" Target="../tags/tag1344.xml"/><Relationship Id="rId182" Type="http://schemas.openxmlformats.org/officeDocument/2006/relationships/tags" Target="../tags/tag1343.xml"/><Relationship Id="rId181" Type="http://schemas.openxmlformats.org/officeDocument/2006/relationships/tags" Target="../tags/tag1342.xml"/><Relationship Id="rId180" Type="http://schemas.openxmlformats.org/officeDocument/2006/relationships/tags" Target="../tags/tag1341.xml"/><Relationship Id="rId18" Type="http://schemas.openxmlformats.org/officeDocument/2006/relationships/tags" Target="../tags/tag1180.xml"/><Relationship Id="rId179" Type="http://schemas.openxmlformats.org/officeDocument/2006/relationships/tags" Target="../tags/tag1340.xml"/><Relationship Id="rId178" Type="http://schemas.openxmlformats.org/officeDocument/2006/relationships/tags" Target="../tags/tag1339.xml"/><Relationship Id="rId177" Type="http://schemas.openxmlformats.org/officeDocument/2006/relationships/tags" Target="../tags/tag1338.xml"/><Relationship Id="rId176" Type="http://schemas.openxmlformats.org/officeDocument/2006/relationships/tags" Target="../tags/tag1337.xml"/><Relationship Id="rId175" Type="http://schemas.openxmlformats.org/officeDocument/2006/relationships/tags" Target="../tags/tag1336.xml"/><Relationship Id="rId174" Type="http://schemas.openxmlformats.org/officeDocument/2006/relationships/tags" Target="../tags/tag1335.xml"/><Relationship Id="rId173" Type="http://schemas.openxmlformats.org/officeDocument/2006/relationships/tags" Target="../tags/tag1334.xml"/><Relationship Id="rId172" Type="http://schemas.openxmlformats.org/officeDocument/2006/relationships/tags" Target="../tags/tag1333.xml"/><Relationship Id="rId171" Type="http://schemas.openxmlformats.org/officeDocument/2006/relationships/tags" Target="../tags/tag1332.xml"/><Relationship Id="rId170" Type="http://schemas.openxmlformats.org/officeDocument/2006/relationships/tags" Target="../tags/tag1331.xml"/><Relationship Id="rId17" Type="http://schemas.openxmlformats.org/officeDocument/2006/relationships/tags" Target="../tags/tag1179.xml"/><Relationship Id="rId169" Type="http://schemas.openxmlformats.org/officeDocument/2006/relationships/tags" Target="../tags/tag1330.xml"/><Relationship Id="rId168" Type="http://schemas.openxmlformats.org/officeDocument/2006/relationships/tags" Target="../tags/tag1329.xml"/><Relationship Id="rId167" Type="http://schemas.openxmlformats.org/officeDocument/2006/relationships/tags" Target="../tags/tag1328.xml"/><Relationship Id="rId166" Type="http://schemas.openxmlformats.org/officeDocument/2006/relationships/tags" Target="../tags/tag1327.xml"/><Relationship Id="rId165" Type="http://schemas.openxmlformats.org/officeDocument/2006/relationships/tags" Target="../tags/tag1326.xml"/><Relationship Id="rId164" Type="http://schemas.openxmlformats.org/officeDocument/2006/relationships/tags" Target="../tags/tag1325.xml"/><Relationship Id="rId163" Type="http://schemas.openxmlformats.org/officeDocument/2006/relationships/tags" Target="../tags/tag1324.xml"/><Relationship Id="rId162" Type="http://schemas.openxmlformats.org/officeDocument/2006/relationships/tags" Target="../tags/tag1323.xml"/><Relationship Id="rId161" Type="http://schemas.openxmlformats.org/officeDocument/2006/relationships/tags" Target="../tags/tag1322.xml"/><Relationship Id="rId160" Type="http://schemas.openxmlformats.org/officeDocument/2006/relationships/tags" Target="../tags/tag1321.xml"/><Relationship Id="rId16" Type="http://schemas.openxmlformats.org/officeDocument/2006/relationships/tags" Target="../tags/tag1178.xml"/><Relationship Id="rId159" Type="http://schemas.openxmlformats.org/officeDocument/2006/relationships/tags" Target="../tags/tag1320.xml"/><Relationship Id="rId158" Type="http://schemas.openxmlformats.org/officeDocument/2006/relationships/tags" Target="../tags/tag1319.xml"/><Relationship Id="rId157" Type="http://schemas.openxmlformats.org/officeDocument/2006/relationships/tags" Target="../tags/tag1318.xml"/><Relationship Id="rId156" Type="http://schemas.openxmlformats.org/officeDocument/2006/relationships/tags" Target="../tags/tag1317.xml"/><Relationship Id="rId155" Type="http://schemas.openxmlformats.org/officeDocument/2006/relationships/tags" Target="../tags/tag1316.xml"/><Relationship Id="rId154" Type="http://schemas.openxmlformats.org/officeDocument/2006/relationships/tags" Target="../tags/tag1315.xml"/><Relationship Id="rId153" Type="http://schemas.openxmlformats.org/officeDocument/2006/relationships/tags" Target="../tags/tag1314.xml"/><Relationship Id="rId152" Type="http://schemas.openxmlformats.org/officeDocument/2006/relationships/tags" Target="../tags/tag1313.xml"/><Relationship Id="rId151" Type="http://schemas.openxmlformats.org/officeDocument/2006/relationships/tags" Target="../tags/tag1312.xml"/><Relationship Id="rId150" Type="http://schemas.openxmlformats.org/officeDocument/2006/relationships/tags" Target="../tags/tag1311.xml"/><Relationship Id="rId15" Type="http://schemas.openxmlformats.org/officeDocument/2006/relationships/tags" Target="../tags/tag1177.xml"/><Relationship Id="rId149" Type="http://schemas.openxmlformats.org/officeDocument/2006/relationships/tags" Target="../tags/tag1310.xml"/><Relationship Id="rId148" Type="http://schemas.openxmlformats.org/officeDocument/2006/relationships/tags" Target="../tags/tag1309.xml"/><Relationship Id="rId147" Type="http://schemas.openxmlformats.org/officeDocument/2006/relationships/tags" Target="../tags/tag1308.xml"/><Relationship Id="rId146" Type="http://schemas.openxmlformats.org/officeDocument/2006/relationships/tags" Target="../tags/tag1307.xml"/><Relationship Id="rId145" Type="http://schemas.openxmlformats.org/officeDocument/2006/relationships/tags" Target="../tags/tag1306.xml"/><Relationship Id="rId144" Type="http://schemas.openxmlformats.org/officeDocument/2006/relationships/tags" Target="../tags/tag1305.xml"/><Relationship Id="rId143" Type="http://schemas.openxmlformats.org/officeDocument/2006/relationships/tags" Target="../tags/tag1304.xml"/><Relationship Id="rId142" Type="http://schemas.openxmlformats.org/officeDocument/2006/relationships/tags" Target="../tags/tag1303.xml"/><Relationship Id="rId141" Type="http://schemas.openxmlformats.org/officeDocument/2006/relationships/tags" Target="../tags/tag1302.xml"/><Relationship Id="rId140" Type="http://schemas.openxmlformats.org/officeDocument/2006/relationships/tags" Target="../tags/tag1301.xml"/><Relationship Id="rId14" Type="http://schemas.openxmlformats.org/officeDocument/2006/relationships/tags" Target="../tags/tag1176.xml"/><Relationship Id="rId139" Type="http://schemas.openxmlformats.org/officeDocument/2006/relationships/tags" Target="../tags/tag1300.xml"/><Relationship Id="rId138" Type="http://schemas.openxmlformats.org/officeDocument/2006/relationships/tags" Target="../tags/tag1299.xml"/><Relationship Id="rId137" Type="http://schemas.openxmlformats.org/officeDocument/2006/relationships/tags" Target="../tags/tag1298.xml"/><Relationship Id="rId136" Type="http://schemas.openxmlformats.org/officeDocument/2006/relationships/tags" Target="../tags/tag1297.xml"/><Relationship Id="rId135" Type="http://schemas.openxmlformats.org/officeDocument/2006/relationships/tags" Target="../tags/tag1296.xml"/><Relationship Id="rId134" Type="http://schemas.openxmlformats.org/officeDocument/2006/relationships/tags" Target="../tags/tag1295.xml"/><Relationship Id="rId133" Type="http://schemas.openxmlformats.org/officeDocument/2006/relationships/tags" Target="../tags/tag1294.xml"/><Relationship Id="rId132" Type="http://schemas.openxmlformats.org/officeDocument/2006/relationships/tags" Target="../tags/tag1293.xml"/><Relationship Id="rId131" Type="http://schemas.openxmlformats.org/officeDocument/2006/relationships/tags" Target="../tags/tag1292.xml"/><Relationship Id="rId130" Type="http://schemas.openxmlformats.org/officeDocument/2006/relationships/tags" Target="../tags/tag1291.xml"/><Relationship Id="rId13" Type="http://schemas.openxmlformats.org/officeDocument/2006/relationships/tags" Target="../tags/tag1175.xml"/><Relationship Id="rId129" Type="http://schemas.openxmlformats.org/officeDocument/2006/relationships/tags" Target="../tags/tag1290.xml"/><Relationship Id="rId128" Type="http://schemas.openxmlformats.org/officeDocument/2006/relationships/tags" Target="../tags/tag1289.xml"/><Relationship Id="rId127" Type="http://schemas.openxmlformats.org/officeDocument/2006/relationships/tags" Target="../tags/tag1288.xml"/><Relationship Id="rId126" Type="http://schemas.openxmlformats.org/officeDocument/2006/relationships/tags" Target="../tags/tag1287.xml"/><Relationship Id="rId125" Type="http://schemas.openxmlformats.org/officeDocument/2006/relationships/tags" Target="../tags/tag1286.xml"/><Relationship Id="rId124" Type="http://schemas.openxmlformats.org/officeDocument/2006/relationships/tags" Target="../tags/tag1285.xml"/><Relationship Id="rId123" Type="http://schemas.openxmlformats.org/officeDocument/2006/relationships/tags" Target="../tags/tag1284.xml"/><Relationship Id="rId122" Type="http://schemas.openxmlformats.org/officeDocument/2006/relationships/tags" Target="../tags/tag1283.xml"/><Relationship Id="rId121" Type="http://schemas.openxmlformats.org/officeDocument/2006/relationships/tags" Target="../tags/tag1282.xml"/><Relationship Id="rId120" Type="http://schemas.openxmlformats.org/officeDocument/2006/relationships/tags" Target="../tags/tag1281.xml"/><Relationship Id="rId12" Type="http://schemas.openxmlformats.org/officeDocument/2006/relationships/tags" Target="../tags/tag1174.xml"/><Relationship Id="rId119" Type="http://schemas.openxmlformats.org/officeDocument/2006/relationships/tags" Target="../tags/tag1280.xml"/><Relationship Id="rId118" Type="http://schemas.openxmlformats.org/officeDocument/2006/relationships/tags" Target="../tags/tag1279.xml"/><Relationship Id="rId117" Type="http://schemas.openxmlformats.org/officeDocument/2006/relationships/tags" Target="../tags/tag1278.xml"/><Relationship Id="rId116" Type="http://schemas.openxmlformats.org/officeDocument/2006/relationships/tags" Target="../tags/tag1277.xml"/><Relationship Id="rId115" Type="http://schemas.openxmlformats.org/officeDocument/2006/relationships/tags" Target="../tags/tag1276.xml"/><Relationship Id="rId114" Type="http://schemas.openxmlformats.org/officeDocument/2006/relationships/tags" Target="../tags/tag1275.xml"/><Relationship Id="rId113" Type="http://schemas.openxmlformats.org/officeDocument/2006/relationships/tags" Target="../tags/tag1274.xml"/><Relationship Id="rId112" Type="http://schemas.openxmlformats.org/officeDocument/2006/relationships/tags" Target="../tags/tag1273.xml"/><Relationship Id="rId111" Type="http://schemas.openxmlformats.org/officeDocument/2006/relationships/tags" Target="../tags/tag1272.xml"/><Relationship Id="rId110" Type="http://schemas.openxmlformats.org/officeDocument/2006/relationships/tags" Target="../tags/tag1271.xml"/><Relationship Id="rId11" Type="http://schemas.openxmlformats.org/officeDocument/2006/relationships/tags" Target="../tags/tag1173.xml"/><Relationship Id="rId109" Type="http://schemas.openxmlformats.org/officeDocument/2006/relationships/tags" Target="../tags/tag1270.xml"/><Relationship Id="rId108" Type="http://schemas.openxmlformats.org/officeDocument/2006/relationships/tags" Target="../tags/tag1269.xml"/><Relationship Id="rId107" Type="http://schemas.openxmlformats.org/officeDocument/2006/relationships/tags" Target="../tags/tag1268.xml"/><Relationship Id="rId106" Type="http://schemas.openxmlformats.org/officeDocument/2006/relationships/tags" Target="../tags/tag1267.xml"/><Relationship Id="rId105" Type="http://schemas.openxmlformats.org/officeDocument/2006/relationships/tags" Target="../tags/tag1266.xml"/><Relationship Id="rId104" Type="http://schemas.openxmlformats.org/officeDocument/2006/relationships/tags" Target="../tags/tag1265.xml"/><Relationship Id="rId103" Type="http://schemas.openxmlformats.org/officeDocument/2006/relationships/tags" Target="../tags/tag1264.xml"/><Relationship Id="rId102" Type="http://schemas.openxmlformats.org/officeDocument/2006/relationships/tags" Target="../tags/tag1263.xml"/><Relationship Id="rId101" Type="http://schemas.openxmlformats.org/officeDocument/2006/relationships/tags" Target="../tags/tag1262.xml"/><Relationship Id="rId100" Type="http://schemas.openxmlformats.org/officeDocument/2006/relationships/tags" Target="../tags/tag1261.xml"/><Relationship Id="rId10" Type="http://schemas.openxmlformats.org/officeDocument/2006/relationships/tags" Target="../tags/tag117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1701.xml"/><Relationship Id="rId6" Type="http://schemas.openxmlformats.org/officeDocument/2006/relationships/tags" Target="../tags/tag1700.xml"/><Relationship Id="rId5" Type="http://schemas.openxmlformats.org/officeDocument/2006/relationships/tags" Target="../tags/tag1699.xml"/><Relationship Id="rId4" Type="http://schemas.openxmlformats.org/officeDocument/2006/relationships/tags" Target="../tags/tag1698.xml"/><Relationship Id="rId3" Type="http://schemas.openxmlformats.org/officeDocument/2006/relationships/tags" Target="../tags/tag1697.xml"/><Relationship Id="rId2" Type="http://schemas.openxmlformats.org/officeDocument/2006/relationships/tags" Target="../tags/tag169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709.xml"/><Relationship Id="rId8" Type="http://schemas.openxmlformats.org/officeDocument/2006/relationships/tags" Target="../tags/tag1708.xml"/><Relationship Id="rId7" Type="http://schemas.openxmlformats.org/officeDocument/2006/relationships/tags" Target="../tags/tag1707.xml"/><Relationship Id="rId6" Type="http://schemas.openxmlformats.org/officeDocument/2006/relationships/tags" Target="../tags/tag1706.xml"/><Relationship Id="rId5" Type="http://schemas.openxmlformats.org/officeDocument/2006/relationships/tags" Target="../tags/tag1705.xml"/><Relationship Id="rId4" Type="http://schemas.openxmlformats.org/officeDocument/2006/relationships/tags" Target="../tags/tag1704.xml"/><Relationship Id="rId3" Type="http://schemas.openxmlformats.org/officeDocument/2006/relationships/tags" Target="../tags/tag1703.xml"/><Relationship Id="rId2" Type="http://schemas.openxmlformats.org/officeDocument/2006/relationships/tags" Target="../tags/tag170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713.xml"/><Relationship Id="rId4" Type="http://schemas.openxmlformats.org/officeDocument/2006/relationships/tags" Target="../tags/tag1712.xml"/><Relationship Id="rId3" Type="http://schemas.openxmlformats.org/officeDocument/2006/relationships/tags" Target="../tags/tag1711.xml"/><Relationship Id="rId2" Type="http://schemas.openxmlformats.org/officeDocument/2006/relationships/tags" Target="../tags/tag171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716.xml"/><Relationship Id="rId3" Type="http://schemas.openxmlformats.org/officeDocument/2006/relationships/tags" Target="../tags/tag1715.xml"/><Relationship Id="rId2" Type="http://schemas.openxmlformats.org/officeDocument/2006/relationships/tags" Target="../tags/tag171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722.xml"/><Relationship Id="rId6" Type="http://schemas.openxmlformats.org/officeDocument/2006/relationships/tags" Target="../tags/tag1721.xml"/><Relationship Id="rId5" Type="http://schemas.openxmlformats.org/officeDocument/2006/relationships/tags" Target="../tags/tag1720.xml"/><Relationship Id="rId4" Type="http://schemas.openxmlformats.org/officeDocument/2006/relationships/tags" Target="../tags/tag1719.xml"/><Relationship Id="rId3" Type="http://schemas.openxmlformats.org/officeDocument/2006/relationships/tags" Target="../tags/tag1718.xml"/><Relationship Id="rId2" Type="http://schemas.openxmlformats.org/officeDocument/2006/relationships/tags" Target="../tags/tag171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727.xml"/><Relationship Id="rId5" Type="http://schemas.openxmlformats.org/officeDocument/2006/relationships/tags" Target="../tags/tag1726.xml"/><Relationship Id="rId4" Type="http://schemas.openxmlformats.org/officeDocument/2006/relationships/tags" Target="../tags/tag1725.xml"/><Relationship Id="rId3" Type="http://schemas.openxmlformats.org/officeDocument/2006/relationships/tags" Target="../tags/tag1724.xml"/><Relationship Id="rId2" Type="http://schemas.openxmlformats.org/officeDocument/2006/relationships/tags" Target="../tags/tag172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731.xml"/><Relationship Id="rId4" Type="http://schemas.openxmlformats.org/officeDocument/2006/relationships/tags" Target="../tags/tag1730.xml"/><Relationship Id="rId3" Type="http://schemas.openxmlformats.org/officeDocument/2006/relationships/tags" Target="../tags/tag1729.xml"/><Relationship Id="rId2" Type="http://schemas.openxmlformats.org/officeDocument/2006/relationships/tags" Target="../tags/tag172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9" Type="http://schemas.openxmlformats.org/officeDocument/2006/relationships/tags" Target="../tags/tag1828.xml"/><Relationship Id="rId98" Type="http://schemas.openxmlformats.org/officeDocument/2006/relationships/tags" Target="../tags/tag1827.xml"/><Relationship Id="rId97" Type="http://schemas.openxmlformats.org/officeDocument/2006/relationships/tags" Target="../tags/tag1826.xml"/><Relationship Id="rId96" Type="http://schemas.openxmlformats.org/officeDocument/2006/relationships/tags" Target="../tags/tag1825.xml"/><Relationship Id="rId95" Type="http://schemas.openxmlformats.org/officeDocument/2006/relationships/tags" Target="../tags/tag1824.xml"/><Relationship Id="rId94" Type="http://schemas.openxmlformats.org/officeDocument/2006/relationships/tags" Target="../tags/tag1823.xml"/><Relationship Id="rId93" Type="http://schemas.openxmlformats.org/officeDocument/2006/relationships/tags" Target="../tags/tag1822.xml"/><Relationship Id="rId92" Type="http://schemas.openxmlformats.org/officeDocument/2006/relationships/tags" Target="../tags/tag1821.xml"/><Relationship Id="rId91" Type="http://schemas.openxmlformats.org/officeDocument/2006/relationships/tags" Target="../tags/tag1820.xml"/><Relationship Id="rId90" Type="http://schemas.openxmlformats.org/officeDocument/2006/relationships/tags" Target="../tags/tag1819.xml"/><Relationship Id="rId9" Type="http://schemas.openxmlformats.org/officeDocument/2006/relationships/tags" Target="../tags/tag1739.xml"/><Relationship Id="rId89" Type="http://schemas.openxmlformats.org/officeDocument/2006/relationships/tags" Target="../tags/tag1818.xml"/><Relationship Id="rId88" Type="http://schemas.openxmlformats.org/officeDocument/2006/relationships/tags" Target="../tags/tag1817.xml"/><Relationship Id="rId87" Type="http://schemas.openxmlformats.org/officeDocument/2006/relationships/tags" Target="../tags/tag1816.xml"/><Relationship Id="rId86" Type="http://schemas.openxmlformats.org/officeDocument/2006/relationships/tags" Target="../tags/tag1815.xml"/><Relationship Id="rId85" Type="http://schemas.openxmlformats.org/officeDocument/2006/relationships/tags" Target="../tags/tag1814.xml"/><Relationship Id="rId84" Type="http://schemas.openxmlformats.org/officeDocument/2006/relationships/tags" Target="../tags/tag1813.xml"/><Relationship Id="rId83" Type="http://schemas.openxmlformats.org/officeDocument/2006/relationships/tags" Target="../tags/tag1812.xml"/><Relationship Id="rId82" Type="http://schemas.openxmlformats.org/officeDocument/2006/relationships/tags" Target="../tags/tag1811.xml"/><Relationship Id="rId81" Type="http://schemas.openxmlformats.org/officeDocument/2006/relationships/tags" Target="../tags/tag1810.xml"/><Relationship Id="rId80" Type="http://schemas.openxmlformats.org/officeDocument/2006/relationships/tags" Target="../tags/tag1809.xml"/><Relationship Id="rId8" Type="http://schemas.openxmlformats.org/officeDocument/2006/relationships/tags" Target="../tags/tag1738.xml"/><Relationship Id="rId79" Type="http://schemas.openxmlformats.org/officeDocument/2006/relationships/tags" Target="../tags/tag1808.xml"/><Relationship Id="rId78" Type="http://schemas.openxmlformats.org/officeDocument/2006/relationships/tags" Target="../tags/tag1807.xml"/><Relationship Id="rId77" Type="http://schemas.openxmlformats.org/officeDocument/2006/relationships/tags" Target="../tags/tag1806.xml"/><Relationship Id="rId76" Type="http://schemas.openxmlformats.org/officeDocument/2006/relationships/tags" Target="../tags/tag1805.xml"/><Relationship Id="rId75" Type="http://schemas.openxmlformats.org/officeDocument/2006/relationships/tags" Target="../tags/tag1804.xml"/><Relationship Id="rId74" Type="http://schemas.openxmlformats.org/officeDocument/2006/relationships/tags" Target="../tags/tag1803.xml"/><Relationship Id="rId73" Type="http://schemas.openxmlformats.org/officeDocument/2006/relationships/image" Target="../media/image1.png"/><Relationship Id="rId72" Type="http://schemas.openxmlformats.org/officeDocument/2006/relationships/tags" Target="../tags/tag1802.xml"/><Relationship Id="rId71" Type="http://schemas.openxmlformats.org/officeDocument/2006/relationships/tags" Target="../tags/tag1801.xml"/><Relationship Id="rId70" Type="http://schemas.openxmlformats.org/officeDocument/2006/relationships/tags" Target="../tags/tag1800.xml"/><Relationship Id="rId7" Type="http://schemas.openxmlformats.org/officeDocument/2006/relationships/tags" Target="../tags/tag1737.xml"/><Relationship Id="rId69" Type="http://schemas.openxmlformats.org/officeDocument/2006/relationships/tags" Target="../tags/tag1799.xml"/><Relationship Id="rId68" Type="http://schemas.openxmlformats.org/officeDocument/2006/relationships/tags" Target="../tags/tag1798.xml"/><Relationship Id="rId67" Type="http://schemas.openxmlformats.org/officeDocument/2006/relationships/tags" Target="../tags/tag1797.xml"/><Relationship Id="rId66" Type="http://schemas.openxmlformats.org/officeDocument/2006/relationships/tags" Target="../tags/tag1796.xml"/><Relationship Id="rId65" Type="http://schemas.openxmlformats.org/officeDocument/2006/relationships/tags" Target="../tags/tag1795.xml"/><Relationship Id="rId64" Type="http://schemas.openxmlformats.org/officeDocument/2006/relationships/tags" Target="../tags/tag1794.xml"/><Relationship Id="rId63" Type="http://schemas.openxmlformats.org/officeDocument/2006/relationships/tags" Target="../tags/tag1793.xml"/><Relationship Id="rId62" Type="http://schemas.openxmlformats.org/officeDocument/2006/relationships/tags" Target="../tags/tag1792.xml"/><Relationship Id="rId61" Type="http://schemas.openxmlformats.org/officeDocument/2006/relationships/tags" Target="../tags/tag1791.xml"/><Relationship Id="rId60" Type="http://schemas.openxmlformats.org/officeDocument/2006/relationships/tags" Target="../tags/tag1790.xml"/><Relationship Id="rId6" Type="http://schemas.openxmlformats.org/officeDocument/2006/relationships/tags" Target="../tags/tag1736.xml"/><Relationship Id="rId59" Type="http://schemas.openxmlformats.org/officeDocument/2006/relationships/tags" Target="../tags/tag1789.xml"/><Relationship Id="rId58" Type="http://schemas.openxmlformats.org/officeDocument/2006/relationships/tags" Target="../tags/tag1788.xml"/><Relationship Id="rId57" Type="http://schemas.openxmlformats.org/officeDocument/2006/relationships/tags" Target="../tags/tag1787.xml"/><Relationship Id="rId56" Type="http://schemas.openxmlformats.org/officeDocument/2006/relationships/tags" Target="../tags/tag1786.xml"/><Relationship Id="rId555" Type="http://schemas.openxmlformats.org/officeDocument/2006/relationships/tags" Target="../tags/tag2284.xml"/><Relationship Id="rId554" Type="http://schemas.openxmlformats.org/officeDocument/2006/relationships/tags" Target="../tags/tag2283.xml"/><Relationship Id="rId553" Type="http://schemas.openxmlformats.org/officeDocument/2006/relationships/tags" Target="../tags/tag2282.xml"/><Relationship Id="rId552" Type="http://schemas.openxmlformats.org/officeDocument/2006/relationships/tags" Target="../tags/tag2281.xml"/><Relationship Id="rId551" Type="http://schemas.openxmlformats.org/officeDocument/2006/relationships/tags" Target="../tags/tag2280.xml"/><Relationship Id="rId550" Type="http://schemas.openxmlformats.org/officeDocument/2006/relationships/tags" Target="../tags/tag2279.xml"/><Relationship Id="rId55" Type="http://schemas.openxmlformats.org/officeDocument/2006/relationships/tags" Target="../tags/tag1785.xml"/><Relationship Id="rId549" Type="http://schemas.openxmlformats.org/officeDocument/2006/relationships/tags" Target="../tags/tag2278.xml"/><Relationship Id="rId548" Type="http://schemas.openxmlformats.org/officeDocument/2006/relationships/tags" Target="../tags/tag2277.xml"/><Relationship Id="rId547" Type="http://schemas.openxmlformats.org/officeDocument/2006/relationships/tags" Target="../tags/tag2276.xml"/><Relationship Id="rId546" Type="http://schemas.openxmlformats.org/officeDocument/2006/relationships/tags" Target="../tags/tag2275.xml"/><Relationship Id="rId545" Type="http://schemas.openxmlformats.org/officeDocument/2006/relationships/tags" Target="../tags/tag2274.xml"/><Relationship Id="rId544" Type="http://schemas.openxmlformats.org/officeDocument/2006/relationships/tags" Target="../tags/tag2273.xml"/><Relationship Id="rId543" Type="http://schemas.openxmlformats.org/officeDocument/2006/relationships/tags" Target="../tags/tag2272.xml"/><Relationship Id="rId542" Type="http://schemas.openxmlformats.org/officeDocument/2006/relationships/tags" Target="../tags/tag2271.xml"/><Relationship Id="rId541" Type="http://schemas.openxmlformats.org/officeDocument/2006/relationships/tags" Target="../tags/tag2270.xml"/><Relationship Id="rId540" Type="http://schemas.openxmlformats.org/officeDocument/2006/relationships/tags" Target="../tags/tag2269.xml"/><Relationship Id="rId54" Type="http://schemas.openxmlformats.org/officeDocument/2006/relationships/tags" Target="../tags/tag1784.xml"/><Relationship Id="rId539" Type="http://schemas.openxmlformats.org/officeDocument/2006/relationships/tags" Target="../tags/tag2268.xml"/><Relationship Id="rId538" Type="http://schemas.openxmlformats.org/officeDocument/2006/relationships/tags" Target="../tags/tag2267.xml"/><Relationship Id="rId537" Type="http://schemas.openxmlformats.org/officeDocument/2006/relationships/tags" Target="../tags/tag2266.xml"/><Relationship Id="rId536" Type="http://schemas.openxmlformats.org/officeDocument/2006/relationships/tags" Target="../tags/tag2265.xml"/><Relationship Id="rId535" Type="http://schemas.openxmlformats.org/officeDocument/2006/relationships/tags" Target="../tags/tag2264.xml"/><Relationship Id="rId534" Type="http://schemas.openxmlformats.org/officeDocument/2006/relationships/tags" Target="../tags/tag2263.xml"/><Relationship Id="rId533" Type="http://schemas.openxmlformats.org/officeDocument/2006/relationships/tags" Target="../tags/tag2262.xml"/><Relationship Id="rId532" Type="http://schemas.openxmlformats.org/officeDocument/2006/relationships/tags" Target="../tags/tag2261.xml"/><Relationship Id="rId531" Type="http://schemas.openxmlformats.org/officeDocument/2006/relationships/tags" Target="../tags/tag2260.xml"/><Relationship Id="rId530" Type="http://schemas.openxmlformats.org/officeDocument/2006/relationships/tags" Target="../tags/tag2259.xml"/><Relationship Id="rId53" Type="http://schemas.openxmlformats.org/officeDocument/2006/relationships/tags" Target="../tags/tag1783.xml"/><Relationship Id="rId529" Type="http://schemas.openxmlformats.org/officeDocument/2006/relationships/tags" Target="../tags/tag2258.xml"/><Relationship Id="rId528" Type="http://schemas.openxmlformats.org/officeDocument/2006/relationships/tags" Target="../tags/tag2257.xml"/><Relationship Id="rId527" Type="http://schemas.openxmlformats.org/officeDocument/2006/relationships/tags" Target="../tags/tag2256.xml"/><Relationship Id="rId526" Type="http://schemas.openxmlformats.org/officeDocument/2006/relationships/tags" Target="../tags/tag2255.xml"/><Relationship Id="rId525" Type="http://schemas.openxmlformats.org/officeDocument/2006/relationships/tags" Target="../tags/tag2254.xml"/><Relationship Id="rId524" Type="http://schemas.openxmlformats.org/officeDocument/2006/relationships/tags" Target="../tags/tag2253.xml"/><Relationship Id="rId523" Type="http://schemas.openxmlformats.org/officeDocument/2006/relationships/tags" Target="../tags/tag2252.xml"/><Relationship Id="rId522" Type="http://schemas.openxmlformats.org/officeDocument/2006/relationships/tags" Target="../tags/tag2251.xml"/><Relationship Id="rId521" Type="http://schemas.openxmlformats.org/officeDocument/2006/relationships/tags" Target="../tags/tag2250.xml"/><Relationship Id="rId520" Type="http://schemas.openxmlformats.org/officeDocument/2006/relationships/tags" Target="../tags/tag2249.xml"/><Relationship Id="rId52" Type="http://schemas.openxmlformats.org/officeDocument/2006/relationships/tags" Target="../tags/tag1782.xml"/><Relationship Id="rId519" Type="http://schemas.openxmlformats.org/officeDocument/2006/relationships/tags" Target="../tags/tag2248.xml"/><Relationship Id="rId518" Type="http://schemas.openxmlformats.org/officeDocument/2006/relationships/tags" Target="../tags/tag2247.xml"/><Relationship Id="rId517" Type="http://schemas.openxmlformats.org/officeDocument/2006/relationships/tags" Target="../tags/tag2246.xml"/><Relationship Id="rId516" Type="http://schemas.openxmlformats.org/officeDocument/2006/relationships/tags" Target="../tags/tag2245.xml"/><Relationship Id="rId515" Type="http://schemas.openxmlformats.org/officeDocument/2006/relationships/tags" Target="../tags/tag2244.xml"/><Relationship Id="rId514" Type="http://schemas.openxmlformats.org/officeDocument/2006/relationships/tags" Target="../tags/tag2243.xml"/><Relationship Id="rId513" Type="http://schemas.openxmlformats.org/officeDocument/2006/relationships/tags" Target="../tags/tag2242.xml"/><Relationship Id="rId512" Type="http://schemas.openxmlformats.org/officeDocument/2006/relationships/tags" Target="../tags/tag2241.xml"/><Relationship Id="rId511" Type="http://schemas.openxmlformats.org/officeDocument/2006/relationships/tags" Target="../tags/tag2240.xml"/><Relationship Id="rId510" Type="http://schemas.openxmlformats.org/officeDocument/2006/relationships/tags" Target="../tags/tag2239.xml"/><Relationship Id="rId51" Type="http://schemas.openxmlformats.org/officeDocument/2006/relationships/tags" Target="../tags/tag1781.xml"/><Relationship Id="rId509" Type="http://schemas.openxmlformats.org/officeDocument/2006/relationships/tags" Target="../tags/tag2238.xml"/><Relationship Id="rId508" Type="http://schemas.openxmlformats.org/officeDocument/2006/relationships/tags" Target="../tags/tag2237.xml"/><Relationship Id="rId507" Type="http://schemas.openxmlformats.org/officeDocument/2006/relationships/tags" Target="../tags/tag2236.xml"/><Relationship Id="rId506" Type="http://schemas.openxmlformats.org/officeDocument/2006/relationships/tags" Target="../tags/tag2235.xml"/><Relationship Id="rId505" Type="http://schemas.openxmlformats.org/officeDocument/2006/relationships/tags" Target="../tags/tag2234.xml"/><Relationship Id="rId504" Type="http://schemas.openxmlformats.org/officeDocument/2006/relationships/tags" Target="../tags/tag2233.xml"/><Relationship Id="rId503" Type="http://schemas.openxmlformats.org/officeDocument/2006/relationships/tags" Target="../tags/tag2232.xml"/><Relationship Id="rId502" Type="http://schemas.openxmlformats.org/officeDocument/2006/relationships/tags" Target="../tags/tag2231.xml"/><Relationship Id="rId501" Type="http://schemas.openxmlformats.org/officeDocument/2006/relationships/tags" Target="../tags/tag2230.xml"/><Relationship Id="rId500" Type="http://schemas.openxmlformats.org/officeDocument/2006/relationships/tags" Target="../tags/tag2229.xml"/><Relationship Id="rId50" Type="http://schemas.openxmlformats.org/officeDocument/2006/relationships/tags" Target="../tags/tag1780.xml"/><Relationship Id="rId5" Type="http://schemas.openxmlformats.org/officeDocument/2006/relationships/tags" Target="../tags/tag1735.xml"/><Relationship Id="rId499" Type="http://schemas.openxmlformats.org/officeDocument/2006/relationships/tags" Target="../tags/tag2228.xml"/><Relationship Id="rId498" Type="http://schemas.openxmlformats.org/officeDocument/2006/relationships/tags" Target="../tags/tag2227.xml"/><Relationship Id="rId497" Type="http://schemas.openxmlformats.org/officeDocument/2006/relationships/tags" Target="../tags/tag2226.xml"/><Relationship Id="rId496" Type="http://schemas.openxmlformats.org/officeDocument/2006/relationships/tags" Target="../tags/tag2225.xml"/><Relationship Id="rId495" Type="http://schemas.openxmlformats.org/officeDocument/2006/relationships/tags" Target="../tags/tag2224.xml"/><Relationship Id="rId494" Type="http://schemas.openxmlformats.org/officeDocument/2006/relationships/tags" Target="../tags/tag2223.xml"/><Relationship Id="rId493" Type="http://schemas.openxmlformats.org/officeDocument/2006/relationships/tags" Target="../tags/tag2222.xml"/><Relationship Id="rId492" Type="http://schemas.openxmlformats.org/officeDocument/2006/relationships/tags" Target="../tags/tag2221.xml"/><Relationship Id="rId491" Type="http://schemas.openxmlformats.org/officeDocument/2006/relationships/tags" Target="../tags/tag2220.xml"/><Relationship Id="rId490" Type="http://schemas.openxmlformats.org/officeDocument/2006/relationships/tags" Target="../tags/tag2219.xml"/><Relationship Id="rId49" Type="http://schemas.openxmlformats.org/officeDocument/2006/relationships/tags" Target="../tags/tag1779.xml"/><Relationship Id="rId489" Type="http://schemas.openxmlformats.org/officeDocument/2006/relationships/tags" Target="../tags/tag2218.xml"/><Relationship Id="rId488" Type="http://schemas.openxmlformats.org/officeDocument/2006/relationships/tags" Target="../tags/tag2217.xml"/><Relationship Id="rId487" Type="http://schemas.openxmlformats.org/officeDocument/2006/relationships/tags" Target="../tags/tag2216.xml"/><Relationship Id="rId486" Type="http://schemas.openxmlformats.org/officeDocument/2006/relationships/tags" Target="../tags/tag2215.xml"/><Relationship Id="rId485" Type="http://schemas.openxmlformats.org/officeDocument/2006/relationships/tags" Target="../tags/tag2214.xml"/><Relationship Id="rId484" Type="http://schemas.openxmlformats.org/officeDocument/2006/relationships/tags" Target="../tags/tag2213.xml"/><Relationship Id="rId483" Type="http://schemas.openxmlformats.org/officeDocument/2006/relationships/tags" Target="../tags/tag2212.xml"/><Relationship Id="rId482" Type="http://schemas.openxmlformats.org/officeDocument/2006/relationships/tags" Target="../tags/tag2211.xml"/><Relationship Id="rId481" Type="http://schemas.openxmlformats.org/officeDocument/2006/relationships/tags" Target="../tags/tag2210.xml"/><Relationship Id="rId480" Type="http://schemas.openxmlformats.org/officeDocument/2006/relationships/tags" Target="../tags/tag2209.xml"/><Relationship Id="rId48" Type="http://schemas.openxmlformats.org/officeDocument/2006/relationships/tags" Target="../tags/tag1778.xml"/><Relationship Id="rId479" Type="http://schemas.openxmlformats.org/officeDocument/2006/relationships/tags" Target="../tags/tag2208.xml"/><Relationship Id="rId478" Type="http://schemas.openxmlformats.org/officeDocument/2006/relationships/tags" Target="../tags/tag2207.xml"/><Relationship Id="rId477" Type="http://schemas.openxmlformats.org/officeDocument/2006/relationships/tags" Target="../tags/tag2206.xml"/><Relationship Id="rId476" Type="http://schemas.openxmlformats.org/officeDocument/2006/relationships/tags" Target="../tags/tag2205.xml"/><Relationship Id="rId475" Type="http://schemas.openxmlformats.org/officeDocument/2006/relationships/tags" Target="../tags/tag2204.xml"/><Relationship Id="rId474" Type="http://schemas.openxmlformats.org/officeDocument/2006/relationships/tags" Target="../tags/tag2203.xml"/><Relationship Id="rId473" Type="http://schemas.openxmlformats.org/officeDocument/2006/relationships/tags" Target="../tags/tag2202.xml"/><Relationship Id="rId472" Type="http://schemas.openxmlformats.org/officeDocument/2006/relationships/tags" Target="../tags/tag2201.xml"/><Relationship Id="rId471" Type="http://schemas.openxmlformats.org/officeDocument/2006/relationships/tags" Target="../tags/tag2200.xml"/><Relationship Id="rId470" Type="http://schemas.openxmlformats.org/officeDocument/2006/relationships/tags" Target="../tags/tag2199.xml"/><Relationship Id="rId47" Type="http://schemas.openxmlformats.org/officeDocument/2006/relationships/tags" Target="../tags/tag1777.xml"/><Relationship Id="rId469" Type="http://schemas.openxmlformats.org/officeDocument/2006/relationships/tags" Target="../tags/tag2198.xml"/><Relationship Id="rId468" Type="http://schemas.openxmlformats.org/officeDocument/2006/relationships/tags" Target="../tags/tag2197.xml"/><Relationship Id="rId467" Type="http://schemas.openxmlformats.org/officeDocument/2006/relationships/tags" Target="../tags/tag2196.xml"/><Relationship Id="rId466" Type="http://schemas.openxmlformats.org/officeDocument/2006/relationships/tags" Target="../tags/tag2195.xml"/><Relationship Id="rId465" Type="http://schemas.openxmlformats.org/officeDocument/2006/relationships/tags" Target="../tags/tag2194.xml"/><Relationship Id="rId464" Type="http://schemas.openxmlformats.org/officeDocument/2006/relationships/tags" Target="../tags/tag2193.xml"/><Relationship Id="rId463" Type="http://schemas.openxmlformats.org/officeDocument/2006/relationships/tags" Target="../tags/tag2192.xml"/><Relationship Id="rId462" Type="http://schemas.openxmlformats.org/officeDocument/2006/relationships/tags" Target="../tags/tag2191.xml"/><Relationship Id="rId461" Type="http://schemas.openxmlformats.org/officeDocument/2006/relationships/tags" Target="../tags/tag2190.xml"/><Relationship Id="rId460" Type="http://schemas.openxmlformats.org/officeDocument/2006/relationships/tags" Target="../tags/tag2189.xml"/><Relationship Id="rId46" Type="http://schemas.openxmlformats.org/officeDocument/2006/relationships/tags" Target="../tags/tag1776.xml"/><Relationship Id="rId459" Type="http://schemas.openxmlformats.org/officeDocument/2006/relationships/tags" Target="../tags/tag2188.xml"/><Relationship Id="rId458" Type="http://schemas.openxmlformats.org/officeDocument/2006/relationships/tags" Target="../tags/tag2187.xml"/><Relationship Id="rId457" Type="http://schemas.openxmlformats.org/officeDocument/2006/relationships/tags" Target="../tags/tag2186.xml"/><Relationship Id="rId456" Type="http://schemas.openxmlformats.org/officeDocument/2006/relationships/tags" Target="../tags/tag2185.xml"/><Relationship Id="rId455" Type="http://schemas.openxmlformats.org/officeDocument/2006/relationships/tags" Target="../tags/tag2184.xml"/><Relationship Id="rId454" Type="http://schemas.openxmlformats.org/officeDocument/2006/relationships/tags" Target="../tags/tag2183.xml"/><Relationship Id="rId453" Type="http://schemas.openxmlformats.org/officeDocument/2006/relationships/tags" Target="../tags/tag2182.xml"/><Relationship Id="rId452" Type="http://schemas.openxmlformats.org/officeDocument/2006/relationships/tags" Target="../tags/tag2181.xml"/><Relationship Id="rId451" Type="http://schemas.openxmlformats.org/officeDocument/2006/relationships/tags" Target="../tags/tag2180.xml"/><Relationship Id="rId450" Type="http://schemas.openxmlformats.org/officeDocument/2006/relationships/tags" Target="../tags/tag2179.xml"/><Relationship Id="rId45" Type="http://schemas.openxmlformats.org/officeDocument/2006/relationships/tags" Target="../tags/tag1775.xml"/><Relationship Id="rId449" Type="http://schemas.openxmlformats.org/officeDocument/2006/relationships/tags" Target="../tags/tag2178.xml"/><Relationship Id="rId448" Type="http://schemas.openxmlformats.org/officeDocument/2006/relationships/tags" Target="../tags/tag2177.xml"/><Relationship Id="rId447" Type="http://schemas.openxmlformats.org/officeDocument/2006/relationships/tags" Target="../tags/tag2176.xml"/><Relationship Id="rId446" Type="http://schemas.openxmlformats.org/officeDocument/2006/relationships/tags" Target="../tags/tag2175.xml"/><Relationship Id="rId445" Type="http://schemas.openxmlformats.org/officeDocument/2006/relationships/tags" Target="../tags/tag2174.xml"/><Relationship Id="rId444" Type="http://schemas.openxmlformats.org/officeDocument/2006/relationships/tags" Target="../tags/tag2173.xml"/><Relationship Id="rId443" Type="http://schemas.openxmlformats.org/officeDocument/2006/relationships/tags" Target="../tags/tag2172.xml"/><Relationship Id="rId442" Type="http://schemas.openxmlformats.org/officeDocument/2006/relationships/tags" Target="../tags/tag2171.xml"/><Relationship Id="rId441" Type="http://schemas.openxmlformats.org/officeDocument/2006/relationships/tags" Target="../tags/tag2170.xml"/><Relationship Id="rId440" Type="http://schemas.openxmlformats.org/officeDocument/2006/relationships/tags" Target="../tags/tag2169.xml"/><Relationship Id="rId44" Type="http://schemas.openxmlformats.org/officeDocument/2006/relationships/tags" Target="../tags/tag1774.xml"/><Relationship Id="rId439" Type="http://schemas.openxmlformats.org/officeDocument/2006/relationships/tags" Target="../tags/tag2168.xml"/><Relationship Id="rId438" Type="http://schemas.openxmlformats.org/officeDocument/2006/relationships/tags" Target="../tags/tag2167.xml"/><Relationship Id="rId437" Type="http://schemas.openxmlformats.org/officeDocument/2006/relationships/tags" Target="../tags/tag2166.xml"/><Relationship Id="rId436" Type="http://schemas.openxmlformats.org/officeDocument/2006/relationships/tags" Target="../tags/tag2165.xml"/><Relationship Id="rId435" Type="http://schemas.openxmlformats.org/officeDocument/2006/relationships/tags" Target="../tags/tag2164.xml"/><Relationship Id="rId434" Type="http://schemas.openxmlformats.org/officeDocument/2006/relationships/tags" Target="../tags/tag2163.xml"/><Relationship Id="rId433" Type="http://schemas.openxmlformats.org/officeDocument/2006/relationships/tags" Target="../tags/tag2162.xml"/><Relationship Id="rId432" Type="http://schemas.openxmlformats.org/officeDocument/2006/relationships/tags" Target="../tags/tag2161.xml"/><Relationship Id="rId431" Type="http://schemas.openxmlformats.org/officeDocument/2006/relationships/tags" Target="../tags/tag2160.xml"/><Relationship Id="rId430" Type="http://schemas.openxmlformats.org/officeDocument/2006/relationships/tags" Target="../tags/tag2159.xml"/><Relationship Id="rId43" Type="http://schemas.openxmlformats.org/officeDocument/2006/relationships/tags" Target="../tags/tag1773.xml"/><Relationship Id="rId429" Type="http://schemas.openxmlformats.org/officeDocument/2006/relationships/tags" Target="../tags/tag2158.xml"/><Relationship Id="rId428" Type="http://schemas.openxmlformats.org/officeDocument/2006/relationships/tags" Target="../tags/tag2157.xml"/><Relationship Id="rId427" Type="http://schemas.openxmlformats.org/officeDocument/2006/relationships/tags" Target="../tags/tag2156.xml"/><Relationship Id="rId426" Type="http://schemas.openxmlformats.org/officeDocument/2006/relationships/tags" Target="../tags/tag2155.xml"/><Relationship Id="rId425" Type="http://schemas.openxmlformats.org/officeDocument/2006/relationships/tags" Target="../tags/tag2154.xml"/><Relationship Id="rId424" Type="http://schemas.openxmlformats.org/officeDocument/2006/relationships/tags" Target="../tags/tag2153.xml"/><Relationship Id="rId423" Type="http://schemas.openxmlformats.org/officeDocument/2006/relationships/tags" Target="../tags/tag2152.xml"/><Relationship Id="rId422" Type="http://schemas.openxmlformats.org/officeDocument/2006/relationships/tags" Target="../tags/tag2151.xml"/><Relationship Id="rId421" Type="http://schemas.openxmlformats.org/officeDocument/2006/relationships/tags" Target="../tags/tag2150.xml"/><Relationship Id="rId420" Type="http://schemas.openxmlformats.org/officeDocument/2006/relationships/tags" Target="../tags/tag2149.xml"/><Relationship Id="rId42" Type="http://schemas.openxmlformats.org/officeDocument/2006/relationships/tags" Target="../tags/tag1772.xml"/><Relationship Id="rId419" Type="http://schemas.openxmlformats.org/officeDocument/2006/relationships/tags" Target="../tags/tag2148.xml"/><Relationship Id="rId418" Type="http://schemas.openxmlformats.org/officeDocument/2006/relationships/tags" Target="../tags/tag2147.xml"/><Relationship Id="rId417" Type="http://schemas.openxmlformats.org/officeDocument/2006/relationships/tags" Target="../tags/tag2146.xml"/><Relationship Id="rId416" Type="http://schemas.openxmlformats.org/officeDocument/2006/relationships/tags" Target="../tags/tag2145.xml"/><Relationship Id="rId415" Type="http://schemas.openxmlformats.org/officeDocument/2006/relationships/tags" Target="../tags/tag2144.xml"/><Relationship Id="rId414" Type="http://schemas.openxmlformats.org/officeDocument/2006/relationships/tags" Target="../tags/tag2143.xml"/><Relationship Id="rId413" Type="http://schemas.openxmlformats.org/officeDocument/2006/relationships/tags" Target="../tags/tag2142.xml"/><Relationship Id="rId412" Type="http://schemas.openxmlformats.org/officeDocument/2006/relationships/tags" Target="../tags/tag2141.xml"/><Relationship Id="rId411" Type="http://schemas.openxmlformats.org/officeDocument/2006/relationships/tags" Target="../tags/tag2140.xml"/><Relationship Id="rId410" Type="http://schemas.openxmlformats.org/officeDocument/2006/relationships/tags" Target="../tags/tag2139.xml"/><Relationship Id="rId41" Type="http://schemas.openxmlformats.org/officeDocument/2006/relationships/tags" Target="../tags/tag1771.xml"/><Relationship Id="rId409" Type="http://schemas.openxmlformats.org/officeDocument/2006/relationships/tags" Target="../tags/tag2138.xml"/><Relationship Id="rId408" Type="http://schemas.openxmlformats.org/officeDocument/2006/relationships/tags" Target="../tags/tag2137.xml"/><Relationship Id="rId407" Type="http://schemas.openxmlformats.org/officeDocument/2006/relationships/tags" Target="../tags/tag2136.xml"/><Relationship Id="rId406" Type="http://schemas.openxmlformats.org/officeDocument/2006/relationships/tags" Target="../tags/tag2135.xml"/><Relationship Id="rId405" Type="http://schemas.openxmlformats.org/officeDocument/2006/relationships/tags" Target="../tags/tag2134.xml"/><Relationship Id="rId404" Type="http://schemas.openxmlformats.org/officeDocument/2006/relationships/tags" Target="../tags/tag2133.xml"/><Relationship Id="rId403" Type="http://schemas.openxmlformats.org/officeDocument/2006/relationships/tags" Target="../tags/tag2132.xml"/><Relationship Id="rId402" Type="http://schemas.openxmlformats.org/officeDocument/2006/relationships/tags" Target="../tags/tag2131.xml"/><Relationship Id="rId401" Type="http://schemas.openxmlformats.org/officeDocument/2006/relationships/tags" Target="../tags/tag2130.xml"/><Relationship Id="rId400" Type="http://schemas.openxmlformats.org/officeDocument/2006/relationships/tags" Target="../tags/tag2129.xml"/><Relationship Id="rId40" Type="http://schemas.openxmlformats.org/officeDocument/2006/relationships/tags" Target="../tags/tag1770.xml"/><Relationship Id="rId4" Type="http://schemas.openxmlformats.org/officeDocument/2006/relationships/tags" Target="../tags/tag1734.xml"/><Relationship Id="rId399" Type="http://schemas.openxmlformats.org/officeDocument/2006/relationships/tags" Target="../tags/tag2128.xml"/><Relationship Id="rId398" Type="http://schemas.openxmlformats.org/officeDocument/2006/relationships/tags" Target="../tags/tag2127.xml"/><Relationship Id="rId397" Type="http://schemas.openxmlformats.org/officeDocument/2006/relationships/tags" Target="../tags/tag2126.xml"/><Relationship Id="rId396" Type="http://schemas.openxmlformats.org/officeDocument/2006/relationships/tags" Target="../tags/tag2125.xml"/><Relationship Id="rId395" Type="http://schemas.openxmlformats.org/officeDocument/2006/relationships/tags" Target="../tags/tag2124.xml"/><Relationship Id="rId394" Type="http://schemas.openxmlformats.org/officeDocument/2006/relationships/tags" Target="../tags/tag2123.xml"/><Relationship Id="rId393" Type="http://schemas.openxmlformats.org/officeDocument/2006/relationships/tags" Target="../tags/tag2122.xml"/><Relationship Id="rId392" Type="http://schemas.openxmlformats.org/officeDocument/2006/relationships/tags" Target="../tags/tag2121.xml"/><Relationship Id="rId391" Type="http://schemas.openxmlformats.org/officeDocument/2006/relationships/tags" Target="../tags/tag2120.xml"/><Relationship Id="rId390" Type="http://schemas.openxmlformats.org/officeDocument/2006/relationships/tags" Target="../tags/tag2119.xml"/><Relationship Id="rId39" Type="http://schemas.openxmlformats.org/officeDocument/2006/relationships/tags" Target="../tags/tag1769.xml"/><Relationship Id="rId389" Type="http://schemas.openxmlformats.org/officeDocument/2006/relationships/tags" Target="../tags/tag2118.xml"/><Relationship Id="rId388" Type="http://schemas.openxmlformats.org/officeDocument/2006/relationships/tags" Target="../tags/tag2117.xml"/><Relationship Id="rId387" Type="http://schemas.openxmlformats.org/officeDocument/2006/relationships/tags" Target="../tags/tag2116.xml"/><Relationship Id="rId386" Type="http://schemas.openxmlformats.org/officeDocument/2006/relationships/tags" Target="../tags/tag2115.xml"/><Relationship Id="rId385" Type="http://schemas.openxmlformats.org/officeDocument/2006/relationships/tags" Target="../tags/tag2114.xml"/><Relationship Id="rId384" Type="http://schemas.openxmlformats.org/officeDocument/2006/relationships/tags" Target="../tags/tag2113.xml"/><Relationship Id="rId383" Type="http://schemas.openxmlformats.org/officeDocument/2006/relationships/tags" Target="../tags/tag2112.xml"/><Relationship Id="rId382" Type="http://schemas.openxmlformats.org/officeDocument/2006/relationships/tags" Target="../tags/tag2111.xml"/><Relationship Id="rId381" Type="http://schemas.openxmlformats.org/officeDocument/2006/relationships/tags" Target="../tags/tag2110.xml"/><Relationship Id="rId380" Type="http://schemas.openxmlformats.org/officeDocument/2006/relationships/tags" Target="../tags/tag2109.xml"/><Relationship Id="rId38" Type="http://schemas.openxmlformats.org/officeDocument/2006/relationships/tags" Target="../tags/tag1768.xml"/><Relationship Id="rId379" Type="http://schemas.openxmlformats.org/officeDocument/2006/relationships/tags" Target="../tags/tag2108.xml"/><Relationship Id="rId378" Type="http://schemas.openxmlformats.org/officeDocument/2006/relationships/tags" Target="../tags/tag2107.xml"/><Relationship Id="rId377" Type="http://schemas.openxmlformats.org/officeDocument/2006/relationships/tags" Target="../tags/tag2106.xml"/><Relationship Id="rId376" Type="http://schemas.openxmlformats.org/officeDocument/2006/relationships/tags" Target="../tags/tag2105.xml"/><Relationship Id="rId375" Type="http://schemas.openxmlformats.org/officeDocument/2006/relationships/tags" Target="../tags/tag2104.xml"/><Relationship Id="rId374" Type="http://schemas.openxmlformats.org/officeDocument/2006/relationships/tags" Target="../tags/tag2103.xml"/><Relationship Id="rId373" Type="http://schemas.openxmlformats.org/officeDocument/2006/relationships/tags" Target="../tags/tag2102.xml"/><Relationship Id="rId372" Type="http://schemas.openxmlformats.org/officeDocument/2006/relationships/tags" Target="../tags/tag2101.xml"/><Relationship Id="rId371" Type="http://schemas.openxmlformats.org/officeDocument/2006/relationships/tags" Target="../tags/tag2100.xml"/><Relationship Id="rId370" Type="http://schemas.openxmlformats.org/officeDocument/2006/relationships/tags" Target="../tags/tag2099.xml"/><Relationship Id="rId37" Type="http://schemas.openxmlformats.org/officeDocument/2006/relationships/tags" Target="../tags/tag1767.xml"/><Relationship Id="rId369" Type="http://schemas.openxmlformats.org/officeDocument/2006/relationships/tags" Target="../tags/tag2098.xml"/><Relationship Id="rId368" Type="http://schemas.openxmlformats.org/officeDocument/2006/relationships/tags" Target="../tags/tag2097.xml"/><Relationship Id="rId367" Type="http://schemas.openxmlformats.org/officeDocument/2006/relationships/tags" Target="../tags/tag2096.xml"/><Relationship Id="rId366" Type="http://schemas.openxmlformats.org/officeDocument/2006/relationships/tags" Target="../tags/tag2095.xml"/><Relationship Id="rId365" Type="http://schemas.openxmlformats.org/officeDocument/2006/relationships/tags" Target="../tags/tag2094.xml"/><Relationship Id="rId364" Type="http://schemas.openxmlformats.org/officeDocument/2006/relationships/tags" Target="../tags/tag2093.xml"/><Relationship Id="rId363" Type="http://schemas.openxmlformats.org/officeDocument/2006/relationships/tags" Target="../tags/tag2092.xml"/><Relationship Id="rId362" Type="http://schemas.openxmlformats.org/officeDocument/2006/relationships/tags" Target="../tags/tag2091.xml"/><Relationship Id="rId361" Type="http://schemas.openxmlformats.org/officeDocument/2006/relationships/tags" Target="../tags/tag2090.xml"/><Relationship Id="rId360" Type="http://schemas.openxmlformats.org/officeDocument/2006/relationships/tags" Target="../tags/tag2089.xml"/><Relationship Id="rId36" Type="http://schemas.openxmlformats.org/officeDocument/2006/relationships/tags" Target="../tags/tag1766.xml"/><Relationship Id="rId359" Type="http://schemas.openxmlformats.org/officeDocument/2006/relationships/tags" Target="../tags/tag2088.xml"/><Relationship Id="rId358" Type="http://schemas.openxmlformats.org/officeDocument/2006/relationships/tags" Target="../tags/tag2087.xml"/><Relationship Id="rId357" Type="http://schemas.openxmlformats.org/officeDocument/2006/relationships/tags" Target="../tags/tag2086.xml"/><Relationship Id="rId356" Type="http://schemas.openxmlformats.org/officeDocument/2006/relationships/tags" Target="../tags/tag2085.xml"/><Relationship Id="rId355" Type="http://schemas.openxmlformats.org/officeDocument/2006/relationships/tags" Target="../tags/tag2084.xml"/><Relationship Id="rId354" Type="http://schemas.openxmlformats.org/officeDocument/2006/relationships/tags" Target="../tags/tag2083.xml"/><Relationship Id="rId353" Type="http://schemas.openxmlformats.org/officeDocument/2006/relationships/tags" Target="../tags/tag2082.xml"/><Relationship Id="rId352" Type="http://schemas.openxmlformats.org/officeDocument/2006/relationships/tags" Target="../tags/tag2081.xml"/><Relationship Id="rId351" Type="http://schemas.openxmlformats.org/officeDocument/2006/relationships/tags" Target="../tags/tag2080.xml"/><Relationship Id="rId350" Type="http://schemas.openxmlformats.org/officeDocument/2006/relationships/tags" Target="../tags/tag2079.xml"/><Relationship Id="rId35" Type="http://schemas.openxmlformats.org/officeDocument/2006/relationships/tags" Target="../tags/tag1765.xml"/><Relationship Id="rId349" Type="http://schemas.openxmlformats.org/officeDocument/2006/relationships/tags" Target="../tags/tag2078.xml"/><Relationship Id="rId348" Type="http://schemas.openxmlformats.org/officeDocument/2006/relationships/tags" Target="../tags/tag2077.xml"/><Relationship Id="rId347" Type="http://schemas.openxmlformats.org/officeDocument/2006/relationships/tags" Target="../tags/tag2076.xml"/><Relationship Id="rId346" Type="http://schemas.openxmlformats.org/officeDocument/2006/relationships/tags" Target="../tags/tag2075.xml"/><Relationship Id="rId345" Type="http://schemas.openxmlformats.org/officeDocument/2006/relationships/tags" Target="../tags/tag2074.xml"/><Relationship Id="rId344" Type="http://schemas.openxmlformats.org/officeDocument/2006/relationships/tags" Target="../tags/tag2073.xml"/><Relationship Id="rId343" Type="http://schemas.openxmlformats.org/officeDocument/2006/relationships/tags" Target="../tags/tag2072.xml"/><Relationship Id="rId342" Type="http://schemas.openxmlformats.org/officeDocument/2006/relationships/tags" Target="../tags/tag2071.xml"/><Relationship Id="rId341" Type="http://schemas.openxmlformats.org/officeDocument/2006/relationships/tags" Target="../tags/tag2070.xml"/><Relationship Id="rId340" Type="http://schemas.openxmlformats.org/officeDocument/2006/relationships/tags" Target="../tags/tag2069.xml"/><Relationship Id="rId34" Type="http://schemas.openxmlformats.org/officeDocument/2006/relationships/tags" Target="../tags/tag1764.xml"/><Relationship Id="rId339" Type="http://schemas.openxmlformats.org/officeDocument/2006/relationships/tags" Target="../tags/tag2068.xml"/><Relationship Id="rId338" Type="http://schemas.openxmlformats.org/officeDocument/2006/relationships/tags" Target="../tags/tag2067.xml"/><Relationship Id="rId337" Type="http://schemas.openxmlformats.org/officeDocument/2006/relationships/tags" Target="../tags/tag2066.xml"/><Relationship Id="rId336" Type="http://schemas.openxmlformats.org/officeDocument/2006/relationships/tags" Target="../tags/tag2065.xml"/><Relationship Id="rId335" Type="http://schemas.openxmlformats.org/officeDocument/2006/relationships/tags" Target="../tags/tag2064.xml"/><Relationship Id="rId334" Type="http://schemas.openxmlformats.org/officeDocument/2006/relationships/tags" Target="../tags/tag2063.xml"/><Relationship Id="rId333" Type="http://schemas.openxmlformats.org/officeDocument/2006/relationships/tags" Target="../tags/tag2062.xml"/><Relationship Id="rId332" Type="http://schemas.openxmlformats.org/officeDocument/2006/relationships/tags" Target="../tags/tag2061.xml"/><Relationship Id="rId331" Type="http://schemas.openxmlformats.org/officeDocument/2006/relationships/tags" Target="../tags/tag2060.xml"/><Relationship Id="rId330" Type="http://schemas.openxmlformats.org/officeDocument/2006/relationships/tags" Target="../tags/tag2059.xml"/><Relationship Id="rId33" Type="http://schemas.openxmlformats.org/officeDocument/2006/relationships/tags" Target="../tags/tag1763.xml"/><Relationship Id="rId329" Type="http://schemas.openxmlformats.org/officeDocument/2006/relationships/tags" Target="../tags/tag2058.xml"/><Relationship Id="rId328" Type="http://schemas.openxmlformats.org/officeDocument/2006/relationships/tags" Target="../tags/tag2057.xml"/><Relationship Id="rId327" Type="http://schemas.openxmlformats.org/officeDocument/2006/relationships/tags" Target="../tags/tag2056.xml"/><Relationship Id="rId326" Type="http://schemas.openxmlformats.org/officeDocument/2006/relationships/tags" Target="../tags/tag2055.xml"/><Relationship Id="rId325" Type="http://schemas.openxmlformats.org/officeDocument/2006/relationships/tags" Target="../tags/tag2054.xml"/><Relationship Id="rId324" Type="http://schemas.openxmlformats.org/officeDocument/2006/relationships/tags" Target="../tags/tag2053.xml"/><Relationship Id="rId323" Type="http://schemas.openxmlformats.org/officeDocument/2006/relationships/tags" Target="../tags/tag2052.xml"/><Relationship Id="rId322" Type="http://schemas.openxmlformats.org/officeDocument/2006/relationships/tags" Target="../tags/tag2051.xml"/><Relationship Id="rId321" Type="http://schemas.openxmlformats.org/officeDocument/2006/relationships/tags" Target="../tags/tag2050.xml"/><Relationship Id="rId320" Type="http://schemas.openxmlformats.org/officeDocument/2006/relationships/tags" Target="../tags/tag2049.xml"/><Relationship Id="rId32" Type="http://schemas.openxmlformats.org/officeDocument/2006/relationships/tags" Target="../tags/tag1762.xml"/><Relationship Id="rId319" Type="http://schemas.openxmlformats.org/officeDocument/2006/relationships/tags" Target="../tags/tag2048.xml"/><Relationship Id="rId318" Type="http://schemas.openxmlformats.org/officeDocument/2006/relationships/tags" Target="../tags/tag2047.xml"/><Relationship Id="rId317" Type="http://schemas.openxmlformats.org/officeDocument/2006/relationships/tags" Target="../tags/tag2046.xml"/><Relationship Id="rId316" Type="http://schemas.openxmlformats.org/officeDocument/2006/relationships/tags" Target="../tags/tag2045.xml"/><Relationship Id="rId315" Type="http://schemas.openxmlformats.org/officeDocument/2006/relationships/tags" Target="../tags/tag2044.xml"/><Relationship Id="rId314" Type="http://schemas.openxmlformats.org/officeDocument/2006/relationships/tags" Target="../tags/tag2043.xml"/><Relationship Id="rId313" Type="http://schemas.openxmlformats.org/officeDocument/2006/relationships/tags" Target="../tags/tag2042.xml"/><Relationship Id="rId312" Type="http://schemas.openxmlformats.org/officeDocument/2006/relationships/tags" Target="../tags/tag2041.xml"/><Relationship Id="rId311" Type="http://schemas.openxmlformats.org/officeDocument/2006/relationships/tags" Target="../tags/tag2040.xml"/><Relationship Id="rId310" Type="http://schemas.openxmlformats.org/officeDocument/2006/relationships/tags" Target="../tags/tag2039.xml"/><Relationship Id="rId31" Type="http://schemas.openxmlformats.org/officeDocument/2006/relationships/tags" Target="../tags/tag1761.xml"/><Relationship Id="rId309" Type="http://schemas.openxmlformats.org/officeDocument/2006/relationships/tags" Target="../tags/tag2038.xml"/><Relationship Id="rId308" Type="http://schemas.openxmlformats.org/officeDocument/2006/relationships/tags" Target="../tags/tag2037.xml"/><Relationship Id="rId307" Type="http://schemas.openxmlformats.org/officeDocument/2006/relationships/tags" Target="../tags/tag2036.xml"/><Relationship Id="rId306" Type="http://schemas.openxmlformats.org/officeDocument/2006/relationships/tags" Target="../tags/tag2035.xml"/><Relationship Id="rId305" Type="http://schemas.openxmlformats.org/officeDocument/2006/relationships/tags" Target="../tags/tag2034.xml"/><Relationship Id="rId304" Type="http://schemas.openxmlformats.org/officeDocument/2006/relationships/tags" Target="../tags/tag2033.xml"/><Relationship Id="rId303" Type="http://schemas.openxmlformats.org/officeDocument/2006/relationships/tags" Target="../tags/tag2032.xml"/><Relationship Id="rId302" Type="http://schemas.openxmlformats.org/officeDocument/2006/relationships/tags" Target="../tags/tag2031.xml"/><Relationship Id="rId301" Type="http://schemas.openxmlformats.org/officeDocument/2006/relationships/tags" Target="../tags/tag2030.xml"/><Relationship Id="rId300" Type="http://schemas.openxmlformats.org/officeDocument/2006/relationships/tags" Target="../tags/tag2029.xml"/><Relationship Id="rId30" Type="http://schemas.openxmlformats.org/officeDocument/2006/relationships/tags" Target="../tags/tag1760.xml"/><Relationship Id="rId3" Type="http://schemas.openxmlformats.org/officeDocument/2006/relationships/tags" Target="../tags/tag1733.xml"/><Relationship Id="rId299" Type="http://schemas.openxmlformats.org/officeDocument/2006/relationships/tags" Target="../tags/tag2028.xml"/><Relationship Id="rId298" Type="http://schemas.openxmlformats.org/officeDocument/2006/relationships/tags" Target="../tags/tag2027.xml"/><Relationship Id="rId297" Type="http://schemas.openxmlformats.org/officeDocument/2006/relationships/tags" Target="../tags/tag2026.xml"/><Relationship Id="rId296" Type="http://schemas.openxmlformats.org/officeDocument/2006/relationships/tags" Target="../tags/tag2025.xml"/><Relationship Id="rId295" Type="http://schemas.openxmlformats.org/officeDocument/2006/relationships/tags" Target="../tags/tag2024.xml"/><Relationship Id="rId294" Type="http://schemas.openxmlformats.org/officeDocument/2006/relationships/tags" Target="../tags/tag2023.xml"/><Relationship Id="rId293" Type="http://schemas.openxmlformats.org/officeDocument/2006/relationships/tags" Target="../tags/tag2022.xml"/><Relationship Id="rId292" Type="http://schemas.openxmlformats.org/officeDocument/2006/relationships/tags" Target="../tags/tag2021.xml"/><Relationship Id="rId291" Type="http://schemas.openxmlformats.org/officeDocument/2006/relationships/tags" Target="../tags/tag2020.xml"/><Relationship Id="rId290" Type="http://schemas.openxmlformats.org/officeDocument/2006/relationships/tags" Target="../tags/tag2019.xml"/><Relationship Id="rId29" Type="http://schemas.openxmlformats.org/officeDocument/2006/relationships/tags" Target="../tags/tag1759.xml"/><Relationship Id="rId289" Type="http://schemas.openxmlformats.org/officeDocument/2006/relationships/tags" Target="../tags/tag2018.xml"/><Relationship Id="rId288" Type="http://schemas.openxmlformats.org/officeDocument/2006/relationships/tags" Target="../tags/tag2017.xml"/><Relationship Id="rId287" Type="http://schemas.openxmlformats.org/officeDocument/2006/relationships/tags" Target="../tags/tag2016.xml"/><Relationship Id="rId286" Type="http://schemas.openxmlformats.org/officeDocument/2006/relationships/tags" Target="../tags/tag2015.xml"/><Relationship Id="rId285" Type="http://schemas.openxmlformats.org/officeDocument/2006/relationships/tags" Target="../tags/tag2014.xml"/><Relationship Id="rId284" Type="http://schemas.openxmlformats.org/officeDocument/2006/relationships/tags" Target="../tags/tag2013.xml"/><Relationship Id="rId283" Type="http://schemas.openxmlformats.org/officeDocument/2006/relationships/tags" Target="../tags/tag2012.xml"/><Relationship Id="rId282" Type="http://schemas.openxmlformats.org/officeDocument/2006/relationships/tags" Target="../tags/tag2011.xml"/><Relationship Id="rId281" Type="http://schemas.openxmlformats.org/officeDocument/2006/relationships/tags" Target="../tags/tag2010.xml"/><Relationship Id="rId280" Type="http://schemas.openxmlformats.org/officeDocument/2006/relationships/tags" Target="../tags/tag2009.xml"/><Relationship Id="rId28" Type="http://schemas.openxmlformats.org/officeDocument/2006/relationships/tags" Target="../tags/tag1758.xml"/><Relationship Id="rId279" Type="http://schemas.openxmlformats.org/officeDocument/2006/relationships/tags" Target="../tags/tag2008.xml"/><Relationship Id="rId278" Type="http://schemas.openxmlformats.org/officeDocument/2006/relationships/tags" Target="../tags/tag2007.xml"/><Relationship Id="rId277" Type="http://schemas.openxmlformats.org/officeDocument/2006/relationships/tags" Target="../tags/tag2006.xml"/><Relationship Id="rId276" Type="http://schemas.openxmlformats.org/officeDocument/2006/relationships/tags" Target="../tags/tag2005.xml"/><Relationship Id="rId275" Type="http://schemas.openxmlformats.org/officeDocument/2006/relationships/tags" Target="../tags/tag2004.xml"/><Relationship Id="rId274" Type="http://schemas.openxmlformats.org/officeDocument/2006/relationships/tags" Target="../tags/tag2003.xml"/><Relationship Id="rId273" Type="http://schemas.openxmlformats.org/officeDocument/2006/relationships/tags" Target="../tags/tag2002.xml"/><Relationship Id="rId272" Type="http://schemas.openxmlformats.org/officeDocument/2006/relationships/tags" Target="../tags/tag2001.xml"/><Relationship Id="rId271" Type="http://schemas.openxmlformats.org/officeDocument/2006/relationships/tags" Target="../tags/tag2000.xml"/><Relationship Id="rId270" Type="http://schemas.openxmlformats.org/officeDocument/2006/relationships/tags" Target="../tags/tag1999.xml"/><Relationship Id="rId27" Type="http://schemas.openxmlformats.org/officeDocument/2006/relationships/tags" Target="../tags/tag1757.xml"/><Relationship Id="rId269" Type="http://schemas.openxmlformats.org/officeDocument/2006/relationships/tags" Target="../tags/tag1998.xml"/><Relationship Id="rId268" Type="http://schemas.openxmlformats.org/officeDocument/2006/relationships/tags" Target="../tags/tag1997.xml"/><Relationship Id="rId267" Type="http://schemas.openxmlformats.org/officeDocument/2006/relationships/tags" Target="../tags/tag1996.xml"/><Relationship Id="rId266" Type="http://schemas.openxmlformats.org/officeDocument/2006/relationships/tags" Target="../tags/tag1995.xml"/><Relationship Id="rId265" Type="http://schemas.openxmlformats.org/officeDocument/2006/relationships/tags" Target="../tags/tag1994.xml"/><Relationship Id="rId264" Type="http://schemas.openxmlformats.org/officeDocument/2006/relationships/tags" Target="../tags/tag1993.xml"/><Relationship Id="rId263" Type="http://schemas.openxmlformats.org/officeDocument/2006/relationships/tags" Target="../tags/tag1992.xml"/><Relationship Id="rId262" Type="http://schemas.openxmlformats.org/officeDocument/2006/relationships/tags" Target="../tags/tag1991.xml"/><Relationship Id="rId261" Type="http://schemas.openxmlformats.org/officeDocument/2006/relationships/tags" Target="../tags/tag1990.xml"/><Relationship Id="rId260" Type="http://schemas.openxmlformats.org/officeDocument/2006/relationships/tags" Target="../tags/tag1989.xml"/><Relationship Id="rId26" Type="http://schemas.openxmlformats.org/officeDocument/2006/relationships/tags" Target="../tags/tag1756.xml"/><Relationship Id="rId259" Type="http://schemas.openxmlformats.org/officeDocument/2006/relationships/tags" Target="../tags/tag1988.xml"/><Relationship Id="rId258" Type="http://schemas.openxmlformats.org/officeDocument/2006/relationships/tags" Target="../tags/tag1987.xml"/><Relationship Id="rId257" Type="http://schemas.openxmlformats.org/officeDocument/2006/relationships/tags" Target="../tags/tag1986.xml"/><Relationship Id="rId256" Type="http://schemas.openxmlformats.org/officeDocument/2006/relationships/tags" Target="../tags/tag1985.xml"/><Relationship Id="rId255" Type="http://schemas.openxmlformats.org/officeDocument/2006/relationships/tags" Target="../tags/tag1984.xml"/><Relationship Id="rId254" Type="http://schemas.openxmlformats.org/officeDocument/2006/relationships/tags" Target="../tags/tag1983.xml"/><Relationship Id="rId253" Type="http://schemas.openxmlformats.org/officeDocument/2006/relationships/tags" Target="../tags/tag1982.xml"/><Relationship Id="rId252" Type="http://schemas.openxmlformats.org/officeDocument/2006/relationships/tags" Target="../tags/tag1981.xml"/><Relationship Id="rId251" Type="http://schemas.openxmlformats.org/officeDocument/2006/relationships/tags" Target="../tags/tag1980.xml"/><Relationship Id="rId250" Type="http://schemas.openxmlformats.org/officeDocument/2006/relationships/tags" Target="../tags/tag1979.xml"/><Relationship Id="rId25" Type="http://schemas.openxmlformats.org/officeDocument/2006/relationships/tags" Target="../tags/tag1755.xml"/><Relationship Id="rId249" Type="http://schemas.openxmlformats.org/officeDocument/2006/relationships/tags" Target="../tags/tag1978.xml"/><Relationship Id="rId248" Type="http://schemas.openxmlformats.org/officeDocument/2006/relationships/tags" Target="../tags/tag1977.xml"/><Relationship Id="rId247" Type="http://schemas.openxmlformats.org/officeDocument/2006/relationships/tags" Target="../tags/tag1976.xml"/><Relationship Id="rId246" Type="http://schemas.openxmlformats.org/officeDocument/2006/relationships/tags" Target="../tags/tag1975.xml"/><Relationship Id="rId245" Type="http://schemas.openxmlformats.org/officeDocument/2006/relationships/tags" Target="../tags/tag1974.xml"/><Relationship Id="rId244" Type="http://schemas.openxmlformats.org/officeDocument/2006/relationships/tags" Target="../tags/tag1973.xml"/><Relationship Id="rId243" Type="http://schemas.openxmlformats.org/officeDocument/2006/relationships/tags" Target="../tags/tag1972.xml"/><Relationship Id="rId242" Type="http://schemas.openxmlformats.org/officeDocument/2006/relationships/tags" Target="../tags/tag1971.xml"/><Relationship Id="rId241" Type="http://schemas.openxmlformats.org/officeDocument/2006/relationships/tags" Target="../tags/tag1970.xml"/><Relationship Id="rId240" Type="http://schemas.openxmlformats.org/officeDocument/2006/relationships/tags" Target="../tags/tag1969.xml"/><Relationship Id="rId24" Type="http://schemas.openxmlformats.org/officeDocument/2006/relationships/tags" Target="../tags/tag1754.xml"/><Relationship Id="rId239" Type="http://schemas.openxmlformats.org/officeDocument/2006/relationships/tags" Target="../tags/tag1968.xml"/><Relationship Id="rId238" Type="http://schemas.openxmlformats.org/officeDocument/2006/relationships/tags" Target="../tags/tag1967.xml"/><Relationship Id="rId237" Type="http://schemas.openxmlformats.org/officeDocument/2006/relationships/tags" Target="../tags/tag1966.xml"/><Relationship Id="rId236" Type="http://schemas.openxmlformats.org/officeDocument/2006/relationships/tags" Target="../tags/tag1965.xml"/><Relationship Id="rId235" Type="http://schemas.openxmlformats.org/officeDocument/2006/relationships/tags" Target="../tags/tag1964.xml"/><Relationship Id="rId234" Type="http://schemas.openxmlformats.org/officeDocument/2006/relationships/tags" Target="../tags/tag1963.xml"/><Relationship Id="rId233" Type="http://schemas.openxmlformats.org/officeDocument/2006/relationships/tags" Target="../tags/tag1962.xml"/><Relationship Id="rId232" Type="http://schemas.openxmlformats.org/officeDocument/2006/relationships/tags" Target="../tags/tag1961.xml"/><Relationship Id="rId231" Type="http://schemas.openxmlformats.org/officeDocument/2006/relationships/tags" Target="../tags/tag1960.xml"/><Relationship Id="rId230" Type="http://schemas.openxmlformats.org/officeDocument/2006/relationships/tags" Target="../tags/tag1959.xml"/><Relationship Id="rId23" Type="http://schemas.openxmlformats.org/officeDocument/2006/relationships/tags" Target="../tags/tag1753.xml"/><Relationship Id="rId229" Type="http://schemas.openxmlformats.org/officeDocument/2006/relationships/tags" Target="../tags/tag1958.xml"/><Relationship Id="rId228" Type="http://schemas.openxmlformats.org/officeDocument/2006/relationships/tags" Target="../tags/tag1957.xml"/><Relationship Id="rId227" Type="http://schemas.openxmlformats.org/officeDocument/2006/relationships/tags" Target="../tags/tag1956.xml"/><Relationship Id="rId226" Type="http://schemas.openxmlformats.org/officeDocument/2006/relationships/tags" Target="../tags/tag1955.xml"/><Relationship Id="rId225" Type="http://schemas.openxmlformats.org/officeDocument/2006/relationships/tags" Target="../tags/tag1954.xml"/><Relationship Id="rId224" Type="http://schemas.openxmlformats.org/officeDocument/2006/relationships/tags" Target="../tags/tag1953.xml"/><Relationship Id="rId223" Type="http://schemas.openxmlformats.org/officeDocument/2006/relationships/tags" Target="../tags/tag1952.xml"/><Relationship Id="rId222" Type="http://schemas.openxmlformats.org/officeDocument/2006/relationships/tags" Target="../tags/tag1951.xml"/><Relationship Id="rId221" Type="http://schemas.openxmlformats.org/officeDocument/2006/relationships/tags" Target="../tags/tag1950.xml"/><Relationship Id="rId220" Type="http://schemas.openxmlformats.org/officeDocument/2006/relationships/tags" Target="../tags/tag1949.xml"/><Relationship Id="rId22" Type="http://schemas.openxmlformats.org/officeDocument/2006/relationships/tags" Target="../tags/tag1752.xml"/><Relationship Id="rId219" Type="http://schemas.openxmlformats.org/officeDocument/2006/relationships/tags" Target="../tags/tag1948.xml"/><Relationship Id="rId218" Type="http://schemas.openxmlformats.org/officeDocument/2006/relationships/tags" Target="../tags/tag1947.xml"/><Relationship Id="rId217" Type="http://schemas.openxmlformats.org/officeDocument/2006/relationships/tags" Target="../tags/tag1946.xml"/><Relationship Id="rId216" Type="http://schemas.openxmlformats.org/officeDocument/2006/relationships/tags" Target="../tags/tag1945.xml"/><Relationship Id="rId215" Type="http://schemas.openxmlformats.org/officeDocument/2006/relationships/tags" Target="../tags/tag1944.xml"/><Relationship Id="rId214" Type="http://schemas.openxmlformats.org/officeDocument/2006/relationships/tags" Target="../tags/tag1943.xml"/><Relationship Id="rId213" Type="http://schemas.openxmlformats.org/officeDocument/2006/relationships/tags" Target="../tags/tag1942.xml"/><Relationship Id="rId212" Type="http://schemas.openxmlformats.org/officeDocument/2006/relationships/tags" Target="../tags/tag1941.xml"/><Relationship Id="rId211" Type="http://schemas.openxmlformats.org/officeDocument/2006/relationships/tags" Target="../tags/tag1940.xml"/><Relationship Id="rId210" Type="http://schemas.openxmlformats.org/officeDocument/2006/relationships/tags" Target="../tags/tag1939.xml"/><Relationship Id="rId21" Type="http://schemas.openxmlformats.org/officeDocument/2006/relationships/tags" Target="../tags/tag1751.xml"/><Relationship Id="rId209" Type="http://schemas.openxmlformats.org/officeDocument/2006/relationships/tags" Target="../tags/tag1938.xml"/><Relationship Id="rId208" Type="http://schemas.openxmlformats.org/officeDocument/2006/relationships/tags" Target="../tags/tag1937.xml"/><Relationship Id="rId207" Type="http://schemas.openxmlformats.org/officeDocument/2006/relationships/tags" Target="../tags/tag1936.xml"/><Relationship Id="rId206" Type="http://schemas.openxmlformats.org/officeDocument/2006/relationships/tags" Target="../tags/tag1935.xml"/><Relationship Id="rId205" Type="http://schemas.openxmlformats.org/officeDocument/2006/relationships/tags" Target="../tags/tag1934.xml"/><Relationship Id="rId204" Type="http://schemas.openxmlformats.org/officeDocument/2006/relationships/tags" Target="../tags/tag1933.xml"/><Relationship Id="rId203" Type="http://schemas.openxmlformats.org/officeDocument/2006/relationships/tags" Target="../tags/tag1932.xml"/><Relationship Id="rId202" Type="http://schemas.openxmlformats.org/officeDocument/2006/relationships/tags" Target="../tags/tag1931.xml"/><Relationship Id="rId201" Type="http://schemas.openxmlformats.org/officeDocument/2006/relationships/tags" Target="../tags/tag1930.xml"/><Relationship Id="rId200" Type="http://schemas.openxmlformats.org/officeDocument/2006/relationships/tags" Target="../tags/tag1929.xml"/><Relationship Id="rId20" Type="http://schemas.openxmlformats.org/officeDocument/2006/relationships/tags" Target="../tags/tag1750.xml"/><Relationship Id="rId2" Type="http://schemas.openxmlformats.org/officeDocument/2006/relationships/tags" Target="../tags/tag1732.xml"/><Relationship Id="rId199" Type="http://schemas.openxmlformats.org/officeDocument/2006/relationships/tags" Target="../tags/tag1928.xml"/><Relationship Id="rId198" Type="http://schemas.openxmlformats.org/officeDocument/2006/relationships/tags" Target="../tags/tag1927.xml"/><Relationship Id="rId197" Type="http://schemas.openxmlformats.org/officeDocument/2006/relationships/tags" Target="../tags/tag1926.xml"/><Relationship Id="rId196" Type="http://schemas.openxmlformats.org/officeDocument/2006/relationships/tags" Target="../tags/tag1925.xml"/><Relationship Id="rId195" Type="http://schemas.openxmlformats.org/officeDocument/2006/relationships/tags" Target="../tags/tag1924.xml"/><Relationship Id="rId194" Type="http://schemas.openxmlformats.org/officeDocument/2006/relationships/tags" Target="../tags/tag1923.xml"/><Relationship Id="rId193" Type="http://schemas.openxmlformats.org/officeDocument/2006/relationships/tags" Target="../tags/tag1922.xml"/><Relationship Id="rId192" Type="http://schemas.openxmlformats.org/officeDocument/2006/relationships/tags" Target="../tags/tag1921.xml"/><Relationship Id="rId191" Type="http://schemas.openxmlformats.org/officeDocument/2006/relationships/tags" Target="../tags/tag1920.xml"/><Relationship Id="rId190" Type="http://schemas.openxmlformats.org/officeDocument/2006/relationships/tags" Target="../tags/tag1919.xml"/><Relationship Id="rId19" Type="http://schemas.openxmlformats.org/officeDocument/2006/relationships/tags" Target="../tags/tag1749.xml"/><Relationship Id="rId189" Type="http://schemas.openxmlformats.org/officeDocument/2006/relationships/tags" Target="../tags/tag1918.xml"/><Relationship Id="rId188" Type="http://schemas.openxmlformats.org/officeDocument/2006/relationships/tags" Target="../tags/tag1917.xml"/><Relationship Id="rId187" Type="http://schemas.openxmlformats.org/officeDocument/2006/relationships/tags" Target="../tags/tag1916.xml"/><Relationship Id="rId186" Type="http://schemas.openxmlformats.org/officeDocument/2006/relationships/tags" Target="../tags/tag1915.xml"/><Relationship Id="rId185" Type="http://schemas.openxmlformats.org/officeDocument/2006/relationships/tags" Target="../tags/tag1914.xml"/><Relationship Id="rId184" Type="http://schemas.openxmlformats.org/officeDocument/2006/relationships/tags" Target="../tags/tag1913.xml"/><Relationship Id="rId183" Type="http://schemas.openxmlformats.org/officeDocument/2006/relationships/tags" Target="../tags/tag1912.xml"/><Relationship Id="rId182" Type="http://schemas.openxmlformats.org/officeDocument/2006/relationships/tags" Target="../tags/tag1911.xml"/><Relationship Id="rId181" Type="http://schemas.openxmlformats.org/officeDocument/2006/relationships/tags" Target="../tags/tag1910.xml"/><Relationship Id="rId180" Type="http://schemas.openxmlformats.org/officeDocument/2006/relationships/tags" Target="../tags/tag1909.xml"/><Relationship Id="rId18" Type="http://schemas.openxmlformats.org/officeDocument/2006/relationships/tags" Target="../tags/tag1748.xml"/><Relationship Id="rId179" Type="http://schemas.openxmlformats.org/officeDocument/2006/relationships/tags" Target="../tags/tag1908.xml"/><Relationship Id="rId178" Type="http://schemas.openxmlformats.org/officeDocument/2006/relationships/tags" Target="../tags/tag1907.xml"/><Relationship Id="rId177" Type="http://schemas.openxmlformats.org/officeDocument/2006/relationships/tags" Target="../tags/tag1906.xml"/><Relationship Id="rId176" Type="http://schemas.openxmlformats.org/officeDocument/2006/relationships/tags" Target="../tags/tag1905.xml"/><Relationship Id="rId175" Type="http://schemas.openxmlformats.org/officeDocument/2006/relationships/tags" Target="../tags/tag1904.xml"/><Relationship Id="rId174" Type="http://schemas.openxmlformats.org/officeDocument/2006/relationships/tags" Target="../tags/tag1903.xml"/><Relationship Id="rId173" Type="http://schemas.openxmlformats.org/officeDocument/2006/relationships/tags" Target="../tags/tag1902.xml"/><Relationship Id="rId172" Type="http://schemas.openxmlformats.org/officeDocument/2006/relationships/tags" Target="../tags/tag1901.xml"/><Relationship Id="rId171" Type="http://schemas.openxmlformats.org/officeDocument/2006/relationships/tags" Target="../tags/tag1900.xml"/><Relationship Id="rId170" Type="http://schemas.openxmlformats.org/officeDocument/2006/relationships/tags" Target="../tags/tag1899.xml"/><Relationship Id="rId17" Type="http://schemas.openxmlformats.org/officeDocument/2006/relationships/tags" Target="../tags/tag1747.xml"/><Relationship Id="rId169" Type="http://schemas.openxmlformats.org/officeDocument/2006/relationships/tags" Target="../tags/tag1898.xml"/><Relationship Id="rId168" Type="http://schemas.openxmlformats.org/officeDocument/2006/relationships/tags" Target="../tags/tag1897.xml"/><Relationship Id="rId167" Type="http://schemas.openxmlformats.org/officeDocument/2006/relationships/tags" Target="../tags/tag1896.xml"/><Relationship Id="rId166" Type="http://schemas.openxmlformats.org/officeDocument/2006/relationships/tags" Target="../tags/tag1895.xml"/><Relationship Id="rId165" Type="http://schemas.openxmlformats.org/officeDocument/2006/relationships/tags" Target="../tags/tag1894.xml"/><Relationship Id="rId164" Type="http://schemas.openxmlformats.org/officeDocument/2006/relationships/tags" Target="../tags/tag1893.xml"/><Relationship Id="rId163" Type="http://schemas.openxmlformats.org/officeDocument/2006/relationships/tags" Target="../tags/tag1892.xml"/><Relationship Id="rId162" Type="http://schemas.openxmlformats.org/officeDocument/2006/relationships/tags" Target="../tags/tag1891.xml"/><Relationship Id="rId161" Type="http://schemas.openxmlformats.org/officeDocument/2006/relationships/tags" Target="../tags/tag1890.xml"/><Relationship Id="rId160" Type="http://schemas.openxmlformats.org/officeDocument/2006/relationships/tags" Target="../tags/tag1889.xml"/><Relationship Id="rId16" Type="http://schemas.openxmlformats.org/officeDocument/2006/relationships/tags" Target="../tags/tag1746.xml"/><Relationship Id="rId159" Type="http://schemas.openxmlformats.org/officeDocument/2006/relationships/tags" Target="../tags/tag1888.xml"/><Relationship Id="rId158" Type="http://schemas.openxmlformats.org/officeDocument/2006/relationships/tags" Target="../tags/tag1887.xml"/><Relationship Id="rId157" Type="http://schemas.openxmlformats.org/officeDocument/2006/relationships/tags" Target="../tags/tag1886.xml"/><Relationship Id="rId156" Type="http://schemas.openxmlformats.org/officeDocument/2006/relationships/tags" Target="../tags/tag1885.xml"/><Relationship Id="rId155" Type="http://schemas.openxmlformats.org/officeDocument/2006/relationships/tags" Target="../tags/tag1884.xml"/><Relationship Id="rId154" Type="http://schemas.openxmlformats.org/officeDocument/2006/relationships/tags" Target="../tags/tag1883.xml"/><Relationship Id="rId153" Type="http://schemas.openxmlformats.org/officeDocument/2006/relationships/tags" Target="../tags/tag1882.xml"/><Relationship Id="rId152" Type="http://schemas.openxmlformats.org/officeDocument/2006/relationships/tags" Target="../tags/tag1881.xml"/><Relationship Id="rId151" Type="http://schemas.openxmlformats.org/officeDocument/2006/relationships/tags" Target="../tags/tag1880.xml"/><Relationship Id="rId150" Type="http://schemas.openxmlformats.org/officeDocument/2006/relationships/tags" Target="../tags/tag1879.xml"/><Relationship Id="rId15" Type="http://schemas.openxmlformats.org/officeDocument/2006/relationships/tags" Target="../tags/tag1745.xml"/><Relationship Id="rId149" Type="http://schemas.openxmlformats.org/officeDocument/2006/relationships/tags" Target="../tags/tag1878.xml"/><Relationship Id="rId148" Type="http://schemas.openxmlformats.org/officeDocument/2006/relationships/tags" Target="../tags/tag1877.xml"/><Relationship Id="rId147" Type="http://schemas.openxmlformats.org/officeDocument/2006/relationships/tags" Target="../tags/tag1876.xml"/><Relationship Id="rId146" Type="http://schemas.openxmlformats.org/officeDocument/2006/relationships/tags" Target="../tags/tag1875.xml"/><Relationship Id="rId145" Type="http://schemas.openxmlformats.org/officeDocument/2006/relationships/tags" Target="../tags/tag1874.xml"/><Relationship Id="rId144" Type="http://schemas.openxmlformats.org/officeDocument/2006/relationships/tags" Target="../tags/tag1873.xml"/><Relationship Id="rId143" Type="http://schemas.openxmlformats.org/officeDocument/2006/relationships/tags" Target="../tags/tag1872.xml"/><Relationship Id="rId142" Type="http://schemas.openxmlformats.org/officeDocument/2006/relationships/tags" Target="../tags/tag1871.xml"/><Relationship Id="rId141" Type="http://schemas.openxmlformats.org/officeDocument/2006/relationships/tags" Target="../tags/tag1870.xml"/><Relationship Id="rId140" Type="http://schemas.openxmlformats.org/officeDocument/2006/relationships/tags" Target="../tags/tag1869.xml"/><Relationship Id="rId14" Type="http://schemas.openxmlformats.org/officeDocument/2006/relationships/tags" Target="../tags/tag1744.xml"/><Relationship Id="rId139" Type="http://schemas.openxmlformats.org/officeDocument/2006/relationships/tags" Target="../tags/tag1868.xml"/><Relationship Id="rId138" Type="http://schemas.openxmlformats.org/officeDocument/2006/relationships/tags" Target="../tags/tag1867.xml"/><Relationship Id="rId137" Type="http://schemas.openxmlformats.org/officeDocument/2006/relationships/tags" Target="../tags/tag1866.xml"/><Relationship Id="rId136" Type="http://schemas.openxmlformats.org/officeDocument/2006/relationships/tags" Target="../tags/tag1865.xml"/><Relationship Id="rId135" Type="http://schemas.openxmlformats.org/officeDocument/2006/relationships/tags" Target="../tags/tag1864.xml"/><Relationship Id="rId134" Type="http://schemas.openxmlformats.org/officeDocument/2006/relationships/tags" Target="../tags/tag1863.xml"/><Relationship Id="rId133" Type="http://schemas.openxmlformats.org/officeDocument/2006/relationships/tags" Target="../tags/tag1862.xml"/><Relationship Id="rId132" Type="http://schemas.openxmlformats.org/officeDocument/2006/relationships/tags" Target="../tags/tag1861.xml"/><Relationship Id="rId131" Type="http://schemas.openxmlformats.org/officeDocument/2006/relationships/tags" Target="../tags/tag1860.xml"/><Relationship Id="rId130" Type="http://schemas.openxmlformats.org/officeDocument/2006/relationships/tags" Target="../tags/tag1859.xml"/><Relationship Id="rId13" Type="http://schemas.openxmlformats.org/officeDocument/2006/relationships/tags" Target="../tags/tag1743.xml"/><Relationship Id="rId129" Type="http://schemas.openxmlformats.org/officeDocument/2006/relationships/tags" Target="../tags/tag1858.xml"/><Relationship Id="rId128" Type="http://schemas.openxmlformats.org/officeDocument/2006/relationships/tags" Target="../tags/tag1857.xml"/><Relationship Id="rId127" Type="http://schemas.openxmlformats.org/officeDocument/2006/relationships/tags" Target="../tags/tag1856.xml"/><Relationship Id="rId126" Type="http://schemas.openxmlformats.org/officeDocument/2006/relationships/tags" Target="../tags/tag1855.xml"/><Relationship Id="rId125" Type="http://schemas.openxmlformats.org/officeDocument/2006/relationships/tags" Target="../tags/tag1854.xml"/><Relationship Id="rId124" Type="http://schemas.openxmlformats.org/officeDocument/2006/relationships/tags" Target="../tags/tag1853.xml"/><Relationship Id="rId123" Type="http://schemas.openxmlformats.org/officeDocument/2006/relationships/tags" Target="../tags/tag1852.xml"/><Relationship Id="rId122" Type="http://schemas.openxmlformats.org/officeDocument/2006/relationships/tags" Target="../tags/tag1851.xml"/><Relationship Id="rId121" Type="http://schemas.openxmlformats.org/officeDocument/2006/relationships/tags" Target="../tags/tag1850.xml"/><Relationship Id="rId120" Type="http://schemas.openxmlformats.org/officeDocument/2006/relationships/tags" Target="../tags/tag1849.xml"/><Relationship Id="rId12" Type="http://schemas.openxmlformats.org/officeDocument/2006/relationships/tags" Target="../tags/tag1742.xml"/><Relationship Id="rId119" Type="http://schemas.openxmlformats.org/officeDocument/2006/relationships/tags" Target="../tags/tag1848.xml"/><Relationship Id="rId118" Type="http://schemas.openxmlformats.org/officeDocument/2006/relationships/tags" Target="../tags/tag1847.xml"/><Relationship Id="rId117" Type="http://schemas.openxmlformats.org/officeDocument/2006/relationships/tags" Target="../tags/tag1846.xml"/><Relationship Id="rId116" Type="http://schemas.openxmlformats.org/officeDocument/2006/relationships/tags" Target="../tags/tag1845.xml"/><Relationship Id="rId115" Type="http://schemas.openxmlformats.org/officeDocument/2006/relationships/tags" Target="../tags/tag1844.xml"/><Relationship Id="rId114" Type="http://schemas.openxmlformats.org/officeDocument/2006/relationships/tags" Target="../tags/tag1843.xml"/><Relationship Id="rId113" Type="http://schemas.openxmlformats.org/officeDocument/2006/relationships/tags" Target="../tags/tag1842.xml"/><Relationship Id="rId112" Type="http://schemas.openxmlformats.org/officeDocument/2006/relationships/tags" Target="../tags/tag1841.xml"/><Relationship Id="rId111" Type="http://schemas.openxmlformats.org/officeDocument/2006/relationships/tags" Target="../tags/tag1840.xml"/><Relationship Id="rId110" Type="http://schemas.openxmlformats.org/officeDocument/2006/relationships/tags" Target="../tags/tag1839.xml"/><Relationship Id="rId11" Type="http://schemas.openxmlformats.org/officeDocument/2006/relationships/tags" Target="../tags/tag1741.xml"/><Relationship Id="rId109" Type="http://schemas.openxmlformats.org/officeDocument/2006/relationships/tags" Target="../tags/tag1838.xml"/><Relationship Id="rId108" Type="http://schemas.openxmlformats.org/officeDocument/2006/relationships/tags" Target="../tags/tag1837.xml"/><Relationship Id="rId107" Type="http://schemas.openxmlformats.org/officeDocument/2006/relationships/tags" Target="../tags/tag1836.xml"/><Relationship Id="rId106" Type="http://schemas.openxmlformats.org/officeDocument/2006/relationships/tags" Target="../tags/tag1835.xml"/><Relationship Id="rId105" Type="http://schemas.openxmlformats.org/officeDocument/2006/relationships/tags" Target="../tags/tag1834.xml"/><Relationship Id="rId104" Type="http://schemas.openxmlformats.org/officeDocument/2006/relationships/tags" Target="../tags/tag1833.xml"/><Relationship Id="rId103" Type="http://schemas.openxmlformats.org/officeDocument/2006/relationships/tags" Target="../tags/tag1832.xml"/><Relationship Id="rId102" Type="http://schemas.openxmlformats.org/officeDocument/2006/relationships/tags" Target="../tags/tag1831.xml"/><Relationship Id="rId101" Type="http://schemas.openxmlformats.org/officeDocument/2006/relationships/tags" Target="../tags/tag1830.xml"/><Relationship Id="rId100" Type="http://schemas.openxmlformats.org/officeDocument/2006/relationships/tags" Target="../tags/tag1829.xml"/><Relationship Id="rId10" Type="http://schemas.openxmlformats.org/officeDocument/2006/relationships/tags" Target="../tags/tag174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3" name="Freeform 7"/>
          <p:cNvSpPr/>
          <p:nvPr>
            <p:custDataLst>
              <p:tags r:id="rId2"/>
            </p:custDataLst>
          </p:nvPr>
        </p:nvSpPr>
        <p:spPr bwMode="auto">
          <a:xfrm>
            <a:off x="5870575" y="2805112"/>
            <a:ext cx="5073650" cy="2911475"/>
          </a:xfrm>
          <a:custGeom>
            <a:avLst/>
            <a:gdLst>
              <a:gd name="T0" fmla="*/ 2663 w 2663"/>
              <a:gd name="T1" fmla="*/ 790 h 1530"/>
              <a:gd name="T2" fmla="*/ 1525 w 2663"/>
              <a:gd name="T3" fmla="*/ 1467 h 1530"/>
              <a:gd name="T4" fmla="*/ 1072 w 2663"/>
              <a:gd name="T5" fmla="*/ 1383 h 1530"/>
              <a:gd name="T6" fmla="*/ 678 w 2663"/>
              <a:gd name="T7" fmla="*/ 1131 h 1530"/>
              <a:gd name="T8" fmla="*/ 267 w 2663"/>
              <a:gd name="T9" fmla="*/ 926 h 1530"/>
              <a:gd name="T10" fmla="*/ 0 w 2663"/>
              <a:gd name="T11" fmla="*/ 739 h 1530"/>
              <a:gd name="T12" fmla="*/ 1285 w 2663"/>
              <a:gd name="T13" fmla="*/ 0 h 1530"/>
              <a:gd name="T14" fmla="*/ 2663 w 2663"/>
              <a:gd name="T15" fmla="*/ 790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3" h="1530">
                <a:moveTo>
                  <a:pt x="2663" y="790"/>
                </a:moveTo>
                <a:cubicBezTo>
                  <a:pt x="1525" y="1467"/>
                  <a:pt x="1525" y="1467"/>
                  <a:pt x="1525" y="1467"/>
                </a:cubicBezTo>
                <a:cubicBezTo>
                  <a:pt x="1525" y="1467"/>
                  <a:pt x="1309" y="1530"/>
                  <a:pt x="1072" y="1383"/>
                </a:cubicBezTo>
                <a:cubicBezTo>
                  <a:pt x="834" y="1236"/>
                  <a:pt x="821" y="1143"/>
                  <a:pt x="678" y="1131"/>
                </a:cubicBezTo>
                <a:cubicBezTo>
                  <a:pt x="536" y="1119"/>
                  <a:pt x="358" y="1069"/>
                  <a:pt x="267" y="926"/>
                </a:cubicBezTo>
                <a:cubicBezTo>
                  <a:pt x="176" y="784"/>
                  <a:pt x="15" y="851"/>
                  <a:pt x="0" y="739"/>
                </a:cubicBezTo>
                <a:cubicBezTo>
                  <a:pt x="1285" y="0"/>
                  <a:pt x="1285" y="0"/>
                  <a:pt x="1285" y="0"/>
                </a:cubicBezTo>
                <a:cubicBezTo>
                  <a:pt x="2663" y="790"/>
                  <a:pt x="2663" y="790"/>
                  <a:pt x="2663" y="790"/>
                </a:cubicBezTo>
              </a:path>
            </a:pathLst>
          </a:custGeom>
          <a:solidFill>
            <a:srgbClr val="F3F6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729" name="组合 14728"/>
          <p:cNvGrpSpPr/>
          <p:nvPr>
            <p:custDataLst>
              <p:tags r:id="rId3"/>
            </p:custDataLst>
          </p:nvPr>
        </p:nvGrpSpPr>
        <p:grpSpPr>
          <a:xfrm>
            <a:off x="6211888" y="1651936"/>
            <a:ext cx="5465763" cy="3698875"/>
            <a:chOff x="6211888" y="1676400"/>
            <a:chExt cx="5465763" cy="3698875"/>
          </a:xfrm>
        </p:grpSpPr>
        <p:sp>
          <p:nvSpPr>
            <p:cNvPr id="14564" name="Freeform 8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6211888" y="3197225"/>
              <a:ext cx="3811588" cy="2178050"/>
            </a:xfrm>
            <a:custGeom>
              <a:avLst/>
              <a:gdLst>
                <a:gd name="T0" fmla="*/ 2168 w 2401"/>
                <a:gd name="T1" fmla="*/ 972 h 1372"/>
                <a:gd name="T2" fmla="*/ 2401 w 2401"/>
                <a:gd name="T3" fmla="*/ 837 h 1372"/>
                <a:gd name="T4" fmla="*/ 959 w 2401"/>
                <a:gd name="T5" fmla="*/ 0 h 1372"/>
                <a:gd name="T6" fmla="*/ 939 w 2401"/>
                <a:gd name="T7" fmla="*/ 10 h 1372"/>
                <a:gd name="T8" fmla="*/ 1399 w 2401"/>
                <a:gd name="T9" fmla="*/ 274 h 1372"/>
                <a:gd name="T10" fmla="*/ 1194 w 2401"/>
                <a:gd name="T11" fmla="*/ 402 h 1372"/>
                <a:gd name="T12" fmla="*/ 720 w 2401"/>
                <a:gd name="T13" fmla="*/ 130 h 1372"/>
                <a:gd name="T14" fmla="*/ 701 w 2401"/>
                <a:gd name="T15" fmla="*/ 140 h 1372"/>
                <a:gd name="T16" fmla="*/ 1175 w 2401"/>
                <a:gd name="T17" fmla="*/ 413 h 1372"/>
                <a:gd name="T18" fmla="*/ 986 w 2401"/>
                <a:gd name="T19" fmla="*/ 530 h 1372"/>
                <a:gd name="T20" fmla="*/ 498 w 2401"/>
                <a:gd name="T21" fmla="*/ 251 h 1372"/>
                <a:gd name="T22" fmla="*/ 479 w 2401"/>
                <a:gd name="T23" fmla="*/ 262 h 1372"/>
                <a:gd name="T24" fmla="*/ 967 w 2401"/>
                <a:gd name="T25" fmla="*/ 541 h 1372"/>
                <a:gd name="T26" fmla="*/ 757 w 2401"/>
                <a:gd name="T27" fmla="*/ 672 h 1372"/>
                <a:gd name="T28" fmla="*/ 253 w 2401"/>
                <a:gd name="T29" fmla="*/ 384 h 1372"/>
                <a:gd name="T30" fmla="*/ 233 w 2401"/>
                <a:gd name="T31" fmla="*/ 395 h 1372"/>
                <a:gd name="T32" fmla="*/ 739 w 2401"/>
                <a:gd name="T33" fmla="*/ 684 h 1372"/>
                <a:gd name="T34" fmla="*/ 540 w 2401"/>
                <a:gd name="T35" fmla="*/ 807 h 1372"/>
                <a:gd name="T36" fmla="*/ 20 w 2401"/>
                <a:gd name="T37" fmla="*/ 511 h 1372"/>
                <a:gd name="T38" fmla="*/ 0 w 2401"/>
                <a:gd name="T39" fmla="*/ 522 h 1372"/>
                <a:gd name="T40" fmla="*/ 1482 w 2401"/>
                <a:gd name="T41" fmla="*/ 1372 h 1372"/>
                <a:gd name="T42" fmla="*/ 2150 w 2401"/>
                <a:gd name="T43" fmla="*/ 983 h 1372"/>
                <a:gd name="T44" fmla="*/ 2330 w 2401"/>
                <a:gd name="T45" fmla="*/ 1090 h 1372"/>
                <a:gd name="T46" fmla="*/ 2350 w 2401"/>
                <a:gd name="T47" fmla="*/ 1078 h 1372"/>
                <a:gd name="T48" fmla="*/ 2168 w 2401"/>
                <a:gd name="T49" fmla="*/ 972 h 1372"/>
                <a:gd name="T50" fmla="*/ 1482 w 2401"/>
                <a:gd name="T51" fmla="*/ 1349 h 1372"/>
                <a:gd name="T52" fmla="*/ 558 w 2401"/>
                <a:gd name="T53" fmla="*/ 818 h 1372"/>
                <a:gd name="T54" fmla="*/ 757 w 2401"/>
                <a:gd name="T55" fmla="*/ 694 h 1372"/>
                <a:gd name="T56" fmla="*/ 1686 w 2401"/>
                <a:gd name="T57" fmla="*/ 1230 h 1372"/>
                <a:gd name="T58" fmla="*/ 1482 w 2401"/>
                <a:gd name="T59" fmla="*/ 1349 h 1372"/>
                <a:gd name="T60" fmla="*/ 1705 w 2401"/>
                <a:gd name="T61" fmla="*/ 1219 h 1372"/>
                <a:gd name="T62" fmla="*/ 776 w 2401"/>
                <a:gd name="T63" fmla="*/ 682 h 1372"/>
                <a:gd name="T64" fmla="*/ 986 w 2401"/>
                <a:gd name="T65" fmla="*/ 552 h 1372"/>
                <a:gd name="T66" fmla="*/ 1918 w 2401"/>
                <a:gd name="T67" fmla="*/ 1096 h 1372"/>
                <a:gd name="T68" fmla="*/ 1705 w 2401"/>
                <a:gd name="T69" fmla="*/ 1219 h 1372"/>
                <a:gd name="T70" fmla="*/ 1937 w 2401"/>
                <a:gd name="T71" fmla="*/ 1085 h 1372"/>
                <a:gd name="T72" fmla="*/ 1004 w 2401"/>
                <a:gd name="T73" fmla="*/ 541 h 1372"/>
                <a:gd name="T74" fmla="*/ 1194 w 2401"/>
                <a:gd name="T75" fmla="*/ 423 h 1372"/>
                <a:gd name="T76" fmla="*/ 2131 w 2401"/>
                <a:gd name="T77" fmla="*/ 972 h 1372"/>
                <a:gd name="T78" fmla="*/ 1937 w 2401"/>
                <a:gd name="T79" fmla="*/ 1085 h 1372"/>
                <a:gd name="T80" fmla="*/ 1212 w 2401"/>
                <a:gd name="T81" fmla="*/ 413 h 1372"/>
                <a:gd name="T82" fmla="*/ 1418 w 2401"/>
                <a:gd name="T83" fmla="*/ 284 h 1372"/>
                <a:gd name="T84" fmla="*/ 2364 w 2401"/>
                <a:gd name="T85" fmla="*/ 837 h 1372"/>
                <a:gd name="T86" fmla="*/ 2150 w 2401"/>
                <a:gd name="T87" fmla="*/ 962 h 1372"/>
                <a:gd name="T88" fmla="*/ 1212 w 2401"/>
                <a:gd name="T89" fmla="*/ 413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01" h="1372">
                  <a:moveTo>
                    <a:pt x="2168" y="972"/>
                  </a:moveTo>
                  <a:lnTo>
                    <a:pt x="2401" y="837"/>
                  </a:lnTo>
                  <a:lnTo>
                    <a:pt x="959" y="0"/>
                  </a:lnTo>
                  <a:lnTo>
                    <a:pt x="939" y="10"/>
                  </a:lnTo>
                  <a:lnTo>
                    <a:pt x="1399" y="274"/>
                  </a:lnTo>
                  <a:lnTo>
                    <a:pt x="1194" y="402"/>
                  </a:lnTo>
                  <a:lnTo>
                    <a:pt x="720" y="130"/>
                  </a:lnTo>
                  <a:lnTo>
                    <a:pt x="701" y="140"/>
                  </a:lnTo>
                  <a:lnTo>
                    <a:pt x="1175" y="413"/>
                  </a:lnTo>
                  <a:lnTo>
                    <a:pt x="986" y="530"/>
                  </a:lnTo>
                  <a:lnTo>
                    <a:pt x="498" y="251"/>
                  </a:lnTo>
                  <a:lnTo>
                    <a:pt x="479" y="262"/>
                  </a:lnTo>
                  <a:lnTo>
                    <a:pt x="967" y="541"/>
                  </a:lnTo>
                  <a:lnTo>
                    <a:pt x="757" y="672"/>
                  </a:lnTo>
                  <a:lnTo>
                    <a:pt x="253" y="384"/>
                  </a:lnTo>
                  <a:lnTo>
                    <a:pt x="233" y="395"/>
                  </a:lnTo>
                  <a:lnTo>
                    <a:pt x="739" y="684"/>
                  </a:lnTo>
                  <a:lnTo>
                    <a:pt x="540" y="807"/>
                  </a:lnTo>
                  <a:lnTo>
                    <a:pt x="20" y="511"/>
                  </a:lnTo>
                  <a:lnTo>
                    <a:pt x="0" y="522"/>
                  </a:lnTo>
                  <a:lnTo>
                    <a:pt x="1482" y="1372"/>
                  </a:lnTo>
                  <a:lnTo>
                    <a:pt x="2150" y="983"/>
                  </a:lnTo>
                  <a:lnTo>
                    <a:pt x="2330" y="1090"/>
                  </a:lnTo>
                  <a:lnTo>
                    <a:pt x="2350" y="1078"/>
                  </a:lnTo>
                  <a:lnTo>
                    <a:pt x="2168" y="972"/>
                  </a:lnTo>
                  <a:close/>
                  <a:moveTo>
                    <a:pt x="1482" y="1349"/>
                  </a:moveTo>
                  <a:lnTo>
                    <a:pt x="558" y="818"/>
                  </a:lnTo>
                  <a:lnTo>
                    <a:pt x="757" y="694"/>
                  </a:lnTo>
                  <a:lnTo>
                    <a:pt x="1686" y="1230"/>
                  </a:lnTo>
                  <a:lnTo>
                    <a:pt x="1482" y="1349"/>
                  </a:lnTo>
                  <a:close/>
                  <a:moveTo>
                    <a:pt x="1705" y="1219"/>
                  </a:moveTo>
                  <a:lnTo>
                    <a:pt x="776" y="682"/>
                  </a:lnTo>
                  <a:lnTo>
                    <a:pt x="986" y="552"/>
                  </a:lnTo>
                  <a:lnTo>
                    <a:pt x="1918" y="1096"/>
                  </a:lnTo>
                  <a:lnTo>
                    <a:pt x="1705" y="1219"/>
                  </a:lnTo>
                  <a:close/>
                  <a:moveTo>
                    <a:pt x="1937" y="1085"/>
                  </a:moveTo>
                  <a:lnTo>
                    <a:pt x="1004" y="541"/>
                  </a:lnTo>
                  <a:lnTo>
                    <a:pt x="1194" y="423"/>
                  </a:lnTo>
                  <a:lnTo>
                    <a:pt x="2131" y="972"/>
                  </a:lnTo>
                  <a:lnTo>
                    <a:pt x="1937" y="1085"/>
                  </a:lnTo>
                  <a:close/>
                  <a:moveTo>
                    <a:pt x="1212" y="413"/>
                  </a:moveTo>
                  <a:lnTo>
                    <a:pt x="1418" y="284"/>
                  </a:lnTo>
                  <a:lnTo>
                    <a:pt x="2364" y="837"/>
                  </a:lnTo>
                  <a:lnTo>
                    <a:pt x="2150" y="962"/>
                  </a:lnTo>
                  <a:lnTo>
                    <a:pt x="1212" y="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65" name="Freeform 9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6211888" y="3197225"/>
              <a:ext cx="3811588" cy="2178050"/>
            </a:xfrm>
            <a:custGeom>
              <a:avLst/>
              <a:gdLst>
                <a:gd name="T0" fmla="*/ 2168 w 2401"/>
                <a:gd name="T1" fmla="*/ 972 h 1372"/>
                <a:gd name="T2" fmla="*/ 2401 w 2401"/>
                <a:gd name="T3" fmla="*/ 837 h 1372"/>
                <a:gd name="T4" fmla="*/ 959 w 2401"/>
                <a:gd name="T5" fmla="*/ 0 h 1372"/>
                <a:gd name="T6" fmla="*/ 939 w 2401"/>
                <a:gd name="T7" fmla="*/ 10 h 1372"/>
                <a:gd name="T8" fmla="*/ 1399 w 2401"/>
                <a:gd name="T9" fmla="*/ 274 h 1372"/>
                <a:gd name="T10" fmla="*/ 1194 w 2401"/>
                <a:gd name="T11" fmla="*/ 402 h 1372"/>
                <a:gd name="T12" fmla="*/ 720 w 2401"/>
                <a:gd name="T13" fmla="*/ 130 h 1372"/>
                <a:gd name="T14" fmla="*/ 701 w 2401"/>
                <a:gd name="T15" fmla="*/ 140 h 1372"/>
                <a:gd name="T16" fmla="*/ 1175 w 2401"/>
                <a:gd name="T17" fmla="*/ 413 h 1372"/>
                <a:gd name="T18" fmla="*/ 986 w 2401"/>
                <a:gd name="T19" fmla="*/ 530 h 1372"/>
                <a:gd name="T20" fmla="*/ 498 w 2401"/>
                <a:gd name="T21" fmla="*/ 251 h 1372"/>
                <a:gd name="T22" fmla="*/ 479 w 2401"/>
                <a:gd name="T23" fmla="*/ 262 h 1372"/>
                <a:gd name="T24" fmla="*/ 967 w 2401"/>
                <a:gd name="T25" fmla="*/ 541 h 1372"/>
                <a:gd name="T26" fmla="*/ 757 w 2401"/>
                <a:gd name="T27" fmla="*/ 672 h 1372"/>
                <a:gd name="T28" fmla="*/ 253 w 2401"/>
                <a:gd name="T29" fmla="*/ 384 h 1372"/>
                <a:gd name="T30" fmla="*/ 233 w 2401"/>
                <a:gd name="T31" fmla="*/ 395 h 1372"/>
                <a:gd name="T32" fmla="*/ 739 w 2401"/>
                <a:gd name="T33" fmla="*/ 684 h 1372"/>
                <a:gd name="T34" fmla="*/ 540 w 2401"/>
                <a:gd name="T35" fmla="*/ 807 h 1372"/>
                <a:gd name="T36" fmla="*/ 20 w 2401"/>
                <a:gd name="T37" fmla="*/ 511 h 1372"/>
                <a:gd name="T38" fmla="*/ 0 w 2401"/>
                <a:gd name="T39" fmla="*/ 522 h 1372"/>
                <a:gd name="T40" fmla="*/ 1482 w 2401"/>
                <a:gd name="T41" fmla="*/ 1372 h 1372"/>
                <a:gd name="T42" fmla="*/ 2150 w 2401"/>
                <a:gd name="T43" fmla="*/ 983 h 1372"/>
                <a:gd name="T44" fmla="*/ 2330 w 2401"/>
                <a:gd name="T45" fmla="*/ 1090 h 1372"/>
                <a:gd name="T46" fmla="*/ 2350 w 2401"/>
                <a:gd name="T47" fmla="*/ 1078 h 1372"/>
                <a:gd name="T48" fmla="*/ 2168 w 2401"/>
                <a:gd name="T49" fmla="*/ 972 h 1372"/>
                <a:gd name="T50" fmla="*/ 1482 w 2401"/>
                <a:gd name="T51" fmla="*/ 1349 h 1372"/>
                <a:gd name="T52" fmla="*/ 558 w 2401"/>
                <a:gd name="T53" fmla="*/ 818 h 1372"/>
                <a:gd name="T54" fmla="*/ 757 w 2401"/>
                <a:gd name="T55" fmla="*/ 694 h 1372"/>
                <a:gd name="T56" fmla="*/ 1686 w 2401"/>
                <a:gd name="T57" fmla="*/ 1230 h 1372"/>
                <a:gd name="T58" fmla="*/ 1482 w 2401"/>
                <a:gd name="T59" fmla="*/ 1349 h 1372"/>
                <a:gd name="T60" fmla="*/ 1705 w 2401"/>
                <a:gd name="T61" fmla="*/ 1219 h 1372"/>
                <a:gd name="T62" fmla="*/ 776 w 2401"/>
                <a:gd name="T63" fmla="*/ 682 h 1372"/>
                <a:gd name="T64" fmla="*/ 986 w 2401"/>
                <a:gd name="T65" fmla="*/ 552 h 1372"/>
                <a:gd name="T66" fmla="*/ 1918 w 2401"/>
                <a:gd name="T67" fmla="*/ 1096 h 1372"/>
                <a:gd name="T68" fmla="*/ 1705 w 2401"/>
                <a:gd name="T69" fmla="*/ 1219 h 1372"/>
                <a:gd name="T70" fmla="*/ 1937 w 2401"/>
                <a:gd name="T71" fmla="*/ 1085 h 1372"/>
                <a:gd name="T72" fmla="*/ 1004 w 2401"/>
                <a:gd name="T73" fmla="*/ 541 h 1372"/>
                <a:gd name="T74" fmla="*/ 1194 w 2401"/>
                <a:gd name="T75" fmla="*/ 423 h 1372"/>
                <a:gd name="T76" fmla="*/ 2131 w 2401"/>
                <a:gd name="T77" fmla="*/ 972 h 1372"/>
                <a:gd name="T78" fmla="*/ 1937 w 2401"/>
                <a:gd name="T79" fmla="*/ 1085 h 1372"/>
                <a:gd name="T80" fmla="*/ 1212 w 2401"/>
                <a:gd name="T81" fmla="*/ 413 h 1372"/>
                <a:gd name="T82" fmla="*/ 1418 w 2401"/>
                <a:gd name="T83" fmla="*/ 284 h 1372"/>
                <a:gd name="T84" fmla="*/ 2364 w 2401"/>
                <a:gd name="T85" fmla="*/ 837 h 1372"/>
                <a:gd name="T86" fmla="*/ 2150 w 2401"/>
                <a:gd name="T87" fmla="*/ 962 h 1372"/>
                <a:gd name="T88" fmla="*/ 1212 w 2401"/>
                <a:gd name="T89" fmla="*/ 413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01" h="1372">
                  <a:moveTo>
                    <a:pt x="2168" y="972"/>
                  </a:moveTo>
                  <a:lnTo>
                    <a:pt x="2401" y="837"/>
                  </a:lnTo>
                  <a:lnTo>
                    <a:pt x="959" y="0"/>
                  </a:lnTo>
                  <a:lnTo>
                    <a:pt x="939" y="10"/>
                  </a:lnTo>
                  <a:lnTo>
                    <a:pt x="1399" y="274"/>
                  </a:lnTo>
                  <a:lnTo>
                    <a:pt x="1194" y="402"/>
                  </a:lnTo>
                  <a:lnTo>
                    <a:pt x="720" y="130"/>
                  </a:lnTo>
                  <a:lnTo>
                    <a:pt x="701" y="140"/>
                  </a:lnTo>
                  <a:lnTo>
                    <a:pt x="1175" y="413"/>
                  </a:lnTo>
                  <a:lnTo>
                    <a:pt x="986" y="530"/>
                  </a:lnTo>
                  <a:lnTo>
                    <a:pt x="498" y="251"/>
                  </a:lnTo>
                  <a:lnTo>
                    <a:pt x="479" y="262"/>
                  </a:lnTo>
                  <a:lnTo>
                    <a:pt x="967" y="541"/>
                  </a:lnTo>
                  <a:lnTo>
                    <a:pt x="757" y="672"/>
                  </a:lnTo>
                  <a:lnTo>
                    <a:pt x="253" y="384"/>
                  </a:lnTo>
                  <a:lnTo>
                    <a:pt x="233" y="395"/>
                  </a:lnTo>
                  <a:lnTo>
                    <a:pt x="739" y="684"/>
                  </a:lnTo>
                  <a:lnTo>
                    <a:pt x="540" y="807"/>
                  </a:lnTo>
                  <a:lnTo>
                    <a:pt x="20" y="511"/>
                  </a:lnTo>
                  <a:lnTo>
                    <a:pt x="0" y="522"/>
                  </a:lnTo>
                  <a:lnTo>
                    <a:pt x="1482" y="1372"/>
                  </a:lnTo>
                  <a:lnTo>
                    <a:pt x="2150" y="983"/>
                  </a:lnTo>
                  <a:lnTo>
                    <a:pt x="2330" y="1090"/>
                  </a:lnTo>
                  <a:lnTo>
                    <a:pt x="2350" y="1078"/>
                  </a:lnTo>
                  <a:lnTo>
                    <a:pt x="2168" y="972"/>
                  </a:lnTo>
                  <a:moveTo>
                    <a:pt x="1482" y="1349"/>
                  </a:moveTo>
                  <a:lnTo>
                    <a:pt x="558" y="818"/>
                  </a:lnTo>
                  <a:lnTo>
                    <a:pt x="757" y="694"/>
                  </a:lnTo>
                  <a:lnTo>
                    <a:pt x="1686" y="1230"/>
                  </a:lnTo>
                  <a:lnTo>
                    <a:pt x="1482" y="1349"/>
                  </a:lnTo>
                  <a:moveTo>
                    <a:pt x="1705" y="1219"/>
                  </a:moveTo>
                  <a:lnTo>
                    <a:pt x="776" y="682"/>
                  </a:lnTo>
                  <a:lnTo>
                    <a:pt x="986" y="552"/>
                  </a:lnTo>
                  <a:lnTo>
                    <a:pt x="1918" y="1096"/>
                  </a:lnTo>
                  <a:lnTo>
                    <a:pt x="1705" y="1219"/>
                  </a:lnTo>
                  <a:moveTo>
                    <a:pt x="1937" y="1085"/>
                  </a:moveTo>
                  <a:lnTo>
                    <a:pt x="1004" y="541"/>
                  </a:lnTo>
                  <a:lnTo>
                    <a:pt x="1194" y="423"/>
                  </a:lnTo>
                  <a:lnTo>
                    <a:pt x="2131" y="972"/>
                  </a:lnTo>
                  <a:lnTo>
                    <a:pt x="1937" y="1085"/>
                  </a:lnTo>
                  <a:moveTo>
                    <a:pt x="1212" y="413"/>
                  </a:moveTo>
                  <a:lnTo>
                    <a:pt x="1418" y="284"/>
                  </a:lnTo>
                  <a:lnTo>
                    <a:pt x="2364" y="837"/>
                  </a:lnTo>
                  <a:lnTo>
                    <a:pt x="2150" y="962"/>
                  </a:lnTo>
                  <a:lnTo>
                    <a:pt x="1212" y="4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66" name="Freeform 10"/>
            <p:cNvSpPr/>
            <p:nvPr>
              <p:custDataLst>
                <p:tags r:id="rId6"/>
              </p:custDataLst>
            </p:nvPr>
          </p:nvSpPr>
          <p:spPr bwMode="auto">
            <a:xfrm>
              <a:off x="6289675" y="4498975"/>
              <a:ext cx="88900" cy="74613"/>
            </a:xfrm>
            <a:custGeom>
              <a:avLst/>
              <a:gdLst>
                <a:gd name="T0" fmla="*/ 18 w 47"/>
                <a:gd name="T1" fmla="*/ 0 h 39"/>
                <a:gd name="T2" fmla="*/ 0 w 47"/>
                <a:gd name="T3" fmla="*/ 6 h 39"/>
                <a:gd name="T4" fmla="*/ 40 w 47"/>
                <a:gd name="T5" fmla="*/ 39 h 39"/>
                <a:gd name="T6" fmla="*/ 47 w 47"/>
                <a:gd name="T7" fmla="*/ 37 h 39"/>
                <a:gd name="T8" fmla="*/ 47 w 47"/>
                <a:gd name="T9" fmla="*/ 36 h 39"/>
                <a:gd name="T10" fmla="*/ 18 w 4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9">
                  <a:moveTo>
                    <a:pt x="18" y="0"/>
                  </a:moveTo>
                  <a:cubicBezTo>
                    <a:pt x="11" y="3"/>
                    <a:pt x="5" y="5"/>
                    <a:pt x="0" y="6"/>
                  </a:cubicBezTo>
                  <a:cubicBezTo>
                    <a:pt x="6" y="20"/>
                    <a:pt x="31" y="21"/>
                    <a:pt x="40" y="39"/>
                  </a:cubicBezTo>
                  <a:cubicBezTo>
                    <a:pt x="42" y="38"/>
                    <a:pt x="44" y="38"/>
                    <a:pt x="47" y="37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38" y="23"/>
                    <a:pt x="28" y="11"/>
                    <a:pt x="18" y="0"/>
                  </a:cubicBezTo>
                </a:path>
              </a:pathLst>
            </a:custGeom>
            <a:solidFill>
              <a:srgbClr val="E2E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67" name="Freeform 11"/>
            <p:cNvSpPr/>
            <p:nvPr>
              <p:custDataLst>
                <p:tags r:id="rId7"/>
              </p:custDataLst>
            </p:nvPr>
          </p:nvSpPr>
          <p:spPr bwMode="auto">
            <a:xfrm>
              <a:off x="6323013" y="4427537"/>
              <a:ext cx="309563" cy="142875"/>
            </a:xfrm>
            <a:custGeom>
              <a:avLst/>
              <a:gdLst>
                <a:gd name="T0" fmla="*/ 80 w 162"/>
                <a:gd name="T1" fmla="*/ 0 h 75"/>
                <a:gd name="T2" fmla="*/ 41 w 162"/>
                <a:gd name="T3" fmla="*/ 19 h 75"/>
                <a:gd name="T4" fmla="*/ 0 w 162"/>
                <a:gd name="T5" fmla="*/ 38 h 75"/>
                <a:gd name="T6" fmla="*/ 29 w 162"/>
                <a:gd name="T7" fmla="*/ 74 h 75"/>
                <a:gd name="T8" fmla="*/ 29 w 162"/>
                <a:gd name="T9" fmla="*/ 75 h 75"/>
                <a:gd name="T10" fmla="*/ 47 w 162"/>
                <a:gd name="T11" fmla="*/ 75 h 75"/>
                <a:gd name="T12" fmla="*/ 59 w 162"/>
                <a:gd name="T13" fmla="*/ 75 h 75"/>
                <a:gd name="T14" fmla="*/ 64 w 162"/>
                <a:gd name="T15" fmla="*/ 75 h 75"/>
                <a:gd name="T16" fmla="*/ 162 w 162"/>
                <a:gd name="T17" fmla="*/ 34 h 75"/>
                <a:gd name="T18" fmla="*/ 159 w 162"/>
                <a:gd name="T19" fmla="*/ 35 h 75"/>
                <a:gd name="T20" fmla="*/ 116 w 162"/>
                <a:gd name="T21" fmla="*/ 16 h 75"/>
                <a:gd name="T22" fmla="*/ 80 w 16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75">
                  <a:moveTo>
                    <a:pt x="80" y="0"/>
                  </a:moveTo>
                  <a:cubicBezTo>
                    <a:pt x="70" y="0"/>
                    <a:pt x="62" y="7"/>
                    <a:pt x="41" y="19"/>
                  </a:cubicBezTo>
                  <a:cubicBezTo>
                    <a:pt x="34" y="23"/>
                    <a:pt x="16" y="32"/>
                    <a:pt x="0" y="38"/>
                  </a:cubicBezTo>
                  <a:cubicBezTo>
                    <a:pt x="10" y="49"/>
                    <a:pt x="20" y="61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4" y="75"/>
                    <a:pt x="39" y="75"/>
                    <a:pt x="47" y="75"/>
                  </a:cubicBezTo>
                  <a:cubicBezTo>
                    <a:pt x="50" y="75"/>
                    <a:pt x="55" y="75"/>
                    <a:pt x="59" y="75"/>
                  </a:cubicBezTo>
                  <a:cubicBezTo>
                    <a:pt x="61" y="75"/>
                    <a:pt x="63" y="75"/>
                    <a:pt x="64" y="75"/>
                  </a:cubicBezTo>
                  <a:cubicBezTo>
                    <a:pt x="143" y="75"/>
                    <a:pt x="162" y="34"/>
                    <a:pt x="162" y="34"/>
                  </a:cubicBezTo>
                  <a:cubicBezTo>
                    <a:pt x="162" y="34"/>
                    <a:pt x="161" y="35"/>
                    <a:pt x="159" y="35"/>
                  </a:cubicBezTo>
                  <a:cubicBezTo>
                    <a:pt x="155" y="35"/>
                    <a:pt x="144" y="32"/>
                    <a:pt x="116" y="16"/>
                  </a:cubicBezTo>
                  <a:cubicBezTo>
                    <a:pt x="97" y="5"/>
                    <a:pt x="88" y="0"/>
                    <a:pt x="80" y="0"/>
                  </a:cubicBezTo>
                </a:path>
              </a:pathLst>
            </a:custGeom>
            <a:solidFill>
              <a:srgbClr val="DCE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68" name="Freeform 12"/>
            <p:cNvSpPr/>
            <p:nvPr>
              <p:custDataLst>
                <p:tags r:id="rId8"/>
              </p:custDataLst>
            </p:nvPr>
          </p:nvSpPr>
          <p:spPr bwMode="auto">
            <a:xfrm>
              <a:off x="6473825" y="4360862"/>
              <a:ext cx="196850" cy="166688"/>
            </a:xfrm>
            <a:custGeom>
              <a:avLst/>
              <a:gdLst>
                <a:gd name="T0" fmla="*/ 83 w 103"/>
                <a:gd name="T1" fmla="*/ 69 h 88"/>
                <a:gd name="T2" fmla="*/ 66 w 103"/>
                <a:gd name="T3" fmla="*/ 84 h 88"/>
                <a:gd name="T4" fmla="*/ 26 w 103"/>
                <a:gd name="T5" fmla="*/ 78 h 88"/>
                <a:gd name="T6" fmla="*/ 0 w 103"/>
                <a:gd name="T7" fmla="*/ 6 h 88"/>
                <a:gd name="T8" fmla="*/ 103 w 103"/>
                <a:gd name="T9" fmla="*/ 0 h 88"/>
                <a:gd name="T10" fmla="*/ 83 w 103"/>
                <a:gd name="T11" fmla="*/ 6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88">
                  <a:moveTo>
                    <a:pt x="83" y="69"/>
                  </a:moveTo>
                  <a:cubicBezTo>
                    <a:pt x="83" y="69"/>
                    <a:pt x="80" y="80"/>
                    <a:pt x="66" y="84"/>
                  </a:cubicBezTo>
                  <a:cubicBezTo>
                    <a:pt x="52" y="88"/>
                    <a:pt x="29" y="85"/>
                    <a:pt x="26" y="78"/>
                  </a:cubicBezTo>
                  <a:cubicBezTo>
                    <a:pt x="23" y="72"/>
                    <a:pt x="0" y="6"/>
                    <a:pt x="0" y="6"/>
                  </a:cubicBezTo>
                  <a:cubicBezTo>
                    <a:pt x="103" y="0"/>
                    <a:pt x="103" y="0"/>
                    <a:pt x="103" y="0"/>
                  </a:cubicBezTo>
                  <a:lnTo>
                    <a:pt x="83" y="69"/>
                  </a:lnTo>
                  <a:close/>
                </a:path>
              </a:pathLst>
            </a:custGeom>
            <a:solidFill>
              <a:srgbClr val="B5CE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69" name="Freeform 13"/>
            <p:cNvSpPr/>
            <p:nvPr>
              <p:custDataLst>
                <p:tags r:id="rId9"/>
              </p:custDataLst>
            </p:nvPr>
          </p:nvSpPr>
          <p:spPr bwMode="auto">
            <a:xfrm>
              <a:off x="6464300" y="4322762"/>
              <a:ext cx="212725" cy="98425"/>
            </a:xfrm>
            <a:custGeom>
              <a:avLst/>
              <a:gdLst>
                <a:gd name="T0" fmla="*/ 12 w 111"/>
                <a:gd name="T1" fmla="*/ 10 h 52"/>
                <a:gd name="T2" fmla="*/ 7 w 111"/>
                <a:gd name="T3" fmla="*/ 30 h 52"/>
                <a:gd name="T4" fmla="*/ 60 w 111"/>
                <a:gd name="T5" fmla="*/ 52 h 52"/>
                <a:gd name="T6" fmla="*/ 108 w 111"/>
                <a:gd name="T7" fmla="*/ 23 h 52"/>
                <a:gd name="T8" fmla="*/ 70 w 111"/>
                <a:gd name="T9" fmla="*/ 3 h 52"/>
                <a:gd name="T10" fmla="*/ 12 w 111"/>
                <a:gd name="T11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52">
                  <a:moveTo>
                    <a:pt x="12" y="10"/>
                  </a:moveTo>
                  <a:cubicBezTo>
                    <a:pt x="12" y="10"/>
                    <a:pt x="0" y="21"/>
                    <a:pt x="7" y="30"/>
                  </a:cubicBezTo>
                  <a:cubicBezTo>
                    <a:pt x="13" y="39"/>
                    <a:pt x="38" y="51"/>
                    <a:pt x="60" y="52"/>
                  </a:cubicBezTo>
                  <a:cubicBezTo>
                    <a:pt x="81" y="52"/>
                    <a:pt x="106" y="36"/>
                    <a:pt x="108" y="23"/>
                  </a:cubicBezTo>
                  <a:cubicBezTo>
                    <a:pt x="111" y="11"/>
                    <a:pt x="96" y="0"/>
                    <a:pt x="70" y="3"/>
                  </a:cubicBezTo>
                  <a:cubicBezTo>
                    <a:pt x="44" y="6"/>
                    <a:pt x="12" y="10"/>
                    <a:pt x="12" y="10"/>
                  </a:cubicBezTo>
                  <a:close/>
                </a:path>
              </a:pathLst>
            </a:custGeom>
            <a:solidFill>
              <a:srgbClr val="A7B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70" name="Freeform 14"/>
            <p:cNvSpPr/>
            <p:nvPr>
              <p:custDataLst>
                <p:tags r:id="rId10"/>
              </p:custDataLst>
            </p:nvPr>
          </p:nvSpPr>
          <p:spPr bwMode="auto">
            <a:xfrm>
              <a:off x="6421438" y="3738562"/>
              <a:ext cx="285750" cy="673100"/>
            </a:xfrm>
            <a:custGeom>
              <a:avLst/>
              <a:gdLst>
                <a:gd name="T0" fmla="*/ 68 w 150"/>
                <a:gd name="T1" fmla="*/ 182 h 354"/>
                <a:gd name="T2" fmla="*/ 58 w 150"/>
                <a:gd name="T3" fmla="*/ 103 h 354"/>
                <a:gd name="T4" fmla="*/ 91 w 150"/>
                <a:gd name="T5" fmla="*/ 22 h 354"/>
                <a:gd name="T6" fmla="*/ 105 w 150"/>
                <a:gd name="T7" fmla="*/ 128 h 354"/>
                <a:gd name="T8" fmla="*/ 115 w 150"/>
                <a:gd name="T9" fmla="*/ 172 h 354"/>
                <a:gd name="T10" fmla="*/ 139 w 150"/>
                <a:gd name="T11" fmla="*/ 180 h 354"/>
                <a:gd name="T12" fmla="*/ 115 w 150"/>
                <a:gd name="T13" fmla="*/ 253 h 354"/>
                <a:gd name="T14" fmla="*/ 127 w 150"/>
                <a:gd name="T15" fmla="*/ 268 h 354"/>
                <a:gd name="T16" fmla="*/ 131 w 150"/>
                <a:gd name="T17" fmla="*/ 314 h 354"/>
                <a:gd name="T18" fmla="*/ 58 w 150"/>
                <a:gd name="T19" fmla="*/ 342 h 354"/>
                <a:gd name="T20" fmla="*/ 22 w 150"/>
                <a:gd name="T21" fmla="*/ 267 h 354"/>
                <a:gd name="T22" fmla="*/ 45 w 150"/>
                <a:gd name="T23" fmla="*/ 265 h 354"/>
                <a:gd name="T24" fmla="*/ 22 w 150"/>
                <a:gd name="T25" fmla="*/ 191 h 354"/>
                <a:gd name="T26" fmla="*/ 68 w 150"/>
                <a:gd name="T27" fmla="*/ 182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354">
                  <a:moveTo>
                    <a:pt x="68" y="182"/>
                  </a:moveTo>
                  <a:cubicBezTo>
                    <a:pt x="68" y="182"/>
                    <a:pt x="59" y="138"/>
                    <a:pt x="58" y="103"/>
                  </a:cubicBezTo>
                  <a:cubicBezTo>
                    <a:pt x="57" y="68"/>
                    <a:pt x="69" y="0"/>
                    <a:pt x="91" y="22"/>
                  </a:cubicBezTo>
                  <a:cubicBezTo>
                    <a:pt x="114" y="45"/>
                    <a:pt x="107" y="88"/>
                    <a:pt x="105" y="128"/>
                  </a:cubicBezTo>
                  <a:cubicBezTo>
                    <a:pt x="102" y="167"/>
                    <a:pt x="103" y="175"/>
                    <a:pt x="115" y="172"/>
                  </a:cubicBezTo>
                  <a:cubicBezTo>
                    <a:pt x="126" y="170"/>
                    <a:pt x="138" y="154"/>
                    <a:pt x="139" y="180"/>
                  </a:cubicBezTo>
                  <a:cubicBezTo>
                    <a:pt x="140" y="205"/>
                    <a:pt x="134" y="230"/>
                    <a:pt x="115" y="253"/>
                  </a:cubicBezTo>
                  <a:cubicBezTo>
                    <a:pt x="97" y="277"/>
                    <a:pt x="116" y="267"/>
                    <a:pt x="127" y="268"/>
                  </a:cubicBezTo>
                  <a:cubicBezTo>
                    <a:pt x="138" y="270"/>
                    <a:pt x="150" y="282"/>
                    <a:pt x="131" y="314"/>
                  </a:cubicBezTo>
                  <a:cubicBezTo>
                    <a:pt x="112" y="347"/>
                    <a:pt x="102" y="354"/>
                    <a:pt x="58" y="342"/>
                  </a:cubicBezTo>
                  <a:cubicBezTo>
                    <a:pt x="13" y="329"/>
                    <a:pt x="0" y="268"/>
                    <a:pt x="22" y="267"/>
                  </a:cubicBezTo>
                  <a:cubicBezTo>
                    <a:pt x="45" y="265"/>
                    <a:pt x="45" y="265"/>
                    <a:pt x="45" y="265"/>
                  </a:cubicBezTo>
                  <a:cubicBezTo>
                    <a:pt x="45" y="265"/>
                    <a:pt x="14" y="216"/>
                    <a:pt x="22" y="191"/>
                  </a:cubicBezTo>
                  <a:cubicBezTo>
                    <a:pt x="30" y="166"/>
                    <a:pt x="42" y="156"/>
                    <a:pt x="68" y="182"/>
                  </a:cubicBezTo>
                  <a:close/>
                </a:path>
              </a:pathLst>
            </a:custGeom>
            <a:solidFill>
              <a:srgbClr val="9C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71" name="Freeform 15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6724650" y="3859212"/>
              <a:ext cx="3625850" cy="1471613"/>
            </a:xfrm>
            <a:custGeom>
              <a:avLst/>
              <a:gdLst>
                <a:gd name="T0" fmla="*/ 1523 w 1903"/>
                <a:gd name="T1" fmla="*/ 472 h 773"/>
                <a:gd name="T2" fmla="*/ 1035 w 1903"/>
                <a:gd name="T3" fmla="*/ 756 h 773"/>
                <a:gd name="T4" fmla="*/ 1119 w 1903"/>
                <a:gd name="T5" fmla="*/ 773 h 773"/>
                <a:gd name="T6" fmla="*/ 1123 w 1903"/>
                <a:gd name="T7" fmla="*/ 773 h 773"/>
                <a:gd name="T8" fmla="*/ 1617 w 1903"/>
                <a:gd name="T9" fmla="*/ 527 h 773"/>
                <a:gd name="T10" fmla="*/ 1523 w 1903"/>
                <a:gd name="T11" fmla="*/ 472 h 773"/>
                <a:gd name="T12" fmla="*/ 396 w 1903"/>
                <a:gd name="T13" fmla="*/ 469 h 773"/>
                <a:gd name="T14" fmla="*/ 488 w 1903"/>
                <a:gd name="T15" fmla="*/ 547 h 773"/>
                <a:gd name="T16" fmla="*/ 559 w 1903"/>
                <a:gd name="T17" fmla="*/ 562 h 773"/>
                <a:gd name="T18" fmla="*/ 396 w 1903"/>
                <a:gd name="T19" fmla="*/ 469 h 773"/>
                <a:gd name="T20" fmla="*/ 1453 w 1903"/>
                <a:gd name="T21" fmla="*/ 431 h 773"/>
                <a:gd name="T22" fmla="*/ 1291 w 1903"/>
                <a:gd name="T23" fmla="*/ 525 h 773"/>
                <a:gd name="T24" fmla="*/ 1345 w 1903"/>
                <a:gd name="T25" fmla="*/ 557 h 773"/>
                <a:gd name="T26" fmla="*/ 1507 w 1903"/>
                <a:gd name="T27" fmla="*/ 463 h 773"/>
                <a:gd name="T28" fmla="*/ 1453 w 1903"/>
                <a:gd name="T29" fmla="*/ 431 h 773"/>
                <a:gd name="T30" fmla="*/ 1646 w 1903"/>
                <a:gd name="T31" fmla="*/ 319 h 773"/>
                <a:gd name="T32" fmla="*/ 1468 w 1903"/>
                <a:gd name="T33" fmla="*/ 422 h 773"/>
                <a:gd name="T34" fmla="*/ 1523 w 1903"/>
                <a:gd name="T35" fmla="*/ 454 h 773"/>
                <a:gd name="T36" fmla="*/ 1701 w 1903"/>
                <a:gd name="T37" fmla="*/ 350 h 773"/>
                <a:gd name="T38" fmla="*/ 1646 w 1903"/>
                <a:gd name="T39" fmla="*/ 319 h 773"/>
                <a:gd name="T40" fmla="*/ 362 w 1903"/>
                <a:gd name="T41" fmla="*/ 231 h 773"/>
                <a:gd name="T42" fmla="*/ 245 w 1903"/>
                <a:gd name="T43" fmla="*/ 304 h 773"/>
                <a:gd name="T44" fmla="*/ 305 w 1903"/>
                <a:gd name="T45" fmla="*/ 351 h 773"/>
                <a:gd name="T46" fmla="*/ 371 w 1903"/>
                <a:gd name="T47" fmla="*/ 435 h 773"/>
                <a:gd name="T48" fmla="*/ 594 w 1903"/>
                <a:gd name="T49" fmla="*/ 563 h 773"/>
                <a:gd name="T50" fmla="*/ 601 w 1903"/>
                <a:gd name="T51" fmla="*/ 563 h 773"/>
                <a:gd name="T52" fmla="*/ 615 w 1903"/>
                <a:gd name="T53" fmla="*/ 563 h 773"/>
                <a:gd name="T54" fmla="*/ 695 w 1903"/>
                <a:gd name="T55" fmla="*/ 570 h 773"/>
                <a:gd name="T56" fmla="*/ 1016 w 1903"/>
                <a:gd name="T57" fmla="*/ 748 h 773"/>
                <a:gd name="T58" fmla="*/ 1136 w 1903"/>
                <a:gd name="T59" fmla="*/ 678 h 773"/>
                <a:gd name="T60" fmla="*/ 362 w 1903"/>
                <a:gd name="T61" fmla="*/ 231 h 773"/>
                <a:gd name="T62" fmla="*/ 401 w 1903"/>
                <a:gd name="T63" fmla="*/ 206 h 773"/>
                <a:gd name="T64" fmla="*/ 378 w 1903"/>
                <a:gd name="T65" fmla="*/ 221 h 773"/>
                <a:gd name="T66" fmla="*/ 1152 w 1903"/>
                <a:gd name="T67" fmla="*/ 669 h 773"/>
                <a:gd name="T68" fmla="*/ 1329 w 1903"/>
                <a:gd name="T69" fmla="*/ 566 h 773"/>
                <a:gd name="T70" fmla="*/ 1275 w 1903"/>
                <a:gd name="T71" fmla="*/ 534 h 773"/>
                <a:gd name="T72" fmla="*/ 1123 w 1903"/>
                <a:gd name="T73" fmla="*/ 623 h 773"/>
                <a:gd name="T74" fmla="*/ 401 w 1903"/>
                <a:gd name="T75" fmla="*/ 206 h 773"/>
                <a:gd name="T76" fmla="*/ 1871 w 1903"/>
                <a:gd name="T77" fmla="*/ 188 h 773"/>
                <a:gd name="T78" fmla="*/ 1662 w 1903"/>
                <a:gd name="T79" fmla="*/ 310 h 773"/>
                <a:gd name="T80" fmla="*/ 1732 w 1903"/>
                <a:gd name="T81" fmla="*/ 350 h 773"/>
                <a:gd name="T82" fmla="*/ 1538 w 1903"/>
                <a:gd name="T83" fmla="*/ 463 h 773"/>
                <a:gd name="T84" fmla="*/ 1632 w 1903"/>
                <a:gd name="T85" fmla="*/ 518 h 773"/>
                <a:gd name="T86" fmla="*/ 1864 w 1903"/>
                <a:gd name="T87" fmla="*/ 377 h 773"/>
                <a:gd name="T88" fmla="*/ 1896 w 1903"/>
                <a:gd name="T89" fmla="*/ 278 h 773"/>
                <a:gd name="T90" fmla="*/ 1871 w 1903"/>
                <a:gd name="T91" fmla="*/ 188 h 773"/>
                <a:gd name="T92" fmla="*/ 39 w 1903"/>
                <a:gd name="T93" fmla="*/ 46 h 773"/>
                <a:gd name="T94" fmla="*/ 19 w 1903"/>
                <a:gd name="T95" fmla="*/ 111 h 773"/>
                <a:gd name="T96" fmla="*/ 231 w 1903"/>
                <a:gd name="T97" fmla="*/ 294 h 773"/>
                <a:gd name="T98" fmla="*/ 347 w 1903"/>
                <a:gd name="T99" fmla="*/ 222 h 773"/>
                <a:gd name="T100" fmla="*/ 39 w 1903"/>
                <a:gd name="T101" fmla="*/ 46 h 773"/>
                <a:gd name="T102" fmla="*/ 43 w 1903"/>
                <a:gd name="T103" fmla="*/ 0 h 773"/>
                <a:gd name="T104" fmla="*/ 41 w 1903"/>
                <a:gd name="T105" fmla="*/ 29 h 773"/>
                <a:gd name="T106" fmla="*/ 362 w 1903"/>
                <a:gd name="T107" fmla="*/ 212 h 773"/>
                <a:gd name="T108" fmla="*/ 386 w 1903"/>
                <a:gd name="T109" fmla="*/ 197 h 773"/>
                <a:gd name="T110" fmla="*/ 43 w 1903"/>
                <a:gd name="T111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3" h="773">
                  <a:moveTo>
                    <a:pt x="1523" y="472"/>
                  </a:moveTo>
                  <a:cubicBezTo>
                    <a:pt x="1035" y="756"/>
                    <a:pt x="1035" y="756"/>
                    <a:pt x="1035" y="756"/>
                  </a:cubicBezTo>
                  <a:cubicBezTo>
                    <a:pt x="1064" y="766"/>
                    <a:pt x="1093" y="773"/>
                    <a:pt x="1119" y="773"/>
                  </a:cubicBezTo>
                  <a:cubicBezTo>
                    <a:pt x="1120" y="773"/>
                    <a:pt x="1121" y="773"/>
                    <a:pt x="1123" y="773"/>
                  </a:cubicBezTo>
                  <a:cubicBezTo>
                    <a:pt x="1204" y="771"/>
                    <a:pt x="1434" y="638"/>
                    <a:pt x="1617" y="527"/>
                  </a:cubicBezTo>
                  <a:cubicBezTo>
                    <a:pt x="1523" y="472"/>
                    <a:pt x="1523" y="472"/>
                    <a:pt x="1523" y="472"/>
                  </a:cubicBezTo>
                  <a:moveTo>
                    <a:pt x="396" y="469"/>
                  </a:moveTo>
                  <a:cubicBezTo>
                    <a:pt x="421" y="502"/>
                    <a:pt x="450" y="532"/>
                    <a:pt x="488" y="547"/>
                  </a:cubicBezTo>
                  <a:cubicBezTo>
                    <a:pt x="514" y="557"/>
                    <a:pt x="537" y="561"/>
                    <a:pt x="559" y="562"/>
                  </a:cubicBezTo>
                  <a:cubicBezTo>
                    <a:pt x="396" y="469"/>
                    <a:pt x="396" y="469"/>
                    <a:pt x="396" y="469"/>
                  </a:cubicBezTo>
                  <a:moveTo>
                    <a:pt x="1453" y="431"/>
                  </a:moveTo>
                  <a:cubicBezTo>
                    <a:pt x="1291" y="525"/>
                    <a:pt x="1291" y="525"/>
                    <a:pt x="1291" y="525"/>
                  </a:cubicBezTo>
                  <a:cubicBezTo>
                    <a:pt x="1345" y="557"/>
                    <a:pt x="1345" y="557"/>
                    <a:pt x="1345" y="557"/>
                  </a:cubicBezTo>
                  <a:cubicBezTo>
                    <a:pt x="1507" y="463"/>
                    <a:pt x="1507" y="463"/>
                    <a:pt x="1507" y="463"/>
                  </a:cubicBezTo>
                  <a:cubicBezTo>
                    <a:pt x="1453" y="431"/>
                    <a:pt x="1453" y="431"/>
                    <a:pt x="1453" y="431"/>
                  </a:cubicBezTo>
                  <a:moveTo>
                    <a:pt x="1646" y="319"/>
                  </a:moveTo>
                  <a:cubicBezTo>
                    <a:pt x="1468" y="422"/>
                    <a:pt x="1468" y="422"/>
                    <a:pt x="1468" y="422"/>
                  </a:cubicBezTo>
                  <a:cubicBezTo>
                    <a:pt x="1523" y="454"/>
                    <a:pt x="1523" y="454"/>
                    <a:pt x="1523" y="454"/>
                  </a:cubicBezTo>
                  <a:cubicBezTo>
                    <a:pt x="1701" y="350"/>
                    <a:pt x="1701" y="350"/>
                    <a:pt x="1701" y="350"/>
                  </a:cubicBezTo>
                  <a:cubicBezTo>
                    <a:pt x="1646" y="319"/>
                    <a:pt x="1646" y="319"/>
                    <a:pt x="1646" y="319"/>
                  </a:cubicBezTo>
                  <a:moveTo>
                    <a:pt x="362" y="231"/>
                  </a:moveTo>
                  <a:cubicBezTo>
                    <a:pt x="245" y="304"/>
                    <a:pt x="245" y="304"/>
                    <a:pt x="245" y="304"/>
                  </a:cubicBezTo>
                  <a:cubicBezTo>
                    <a:pt x="269" y="321"/>
                    <a:pt x="290" y="337"/>
                    <a:pt x="305" y="351"/>
                  </a:cubicBezTo>
                  <a:cubicBezTo>
                    <a:pt x="329" y="374"/>
                    <a:pt x="350" y="405"/>
                    <a:pt x="371" y="435"/>
                  </a:cubicBezTo>
                  <a:cubicBezTo>
                    <a:pt x="594" y="563"/>
                    <a:pt x="594" y="563"/>
                    <a:pt x="594" y="563"/>
                  </a:cubicBezTo>
                  <a:cubicBezTo>
                    <a:pt x="596" y="563"/>
                    <a:pt x="599" y="563"/>
                    <a:pt x="601" y="563"/>
                  </a:cubicBezTo>
                  <a:cubicBezTo>
                    <a:pt x="606" y="563"/>
                    <a:pt x="610" y="563"/>
                    <a:pt x="615" y="563"/>
                  </a:cubicBezTo>
                  <a:cubicBezTo>
                    <a:pt x="639" y="563"/>
                    <a:pt x="665" y="564"/>
                    <a:pt x="695" y="570"/>
                  </a:cubicBezTo>
                  <a:cubicBezTo>
                    <a:pt x="758" y="584"/>
                    <a:pt x="894" y="697"/>
                    <a:pt x="1016" y="748"/>
                  </a:cubicBezTo>
                  <a:cubicBezTo>
                    <a:pt x="1136" y="678"/>
                    <a:pt x="1136" y="678"/>
                    <a:pt x="1136" y="678"/>
                  </a:cubicBezTo>
                  <a:cubicBezTo>
                    <a:pt x="362" y="231"/>
                    <a:pt x="362" y="231"/>
                    <a:pt x="362" y="231"/>
                  </a:cubicBezTo>
                  <a:moveTo>
                    <a:pt x="401" y="206"/>
                  </a:moveTo>
                  <a:cubicBezTo>
                    <a:pt x="378" y="221"/>
                    <a:pt x="378" y="221"/>
                    <a:pt x="378" y="221"/>
                  </a:cubicBezTo>
                  <a:cubicBezTo>
                    <a:pt x="1152" y="669"/>
                    <a:pt x="1152" y="669"/>
                    <a:pt x="1152" y="669"/>
                  </a:cubicBezTo>
                  <a:cubicBezTo>
                    <a:pt x="1329" y="566"/>
                    <a:pt x="1329" y="566"/>
                    <a:pt x="1329" y="566"/>
                  </a:cubicBezTo>
                  <a:cubicBezTo>
                    <a:pt x="1275" y="534"/>
                    <a:pt x="1275" y="534"/>
                    <a:pt x="1275" y="534"/>
                  </a:cubicBezTo>
                  <a:cubicBezTo>
                    <a:pt x="1123" y="623"/>
                    <a:pt x="1123" y="623"/>
                    <a:pt x="1123" y="623"/>
                  </a:cubicBezTo>
                  <a:cubicBezTo>
                    <a:pt x="401" y="206"/>
                    <a:pt x="401" y="206"/>
                    <a:pt x="401" y="206"/>
                  </a:cubicBezTo>
                  <a:moveTo>
                    <a:pt x="1871" y="188"/>
                  </a:moveTo>
                  <a:cubicBezTo>
                    <a:pt x="1662" y="310"/>
                    <a:pt x="1662" y="310"/>
                    <a:pt x="1662" y="310"/>
                  </a:cubicBezTo>
                  <a:cubicBezTo>
                    <a:pt x="1732" y="350"/>
                    <a:pt x="1732" y="350"/>
                    <a:pt x="1732" y="350"/>
                  </a:cubicBezTo>
                  <a:cubicBezTo>
                    <a:pt x="1538" y="463"/>
                    <a:pt x="1538" y="463"/>
                    <a:pt x="1538" y="463"/>
                  </a:cubicBezTo>
                  <a:cubicBezTo>
                    <a:pt x="1632" y="518"/>
                    <a:pt x="1632" y="518"/>
                    <a:pt x="1632" y="518"/>
                  </a:cubicBezTo>
                  <a:cubicBezTo>
                    <a:pt x="1752" y="445"/>
                    <a:pt x="1849" y="383"/>
                    <a:pt x="1864" y="377"/>
                  </a:cubicBezTo>
                  <a:cubicBezTo>
                    <a:pt x="1903" y="363"/>
                    <a:pt x="1896" y="278"/>
                    <a:pt x="1896" y="278"/>
                  </a:cubicBezTo>
                  <a:cubicBezTo>
                    <a:pt x="1871" y="188"/>
                    <a:pt x="1871" y="188"/>
                    <a:pt x="1871" y="188"/>
                  </a:cubicBezTo>
                  <a:moveTo>
                    <a:pt x="39" y="46"/>
                  </a:moveTo>
                  <a:cubicBezTo>
                    <a:pt x="36" y="69"/>
                    <a:pt x="29" y="94"/>
                    <a:pt x="19" y="111"/>
                  </a:cubicBezTo>
                  <a:cubicBezTo>
                    <a:pt x="0" y="141"/>
                    <a:pt x="134" y="225"/>
                    <a:pt x="231" y="294"/>
                  </a:cubicBezTo>
                  <a:cubicBezTo>
                    <a:pt x="347" y="222"/>
                    <a:pt x="347" y="222"/>
                    <a:pt x="347" y="222"/>
                  </a:cubicBezTo>
                  <a:cubicBezTo>
                    <a:pt x="39" y="46"/>
                    <a:pt x="39" y="46"/>
                    <a:pt x="39" y="46"/>
                  </a:cubicBezTo>
                  <a:moveTo>
                    <a:pt x="43" y="0"/>
                  </a:moveTo>
                  <a:cubicBezTo>
                    <a:pt x="43" y="7"/>
                    <a:pt x="42" y="18"/>
                    <a:pt x="41" y="29"/>
                  </a:cubicBezTo>
                  <a:cubicBezTo>
                    <a:pt x="362" y="212"/>
                    <a:pt x="362" y="212"/>
                    <a:pt x="362" y="212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DCE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72" name="Freeform 16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6797675" y="3914775"/>
              <a:ext cx="3225800" cy="1384300"/>
            </a:xfrm>
            <a:custGeom>
              <a:avLst/>
              <a:gdLst>
                <a:gd name="T0" fmla="*/ 332 w 1693"/>
                <a:gd name="T1" fmla="*/ 406 h 727"/>
                <a:gd name="T2" fmla="*/ 357 w 1693"/>
                <a:gd name="T3" fmla="*/ 440 h 727"/>
                <a:gd name="T4" fmla="*/ 520 w 1693"/>
                <a:gd name="T5" fmla="*/ 533 h 727"/>
                <a:gd name="T6" fmla="*/ 549 w 1693"/>
                <a:gd name="T7" fmla="*/ 534 h 727"/>
                <a:gd name="T8" fmla="*/ 555 w 1693"/>
                <a:gd name="T9" fmla="*/ 534 h 727"/>
                <a:gd name="T10" fmla="*/ 332 w 1693"/>
                <a:gd name="T11" fmla="*/ 406 h 727"/>
                <a:gd name="T12" fmla="*/ 2 w 1693"/>
                <a:gd name="T13" fmla="*/ 0 h 727"/>
                <a:gd name="T14" fmla="*/ 0 w 1693"/>
                <a:gd name="T15" fmla="*/ 17 h 727"/>
                <a:gd name="T16" fmla="*/ 308 w 1693"/>
                <a:gd name="T17" fmla="*/ 193 h 727"/>
                <a:gd name="T18" fmla="*/ 192 w 1693"/>
                <a:gd name="T19" fmla="*/ 265 h 727"/>
                <a:gd name="T20" fmla="*/ 206 w 1693"/>
                <a:gd name="T21" fmla="*/ 275 h 727"/>
                <a:gd name="T22" fmla="*/ 323 w 1693"/>
                <a:gd name="T23" fmla="*/ 202 h 727"/>
                <a:gd name="T24" fmla="*/ 1097 w 1693"/>
                <a:gd name="T25" fmla="*/ 649 h 727"/>
                <a:gd name="T26" fmla="*/ 977 w 1693"/>
                <a:gd name="T27" fmla="*/ 719 h 727"/>
                <a:gd name="T28" fmla="*/ 996 w 1693"/>
                <a:gd name="T29" fmla="*/ 727 h 727"/>
                <a:gd name="T30" fmla="*/ 1484 w 1693"/>
                <a:gd name="T31" fmla="*/ 443 h 727"/>
                <a:gd name="T32" fmla="*/ 1578 w 1693"/>
                <a:gd name="T33" fmla="*/ 498 h 727"/>
                <a:gd name="T34" fmla="*/ 1593 w 1693"/>
                <a:gd name="T35" fmla="*/ 489 h 727"/>
                <a:gd name="T36" fmla="*/ 1499 w 1693"/>
                <a:gd name="T37" fmla="*/ 434 h 727"/>
                <a:gd name="T38" fmla="*/ 1693 w 1693"/>
                <a:gd name="T39" fmla="*/ 321 h 727"/>
                <a:gd name="T40" fmla="*/ 1623 w 1693"/>
                <a:gd name="T41" fmla="*/ 281 h 727"/>
                <a:gd name="T42" fmla="*/ 1607 w 1693"/>
                <a:gd name="T43" fmla="*/ 290 h 727"/>
                <a:gd name="T44" fmla="*/ 1662 w 1693"/>
                <a:gd name="T45" fmla="*/ 321 h 727"/>
                <a:gd name="T46" fmla="*/ 1484 w 1693"/>
                <a:gd name="T47" fmla="*/ 425 h 727"/>
                <a:gd name="T48" fmla="*/ 1429 w 1693"/>
                <a:gd name="T49" fmla="*/ 393 h 727"/>
                <a:gd name="T50" fmla="*/ 1414 w 1693"/>
                <a:gd name="T51" fmla="*/ 402 h 727"/>
                <a:gd name="T52" fmla="*/ 1468 w 1693"/>
                <a:gd name="T53" fmla="*/ 434 h 727"/>
                <a:gd name="T54" fmla="*/ 1306 w 1693"/>
                <a:gd name="T55" fmla="*/ 528 h 727"/>
                <a:gd name="T56" fmla="*/ 1252 w 1693"/>
                <a:gd name="T57" fmla="*/ 496 h 727"/>
                <a:gd name="T58" fmla="*/ 1236 w 1693"/>
                <a:gd name="T59" fmla="*/ 505 h 727"/>
                <a:gd name="T60" fmla="*/ 1290 w 1693"/>
                <a:gd name="T61" fmla="*/ 537 h 727"/>
                <a:gd name="T62" fmla="*/ 1113 w 1693"/>
                <a:gd name="T63" fmla="*/ 640 h 727"/>
                <a:gd name="T64" fmla="*/ 339 w 1693"/>
                <a:gd name="T65" fmla="*/ 192 h 727"/>
                <a:gd name="T66" fmla="*/ 362 w 1693"/>
                <a:gd name="T67" fmla="*/ 177 h 727"/>
                <a:gd name="T68" fmla="*/ 347 w 1693"/>
                <a:gd name="T69" fmla="*/ 168 h 727"/>
                <a:gd name="T70" fmla="*/ 323 w 1693"/>
                <a:gd name="T71" fmla="*/ 183 h 727"/>
                <a:gd name="T72" fmla="*/ 2 w 1693"/>
                <a:gd name="T73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3" h="727">
                  <a:moveTo>
                    <a:pt x="332" y="406"/>
                  </a:moveTo>
                  <a:cubicBezTo>
                    <a:pt x="340" y="417"/>
                    <a:pt x="348" y="429"/>
                    <a:pt x="357" y="440"/>
                  </a:cubicBezTo>
                  <a:cubicBezTo>
                    <a:pt x="520" y="533"/>
                    <a:pt x="520" y="533"/>
                    <a:pt x="520" y="533"/>
                  </a:cubicBezTo>
                  <a:cubicBezTo>
                    <a:pt x="530" y="534"/>
                    <a:pt x="539" y="534"/>
                    <a:pt x="549" y="534"/>
                  </a:cubicBezTo>
                  <a:cubicBezTo>
                    <a:pt x="551" y="534"/>
                    <a:pt x="553" y="534"/>
                    <a:pt x="555" y="534"/>
                  </a:cubicBezTo>
                  <a:cubicBezTo>
                    <a:pt x="332" y="406"/>
                    <a:pt x="332" y="406"/>
                    <a:pt x="332" y="406"/>
                  </a:cubicBezTo>
                  <a:moveTo>
                    <a:pt x="2" y="0"/>
                  </a:moveTo>
                  <a:cubicBezTo>
                    <a:pt x="2" y="6"/>
                    <a:pt x="1" y="11"/>
                    <a:pt x="0" y="17"/>
                  </a:cubicBezTo>
                  <a:cubicBezTo>
                    <a:pt x="308" y="193"/>
                    <a:pt x="308" y="193"/>
                    <a:pt x="308" y="193"/>
                  </a:cubicBezTo>
                  <a:cubicBezTo>
                    <a:pt x="192" y="265"/>
                    <a:pt x="192" y="265"/>
                    <a:pt x="192" y="265"/>
                  </a:cubicBezTo>
                  <a:cubicBezTo>
                    <a:pt x="197" y="268"/>
                    <a:pt x="201" y="271"/>
                    <a:pt x="206" y="275"/>
                  </a:cubicBezTo>
                  <a:cubicBezTo>
                    <a:pt x="323" y="202"/>
                    <a:pt x="323" y="202"/>
                    <a:pt x="323" y="202"/>
                  </a:cubicBezTo>
                  <a:cubicBezTo>
                    <a:pt x="1097" y="649"/>
                    <a:pt x="1097" y="649"/>
                    <a:pt x="1097" y="649"/>
                  </a:cubicBezTo>
                  <a:cubicBezTo>
                    <a:pt x="977" y="719"/>
                    <a:pt x="977" y="719"/>
                    <a:pt x="977" y="719"/>
                  </a:cubicBezTo>
                  <a:cubicBezTo>
                    <a:pt x="983" y="722"/>
                    <a:pt x="990" y="724"/>
                    <a:pt x="996" y="727"/>
                  </a:cubicBezTo>
                  <a:cubicBezTo>
                    <a:pt x="1484" y="443"/>
                    <a:pt x="1484" y="443"/>
                    <a:pt x="1484" y="443"/>
                  </a:cubicBezTo>
                  <a:cubicBezTo>
                    <a:pt x="1578" y="498"/>
                    <a:pt x="1578" y="498"/>
                    <a:pt x="1578" y="498"/>
                  </a:cubicBezTo>
                  <a:cubicBezTo>
                    <a:pt x="1583" y="495"/>
                    <a:pt x="1588" y="492"/>
                    <a:pt x="1593" y="489"/>
                  </a:cubicBezTo>
                  <a:cubicBezTo>
                    <a:pt x="1499" y="434"/>
                    <a:pt x="1499" y="434"/>
                    <a:pt x="1499" y="434"/>
                  </a:cubicBezTo>
                  <a:cubicBezTo>
                    <a:pt x="1693" y="321"/>
                    <a:pt x="1693" y="321"/>
                    <a:pt x="1693" y="321"/>
                  </a:cubicBezTo>
                  <a:cubicBezTo>
                    <a:pt x="1623" y="281"/>
                    <a:pt x="1623" y="281"/>
                    <a:pt x="1623" y="281"/>
                  </a:cubicBezTo>
                  <a:cubicBezTo>
                    <a:pt x="1607" y="290"/>
                    <a:pt x="1607" y="290"/>
                    <a:pt x="1607" y="290"/>
                  </a:cubicBezTo>
                  <a:cubicBezTo>
                    <a:pt x="1662" y="321"/>
                    <a:pt x="1662" y="321"/>
                    <a:pt x="1662" y="321"/>
                  </a:cubicBezTo>
                  <a:cubicBezTo>
                    <a:pt x="1484" y="425"/>
                    <a:pt x="1484" y="425"/>
                    <a:pt x="1484" y="425"/>
                  </a:cubicBezTo>
                  <a:cubicBezTo>
                    <a:pt x="1429" y="393"/>
                    <a:pt x="1429" y="393"/>
                    <a:pt x="1429" y="393"/>
                  </a:cubicBezTo>
                  <a:cubicBezTo>
                    <a:pt x="1414" y="402"/>
                    <a:pt x="1414" y="402"/>
                    <a:pt x="1414" y="402"/>
                  </a:cubicBezTo>
                  <a:cubicBezTo>
                    <a:pt x="1468" y="434"/>
                    <a:pt x="1468" y="434"/>
                    <a:pt x="1468" y="434"/>
                  </a:cubicBezTo>
                  <a:cubicBezTo>
                    <a:pt x="1306" y="528"/>
                    <a:pt x="1306" y="528"/>
                    <a:pt x="1306" y="528"/>
                  </a:cubicBezTo>
                  <a:cubicBezTo>
                    <a:pt x="1252" y="496"/>
                    <a:pt x="1252" y="496"/>
                    <a:pt x="1252" y="496"/>
                  </a:cubicBezTo>
                  <a:cubicBezTo>
                    <a:pt x="1236" y="505"/>
                    <a:pt x="1236" y="505"/>
                    <a:pt x="1236" y="505"/>
                  </a:cubicBezTo>
                  <a:cubicBezTo>
                    <a:pt x="1290" y="537"/>
                    <a:pt x="1290" y="537"/>
                    <a:pt x="1290" y="537"/>
                  </a:cubicBezTo>
                  <a:cubicBezTo>
                    <a:pt x="1113" y="640"/>
                    <a:pt x="1113" y="640"/>
                    <a:pt x="1113" y="640"/>
                  </a:cubicBezTo>
                  <a:cubicBezTo>
                    <a:pt x="339" y="192"/>
                    <a:pt x="339" y="192"/>
                    <a:pt x="339" y="192"/>
                  </a:cubicBezTo>
                  <a:cubicBezTo>
                    <a:pt x="362" y="177"/>
                    <a:pt x="362" y="177"/>
                    <a:pt x="362" y="177"/>
                  </a:cubicBezTo>
                  <a:cubicBezTo>
                    <a:pt x="347" y="168"/>
                    <a:pt x="347" y="168"/>
                    <a:pt x="347" y="168"/>
                  </a:cubicBezTo>
                  <a:cubicBezTo>
                    <a:pt x="323" y="183"/>
                    <a:pt x="323" y="183"/>
                    <a:pt x="323" y="18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2E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73" name="Freeform 17"/>
            <p:cNvSpPr/>
            <p:nvPr>
              <p:custDataLst>
                <p:tags r:id="rId13"/>
              </p:custDataLst>
            </p:nvPr>
          </p:nvSpPr>
          <p:spPr bwMode="auto">
            <a:xfrm>
              <a:off x="6729413" y="3859212"/>
              <a:ext cx="95250" cy="274638"/>
            </a:xfrm>
            <a:custGeom>
              <a:avLst/>
              <a:gdLst>
                <a:gd name="T0" fmla="*/ 0 w 50"/>
                <a:gd name="T1" fmla="*/ 0 h 144"/>
                <a:gd name="T2" fmla="*/ 10 w 50"/>
                <a:gd name="T3" fmla="*/ 131 h 144"/>
                <a:gd name="T4" fmla="*/ 38 w 50"/>
                <a:gd name="T5" fmla="*/ 131 h 144"/>
                <a:gd name="T6" fmla="*/ 50 w 50"/>
                <a:gd name="T7" fmla="*/ 8 h 144"/>
                <a:gd name="T8" fmla="*/ 0 w 5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44">
                  <a:moveTo>
                    <a:pt x="0" y="0"/>
                  </a:moveTo>
                  <a:cubicBezTo>
                    <a:pt x="10" y="131"/>
                    <a:pt x="10" y="131"/>
                    <a:pt x="10" y="131"/>
                  </a:cubicBezTo>
                  <a:cubicBezTo>
                    <a:pt x="10" y="131"/>
                    <a:pt x="26" y="144"/>
                    <a:pt x="38" y="131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74" name="Freeform 18"/>
            <p:cNvSpPr/>
            <p:nvPr>
              <p:custDataLst>
                <p:tags r:id="rId14"/>
              </p:custDataLst>
            </p:nvPr>
          </p:nvSpPr>
          <p:spPr bwMode="auto">
            <a:xfrm>
              <a:off x="8815388" y="5073650"/>
              <a:ext cx="98425" cy="276225"/>
            </a:xfrm>
            <a:custGeom>
              <a:avLst/>
              <a:gdLst>
                <a:gd name="T0" fmla="*/ 0 w 51"/>
                <a:gd name="T1" fmla="*/ 0 h 145"/>
                <a:gd name="T2" fmla="*/ 11 w 51"/>
                <a:gd name="T3" fmla="*/ 132 h 145"/>
                <a:gd name="T4" fmla="*/ 39 w 51"/>
                <a:gd name="T5" fmla="*/ 132 h 145"/>
                <a:gd name="T6" fmla="*/ 51 w 51"/>
                <a:gd name="T7" fmla="*/ 8 h 145"/>
                <a:gd name="T8" fmla="*/ 0 w 51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5">
                  <a:moveTo>
                    <a:pt x="0" y="0"/>
                  </a:moveTo>
                  <a:cubicBezTo>
                    <a:pt x="11" y="132"/>
                    <a:pt x="11" y="132"/>
                    <a:pt x="11" y="132"/>
                  </a:cubicBezTo>
                  <a:cubicBezTo>
                    <a:pt x="11" y="132"/>
                    <a:pt x="26" y="145"/>
                    <a:pt x="39" y="132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75" name="Freeform 19"/>
            <p:cNvSpPr/>
            <p:nvPr>
              <p:custDataLst>
                <p:tags r:id="rId15"/>
              </p:custDataLst>
            </p:nvPr>
          </p:nvSpPr>
          <p:spPr bwMode="auto">
            <a:xfrm>
              <a:off x="10261600" y="4198937"/>
              <a:ext cx="95250" cy="273050"/>
            </a:xfrm>
            <a:custGeom>
              <a:avLst/>
              <a:gdLst>
                <a:gd name="T0" fmla="*/ 0 w 50"/>
                <a:gd name="T1" fmla="*/ 0 h 144"/>
                <a:gd name="T2" fmla="*/ 11 w 50"/>
                <a:gd name="T3" fmla="*/ 131 h 144"/>
                <a:gd name="T4" fmla="*/ 38 w 50"/>
                <a:gd name="T5" fmla="*/ 131 h 144"/>
                <a:gd name="T6" fmla="*/ 50 w 50"/>
                <a:gd name="T7" fmla="*/ 8 h 144"/>
                <a:gd name="T8" fmla="*/ 0 w 5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44">
                  <a:moveTo>
                    <a:pt x="0" y="0"/>
                  </a:move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26" y="144"/>
                    <a:pt x="38" y="131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76" name="Freeform 20"/>
            <p:cNvSpPr/>
            <p:nvPr>
              <p:custDataLst>
                <p:tags r:id="rId16"/>
              </p:custDataLst>
            </p:nvPr>
          </p:nvSpPr>
          <p:spPr bwMode="auto">
            <a:xfrm>
              <a:off x="6634163" y="3760787"/>
              <a:ext cx="2228850" cy="1368425"/>
            </a:xfrm>
            <a:custGeom>
              <a:avLst/>
              <a:gdLst>
                <a:gd name="T0" fmla="*/ 1404 w 1404"/>
                <a:gd name="T1" fmla="*/ 809 h 862"/>
                <a:gd name="T2" fmla="*/ 1404 w 1404"/>
                <a:gd name="T3" fmla="*/ 862 h 862"/>
                <a:gd name="T4" fmla="*/ 0 w 1404"/>
                <a:gd name="T5" fmla="*/ 52 h 862"/>
                <a:gd name="T6" fmla="*/ 0 w 1404"/>
                <a:gd name="T7" fmla="*/ 0 h 862"/>
                <a:gd name="T8" fmla="*/ 1404 w 1404"/>
                <a:gd name="T9" fmla="*/ 809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4" h="862">
                  <a:moveTo>
                    <a:pt x="1404" y="809"/>
                  </a:moveTo>
                  <a:lnTo>
                    <a:pt x="1404" y="86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1404" y="809"/>
                  </a:lnTo>
                  <a:close/>
                </a:path>
              </a:pathLst>
            </a:custGeom>
            <a:solidFill>
              <a:srgbClr val="9DB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77" name="Freeform 21"/>
            <p:cNvSpPr/>
            <p:nvPr>
              <p:custDataLst>
                <p:tags r:id="rId17"/>
              </p:custDataLst>
            </p:nvPr>
          </p:nvSpPr>
          <p:spPr bwMode="auto">
            <a:xfrm>
              <a:off x="8863013" y="4144962"/>
              <a:ext cx="1550988" cy="984250"/>
            </a:xfrm>
            <a:custGeom>
              <a:avLst/>
              <a:gdLst>
                <a:gd name="T0" fmla="*/ 0 w 977"/>
                <a:gd name="T1" fmla="*/ 567 h 620"/>
                <a:gd name="T2" fmla="*/ 977 w 977"/>
                <a:gd name="T3" fmla="*/ 0 h 620"/>
                <a:gd name="T4" fmla="*/ 977 w 977"/>
                <a:gd name="T5" fmla="*/ 53 h 620"/>
                <a:gd name="T6" fmla="*/ 0 w 977"/>
                <a:gd name="T7" fmla="*/ 620 h 620"/>
                <a:gd name="T8" fmla="*/ 0 w 977"/>
                <a:gd name="T9" fmla="*/ 567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7" h="620">
                  <a:moveTo>
                    <a:pt x="0" y="567"/>
                  </a:moveTo>
                  <a:lnTo>
                    <a:pt x="977" y="0"/>
                  </a:lnTo>
                  <a:lnTo>
                    <a:pt x="977" y="53"/>
                  </a:lnTo>
                  <a:lnTo>
                    <a:pt x="0" y="620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8DB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78" name="Freeform 22"/>
            <p:cNvSpPr/>
            <p:nvPr>
              <p:custDataLst>
                <p:tags r:id="rId18"/>
              </p:custDataLst>
            </p:nvPr>
          </p:nvSpPr>
          <p:spPr bwMode="auto">
            <a:xfrm>
              <a:off x="6634163" y="2859087"/>
              <a:ext cx="3779838" cy="2185988"/>
            </a:xfrm>
            <a:custGeom>
              <a:avLst/>
              <a:gdLst>
                <a:gd name="T0" fmla="*/ 0 w 2381"/>
                <a:gd name="T1" fmla="*/ 568 h 1377"/>
                <a:gd name="T2" fmla="*/ 977 w 2381"/>
                <a:gd name="T3" fmla="*/ 0 h 1377"/>
                <a:gd name="T4" fmla="*/ 2381 w 2381"/>
                <a:gd name="T5" fmla="*/ 810 h 1377"/>
                <a:gd name="T6" fmla="*/ 1404 w 2381"/>
                <a:gd name="T7" fmla="*/ 1377 h 1377"/>
                <a:gd name="T8" fmla="*/ 0 w 2381"/>
                <a:gd name="T9" fmla="*/ 568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1" h="1377">
                  <a:moveTo>
                    <a:pt x="0" y="568"/>
                  </a:moveTo>
                  <a:lnTo>
                    <a:pt x="977" y="0"/>
                  </a:lnTo>
                  <a:lnTo>
                    <a:pt x="2381" y="810"/>
                  </a:lnTo>
                  <a:lnTo>
                    <a:pt x="1404" y="1377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C2D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79" name="Freeform 23"/>
            <p:cNvSpPr/>
            <p:nvPr>
              <p:custDataLst>
                <p:tags r:id="rId19"/>
              </p:custDataLst>
            </p:nvPr>
          </p:nvSpPr>
          <p:spPr bwMode="auto">
            <a:xfrm>
              <a:off x="6634163" y="2859087"/>
              <a:ext cx="3779838" cy="2185988"/>
            </a:xfrm>
            <a:custGeom>
              <a:avLst/>
              <a:gdLst>
                <a:gd name="T0" fmla="*/ 0 w 2381"/>
                <a:gd name="T1" fmla="*/ 568 h 1377"/>
                <a:gd name="T2" fmla="*/ 977 w 2381"/>
                <a:gd name="T3" fmla="*/ 0 h 1377"/>
                <a:gd name="T4" fmla="*/ 2381 w 2381"/>
                <a:gd name="T5" fmla="*/ 810 h 1377"/>
                <a:gd name="T6" fmla="*/ 1404 w 2381"/>
                <a:gd name="T7" fmla="*/ 1377 h 1377"/>
                <a:gd name="T8" fmla="*/ 0 w 2381"/>
                <a:gd name="T9" fmla="*/ 568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1" h="1377">
                  <a:moveTo>
                    <a:pt x="0" y="568"/>
                  </a:moveTo>
                  <a:lnTo>
                    <a:pt x="977" y="0"/>
                  </a:lnTo>
                  <a:lnTo>
                    <a:pt x="2381" y="810"/>
                  </a:lnTo>
                  <a:lnTo>
                    <a:pt x="1404" y="1377"/>
                  </a:lnTo>
                  <a:lnTo>
                    <a:pt x="0" y="5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80" name="Freeform 24"/>
            <p:cNvSpPr/>
            <p:nvPr>
              <p:custDataLst>
                <p:tags r:id="rId20"/>
              </p:custDataLst>
            </p:nvPr>
          </p:nvSpPr>
          <p:spPr bwMode="auto">
            <a:xfrm>
              <a:off x="8240713" y="2432050"/>
              <a:ext cx="141288" cy="361950"/>
            </a:xfrm>
            <a:custGeom>
              <a:avLst/>
              <a:gdLst>
                <a:gd name="T0" fmla="*/ 89 w 89"/>
                <a:gd name="T1" fmla="*/ 0 h 228"/>
                <a:gd name="T2" fmla="*/ 0 w 89"/>
                <a:gd name="T3" fmla="*/ 51 h 228"/>
                <a:gd name="T4" fmla="*/ 1 w 89"/>
                <a:gd name="T5" fmla="*/ 228 h 228"/>
                <a:gd name="T6" fmla="*/ 89 w 89"/>
                <a:gd name="T7" fmla="*/ 178 h 228"/>
                <a:gd name="T8" fmla="*/ 89 w 89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28">
                  <a:moveTo>
                    <a:pt x="89" y="0"/>
                  </a:moveTo>
                  <a:lnTo>
                    <a:pt x="0" y="51"/>
                  </a:lnTo>
                  <a:lnTo>
                    <a:pt x="1" y="228"/>
                  </a:lnTo>
                  <a:lnTo>
                    <a:pt x="89" y="178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4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81" name="Freeform 25"/>
            <p:cNvSpPr/>
            <p:nvPr>
              <p:custDataLst>
                <p:tags r:id="rId21"/>
              </p:custDataLst>
            </p:nvPr>
          </p:nvSpPr>
          <p:spPr bwMode="auto">
            <a:xfrm>
              <a:off x="8240713" y="2432050"/>
              <a:ext cx="141288" cy="361950"/>
            </a:xfrm>
            <a:custGeom>
              <a:avLst/>
              <a:gdLst>
                <a:gd name="T0" fmla="*/ 89 w 89"/>
                <a:gd name="T1" fmla="*/ 0 h 228"/>
                <a:gd name="T2" fmla="*/ 0 w 89"/>
                <a:gd name="T3" fmla="*/ 51 h 228"/>
                <a:gd name="T4" fmla="*/ 1 w 89"/>
                <a:gd name="T5" fmla="*/ 228 h 228"/>
                <a:gd name="T6" fmla="*/ 89 w 89"/>
                <a:gd name="T7" fmla="*/ 178 h 228"/>
                <a:gd name="T8" fmla="*/ 89 w 89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28">
                  <a:moveTo>
                    <a:pt x="89" y="0"/>
                  </a:moveTo>
                  <a:lnTo>
                    <a:pt x="0" y="51"/>
                  </a:lnTo>
                  <a:lnTo>
                    <a:pt x="1" y="228"/>
                  </a:lnTo>
                  <a:lnTo>
                    <a:pt x="89" y="178"/>
                  </a:lnTo>
                  <a:lnTo>
                    <a:pt x="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82" name="Freeform 26"/>
            <p:cNvSpPr/>
            <p:nvPr>
              <p:custDataLst>
                <p:tags r:id="rId22"/>
              </p:custDataLst>
            </p:nvPr>
          </p:nvSpPr>
          <p:spPr bwMode="auto">
            <a:xfrm>
              <a:off x="7569200" y="1676400"/>
              <a:ext cx="247650" cy="374650"/>
            </a:xfrm>
            <a:custGeom>
              <a:avLst/>
              <a:gdLst>
                <a:gd name="T0" fmla="*/ 156 w 156"/>
                <a:gd name="T1" fmla="*/ 0 h 236"/>
                <a:gd name="T2" fmla="*/ 0 w 156"/>
                <a:gd name="T3" fmla="*/ 89 h 236"/>
                <a:gd name="T4" fmla="*/ 0 w 156"/>
                <a:gd name="T5" fmla="*/ 236 h 236"/>
                <a:gd name="T6" fmla="*/ 156 w 156"/>
                <a:gd name="T7" fmla="*/ 148 h 236"/>
                <a:gd name="T8" fmla="*/ 156 w 156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36">
                  <a:moveTo>
                    <a:pt x="156" y="0"/>
                  </a:moveTo>
                  <a:lnTo>
                    <a:pt x="0" y="89"/>
                  </a:lnTo>
                  <a:lnTo>
                    <a:pt x="0" y="236"/>
                  </a:lnTo>
                  <a:lnTo>
                    <a:pt x="156" y="14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8F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83" name="Freeform 27"/>
            <p:cNvSpPr/>
            <p:nvPr>
              <p:custDataLst>
                <p:tags r:id="rId23"/>
              </p:custDataLst>
            </p:nvPr>
          </p:nvSpPr>
          <p:spPr bwMode="auto">
            <a:xfrm>
              <a:off x="7569200" y="1676400"/>
              <a:ext cx="247650" cy="374650"/>
            </a:xfrm>
            <a:custGeom>
              <a:avLst/>
              <a:gdLst>
                <a:gd name="T0" fmla="*/ 156 w 156"/>
                <a:gd name="T1" fmla="*/ 0 h 236"/>
                <a:gd name="T2" fmla="*/ 0 w 156"/>
                <a:gd name="T3" fmla="*/ 89 h 236"/>
                <a:gd name="T4" fmla="*/ 0 w 156"/>
                <a:gd name="T5" fmla="*/ 236 h 236"/>
                <a:gd name="T6" fmla="*/ 156 w 156"/>
                <a:gd name="T7" fmla="*/ 148 h 236"/>
                <a:gd name="T8" fmla="*/ 156 w 156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36">
                  <a:moveTo>
                    <a:pt x="156" y="0"/>
                  </a:moveTo>
                  <a:lnTo>
                    <a:pt x="0" y="89"/>
                  </a:lnTo>
                  <a:lnTo>
                    <a:pt x="0" y="236"/>
                  </a:lnTo>
                  <a:lnTo>
                    <a:pt x="156" y="148"/>
                  </a:lnTo>
                  <a:lnTo>
                    <a:pt x="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84" name="Freeform 28"/>
            <p:cNvSpPr/>
            <p:nvPr>
              <p:custDataLst>
                <p:tags r:id="rId24"/>
              </p:custDataLst>
            </p:nvPr>
          </p:nvSpPr>
          <p:spPr bwMode="auto">
            <a:xfrm>
              <a:off x="6934200" y="2220912"/>
              <a:ext cx="249238" cy="373063"/>
            </a:xfrm>
            <a:custGeom>
              <a:avLst/>
              <a:gdLst>
                <a:gd name="T0" fmla="*/ 157 w 157"/>
                <a:gd name="T1" fmla="*/ 0 h 235"/>
                <a:gd name="T2" fmla="*/ 0 w 157"/>
                <a:gd name="T3" fmla="*/ 89 h 235"/>
                <a:gd name="T4" fmla="*/ 1 w 157"/>
                <a:gd name="T5" fmla="*/ 235 h 235"/>
                <a:gd name="T6" fmla="*/ 157 w 157"/>
                <a:gd name="T7" fmla="*/ 146 h 235"/>
                <a:gd name="T8" fmla="*/ 157 w 157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35">
                  <a:moveTo>
                    <a:pt x="157" y="0"/>
                  </a:moveTo>
                  <a:lnTo>
                    <a:pt x="0" y="89"/>
                  </a:lnTo>
                  <a:lnTo>
                    <a:pt x="1" y="235"/>
                  </a:lnTo>
                  <a:lnTo>
                    <a:pt x="157" y="146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E8F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85" name="Freeform 29"/>
            <p:cNvSpPr/>
            <p:nvPr>
              <p:custDataLst>
                <p:tags r:id="rId25"/>
              </p:custDataLst>
            </p:nvPr>
          </p:nvSpPr>
          <p:spPr bwMode="auto">
            <a:xfrm>
              <a:off x="6934200" y="2220912"/>
              <a:ext cx="249238" cy="373063"/>
            </a:xfrm>
            <a:custGeom>
              <a:avLst/>
              <a:gdLst>
                <a:gd name="T0" fmla="*/ 157 w 157"/>
                <a:gd name="T1" fmla="*/ 0 h 235"/>
                <a:gd name="T2" fmla="*/ 0 w 157"/>
                <a:gd name="T3" fmla="*/ 89 h 235"/>
                <a:gd name="T4" fmla="*/ 1 w 157"/>
                <a:gd name="T5" fmla="*/ 235 h 235"/>
                <a:gd name="T6" fmla="*/ 157 w 157"/>
                <a:gd name="T7" fmla="*/ 146 h 235"/>
                <a:gd name="T8" fmla="*/ 157 w 157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35">
                  <a:moveTo>
                    <a:pt x="157" y="0"/>
                  </a:moveTo>
                  <a:lnTo>
                    <a:pt x="0" y="89"/>
                  </a:lnTo>
                  <a:lnTo>
                    <a:pt x="1" y="235"/>
                  </a:lnTo>
                  <a:lnTo>
                    <a:pt x="157" y="146"/>
                  </a:lnTo>
                  <a:lnTo>
                    <a:pt x="1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86" name="Freeform 30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24675" y="2039937"/>
              <a:ext cx="1317625" cy="1549400"/>
            </a:xfrm>
            <a:custGeom>
              <a:avLst/>
              <a:gdLst>
                <a:gd name="T0" fmla="*/ 692 w 692"/>
                <a:gd name="T1" fmla="*/ 396 h 814"/>
                <a:gd name="T2" fmla="*/ 650 w 692"/>
                <a:gd name="T3" fmla="*/ 419 h 814"/>
                <a:gd name="T4" fmla="*/ 650 w 692"/>
                <a:gd name="T5" fmla="*/ 437 h 814"/>
                <a:gd name="T6" fmla="*/ 662 w 692"/>
                <a:gd name="T7" fmla="*/ 430 h 814"/>
                <a:gd name="T8" fmla="*/ 673 w 692"/>
                <a:gd name="T9" fmla="*/ 436 h 814"/>
                <a:gd name="T10" fmla="*/ 692 w 692"/>
                <a:gd name="T11" fmla="*/ 425 h 814"/>
                <a:gd name="T12" fmla="*/ 692 w 692"/>
                <a:gd name="T13" fmla="*/ 396 h 814"/>
                <a:gd name="T14" fmla="*/ 62 w 692"/>
                <a:gd name="T15" fmla="*/ 637 h 814"/>
                <a:gd name="T16" fmla="*/ 62 w 692"/>
                <a:gd name="T17" fmla="*/ 607 h 814"/>
                <a:gd name="T18" fmla="*/ 398 w 692"/>
                <a:gd name="T19" fmla="*/ 418 h 814"/>
                <a:gd name="T20" fmla="*/ 399 w 692"/>
                <a:gd name="T21" fmla="*/ 448 h 814"/>
                <a:gd name="T22" fmla="*/ 62 w 692"/>
                <a:gd name="T23" fmla="*/ 637 h 814"/>
                <a:gd name="T24" fmla="*/ 62 w 692"/>
                <a:gd name="T25" fmla="*/ 566 h 814"/>
                <a:gd name="T26" fmla="*/ 62 w 692"/>
                <a:gd name="T27" fmla="*/ 536 h 814"/>
                <a:gd name="T28" fmla="*/ 398 w 692"/>
                <a:gd name="T29" fmla="*/ 347 h 814"/>
                <a:gd name="T30" fmla="*/ 399 w 692"/>
                <a:gd name="T31" fmla="*/ 377 h 814"/>
                <a:gd name="T32" fmla="*/ 62 w 692"/>
                <a:gd name="T33" fmla="*/ 566 h 814"/>
                <a:gd name="T34" fmla="*/ 62 w 692"/>
                <a:gd name="T35" fmla="*/ 489 h 814"/>
                <a:gd name="T36" fmla="*/ 62 w 692"/>
                <a:gd name="T37" fmla="*/ 459 h 814"/>
                <a:gd name="T38" fmla="*/ 398 w 692"/>
                <a:gd name="T39" fmla="*/ 270 h 814"/>
                <a:gd name="T40" fmla="*/ 399 w 692"/>
                <a:gd name="T41" fmla="*/ 300 h 814"/>
                <a:gd name="T42" fmla="*/ 62 w 692"/>
                <a:gd name="T43" fmla="*/ 489 h 814"/>
                <a:gd name="T44" fmla="*/ 677 w 692"/>
                <a:gd name="T45" fmla="*/ 0 h 814"/>
                <a:gd name="T46" fmla="*/ 677 w 692"/>
                <a:gd name="T47" fmla="*/ 0 h 814"/>
                <a:gd name="T48" fmla="*/ 677 w 692"/>
                <a:gd name="T49" fmla="*/ 0 h 814"/>
                <a:gd name="T50" fmla="*/ 671 w 692"/>
                <a:gd name="T51" fmla="*/ 2 h 814"/>
                <a:gd name="T52" fmla="*/ 671 w 692"/>
                <a:gd name="T53" fmla="*/ 2 h 814"/>
                <a:gd name="T54" fmla="*/ 7 w 692"/>
                <a:gd name="T55" fmla="*/ 379 h 814"/>
                <a:gd name="T56" fmla="*/ 0 w 692"/>
                <a:gd name="T57" fmla="*/ 390 h 814"/>
                <a:gd name="T58" fmla="*/ 2 w 692"/>
                <a:gd name="T59" fmla="*/ 814 h 814"/>
                <a:gd name="T60" fmla="*/ 66 w 692"/>
                <a:gd name="T61" fmla="*/ 777 h 814"/>
                <a:gd name="T62" fmla="*/ 66 w 692"/>
                <a:gd name="T63" fmla="*/ 735 h 814"/>
                <a:gd name="T64" fmla="*/ 608 w 692"/>
                <a:gd name="T65" fmla="*/ 431 h 814"/>
                <a:gd name="T66" fmla="*/ 608 w 692"/>
                <a:gd name="T67" fmla="*/ 340 h 814"/>
                <a:gd name="T68" fmla="*/ 442 w 692"/>
                <a:gd name="T69" fmla="*/ 434 h 814"/>
                <a:gd name="T70" fmla="*/ 442 w 692"/>
                <a:gd name="T71" fmla="*/ 245 h 814"/>
                <a:gd name="T72" fmla="*/ 642 w 692"/>
                <a:gd name="T73" fmla="*/ 131 h 814"/>
                <a:gd name="T74" fmla="*/ 643 w 692"/>
                <a:gd name="T75" fmla="*/ 275 h 814"/>
                <a:gd name="T76" fmla="*/ 691 w 692"/>
                <a:gd name="T77" fmla="*/ 248 h 814"/>
                <a:gd name="T78" fmla="*/ 690 w 692"/>
                <a:gd name="T79" fmla="*/ 13 h 814"/>
                <a:gd name="T80" fmla="*/ 677 w 692"/>
                <a:gd name="T81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2" h="814">
                  <a:moveTo>
                    <a:pt x="692" y="396"/>
                  </a:moveTo>
                  <a:cubicBezTo>
                    <a:pt x="650" y="419"/>
                    <a:pt x="650" y="419"/>
                    <a:pt x="650" y="419"/>
                  </a:cubicBezTo>
                  <a:cubicBezTo>
                    <a:pt x="650" y="437"/>
                    <a:pt x="650" y="437"/>
                    <a:pt x="650" y="437"/>
                  </a:cubicBezTo>
                  <a:cubicBezTo>
                    <a:pt x="662" y="430"/>
                    <a:pt x="662" y="430"/>
                    <a:pt x="662" y="430"/>
                  </a:cubicBezTo>
                  <a:cubicBezTo>
                    <a:pt x="673" y="436"/>
                    <a:pt x="673" y="436"/>
                    <a:pt x="673" y="436"/>
                  </a:cubicBezTo>
                  <a:cubicBezTo>
                    <a:pt x="692" y="425"/>
                    <a:pt x="692" y="425"/>
                    <a:pt x="692" y="425"/>
                  </a:cubicBezTo>
                  <a:cubicBezTo>
                    <a:pt x="692" y="396"/>
                    <a:pt x="692" y="396"/>
                    <a:pt x="692" y="396"/>
                  </a:cubicBezTo>
                  <a:moveTo>
                    <a:pt x="62" y="637"/>
                  </a:moveTo>
                  <a:cubicBezTo>
                    <a:pt x="62" y="607"/>
                    <a:pt x="62" y="607"/>
                    <a:pt x="62" y="607"/>
                  </a:cubicBezTo>
                  <a:cubicBezTo>
                    <a:pt x="398" y="418"/>
                    <a:pt x="398" y="418"/>
                    <a:pt x="398" y="418"/>
                  </a:cubicBezTo>
                  <a:cubicBezTo>
                    <a:pt x="399" y="448"/>
                    <a:pt x="399" y="448"/>
                    <a:pt x="399" y="448"/>
                  </a:cubicBezTo>
                  <a:cubicBezTo>
                    <a:pt x="62" y="637"/>
                    <a:pt x="62" y="637"/>
                    <a:pt x="62" y="637"/>
                  </a:cubicBezTo>
                  <a:moveTo>
                    <a:pt x="62" y="566"/>
                  </a:moveTo>
                  <a:cubicBezTo>
                    <a:pt x="62" y="536"/>
                    <a:pt x="62" y="536"/>
                    <a:pt x="62" y="536"/>
                  </a:cubicBezTo>
                  <a:cubicBezTo>
                    <a:pt x="398" y="347"/>
                    <a:pt x="398" y="347"/>
                    <a:pt x="398" y="347"/>
                  </a:cubicBezTo>
                  <a:cubicBezTo>
                    <a:pt x="399" y="377"/>
                    <a:pt x="399" y="377"/>
                    <a:pt x="399" y="377"/>
                  </a:cubicBezTo>
                  <a:cubicBezTo>
                    <a:pt x="62" y="566"/>
                    <a:pt x="62" y="566"/>
                    <a:pt x="62" y="566"/>
                  </a:cubicBezTo>
                  <a:moveTo>
                    <a:pt x="62" y="489"/>
                  </a:moveTo>
                  <a:cubicBezTo>
                    <a:pt x="62" y="459"/>
                    <a:pt x="62" y="459"/>
                    <a:pt x="62" y="459"/>
                  </a:cubicBezTo>
                  <a:cubicBezTo>
                    <a:pt x="398" y="270"/>
                    <a:pt x="398" y="270"/>
                    <a:pt x="398" y="270"/>
                  </a:cubicBezTo>
                  <a:cubicBezTo>
                    <a:pt x="399" y="300"/>
                    <a:pt x="399" y="300"/>
                    <a:pt x="399" y="300"/>
                  </a:cubicBezTo>
                  <a:cubicBezTo>
                    <a:pt x="62" y="489"/>
                    <a:pt x="62" y="489"/>
                    <a:pt x="62" y="489"/>
                  </a:cubicBezTo>
                  <a:moveTo>
                    <a:pt x="677" y="0"/>
                  </a:moveTo>
                  <a:cubicBezTo>
                    <a:pt x="677" y="0"/>
                    <a:pt x="677" y="0"/>
                    <a:pt x="677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75" y="0"/>
                    <a:pt x="673" y="1"/>
                    <a:pt x="671" y="2"/>
                  </a:cubicBezTo>
                  <a:cubicBezTo>
                    <a:pt x="671" y="2"/>
                    <a:pt x="671" y="2"/>
                    <a:pt x="671" y="2"/>
                  </a:cubicBezTo>
                  <a:cubicBezTo>
                    <a:pt x="7" y="379"/>
                    <a:pt x="7" y="379"/>
                    <a:pt x="7" y="379"/>
                  </a:cubicBezTo>
                  <a:cubicBezTo>
                    <a:pt x="3" y="381"/>
                    <a:pt x="0" y="385"/>
                    <a:pt x="0" y="390"/>
                  </a:cubicBezTo>
                  <a:cubicBezTo>
                    <a:pt x="2" y="814"/>
                    <a:pt x="2" y="814"/>
                    <a:pt x="2" y="814"/>
                  </a:cubicBezTo>
                  <a:cubicBezTo>
                    <a:pt x="66" y="777"/>
                    <a:pt x="66" y="777"/>
                    <a:pt x="66" y="777"/>
                  </a:cubicBezTo>
                  <a:cubicBezTo>
                    <a:pt x="66" y="735"/>
                    <a:pt x="66" y="735"/>
                    <a:pt x="66" y="735"/>
                  </a:cubicBezTo>
                  <a:cubicBezTo>
                    <a:pt x="608" y="431"/>
                    <a:pt x="608" y="431"/>
                    <a:pt x="608" y="431"/>
                  </a:cubicBezTo>
                  <a:cubicBezTo>
                    <a:pt x="608" y="340"/>
                    <a:pt x="608" y="340"/>
                    <a:pt x="608" y="340"/>
                  </a:cubicBezTo>
                  <a:cubicBezTo>
                    <a:pt x="442" y="434"/>
                    <a:pt x="442" y="434"/>
                    <a:pt x="442" y="434"/>
                  </a:cubicBezTo>
                  <a:cubicBezTo>
                    <a:pt x="442" y="245"/>
                    <a:pt x="442" y="245"/>
                    <a:pt x="442" y="245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43" y="275"/>
                    <a:pt x="643" y="275"/>
                    <a:pt x="643" y="275"/>
                  </a:cubicBezTo>
                  <a:cubicBezTo>
                    <a:pt x="691" y="248"/>
                    <a:pt x="691" y="248"/>
                    <a:pt x="691" y="248"/>
                  </a:cubicBezTo>
                  <a:cubicBezTo>
                    <a:pt x="690" y="13"/>
                    <a:pt x="690" y="13"/>
                    <a:pt x="690" y="13"/>
                  </a:cubicBezTo>
                  <a:cubicBezTo>
                    <a:pt x="690" y="6"/>
                    <a:pt x="684" y="0"/>
                    <a:pt x="677" y="0"/>
                  </a:cubicBezTo>
                </a:path>
              </a:pathLst>
            </a:custGeom>
            <a:solidFill>
              <a:srgbClr val="D5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87" name="Freeform 31"/>
            <p:cNvSpPr/>
            <p:nvPr>
              <p:custDataLst>
                <p:tags r:id="rId27"/>
              </p:custDataLst>
            </p:nvPr>
          </p:nvSpPr>
          <p:spPr bwMode="auto">
            <a:xfrm>
              <a:off x="8205788" y="2849562"/>
              <a:ext cx="36513" cy="42863"/>
            </a:xfrm>
            <a:custGeom>
              <a:avLst/>
              <a:gdLst>
                <a:gd name="T0" fmla="*/ 23 w 23"/>
                <a:gd name="T1" fmla="*/ 0 h 27"/>
                <a:gd name="T2" fmla="*/ 0 w 23"/>
                <a:gd name="T3" fmla="*/ 13 h 27"/>
                <a:gd name="T4" fmla="*/ 23 w 23"/>
                <a:gd name="T5" fmla="*/ 27 h 27"/>
                <a:gd name="T6" fmla="*/ 23 w 2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lnTo>
                    <a:pt x="0" y="13"/>
                  </a:lnTo>
                  <a:lnTo>
                    <a:pt x="23" y="2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F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88" name="Freeform 32"/>
            <p:cNvSpPr/>
            <p:nvPr>
              <p:custDataLst>
                <p:tags r:id="rId28"/>
              </p:custDataLst>
            </p:nvPr>
          </p:nvSpPr>
          <p:spPr bwMode="auto">
            <a:xfrm>
              <a:off x="8205788" y="2849562"/>
              <a:ext cx="36513" cy="42863"/>
            </a:xfrm>
            <a:custGeom>
              <a:avLst/>
              <a:gdLst>
                <a:gd name="T0" fmla="*/ 23 w 23"/>
                <a:gd name="T1" fmla="*/ 0 h 27"/>
                <a:gd name="T2" fmla="*/ 0 w 23"/>
                <a:gd name="T3" fmla="*/ 13 h 27"/>
                <a:gd name="T4" fmla="*/ 23 w 23"/>
                <a:gd name="T5" fmla="*/ 27 h 27"/>
                <a:gd name="T6" fmla="*/ 23 w 2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lnTo>
                    <a:pt x="0" y="13"/>
                  </a:lnTo>
                  <a:lnTo>
                    <a:pt x="23" y="27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89" name="Freeform 33"/>
            <p:cNvSpPr/>
            <p:nvPr>
              <p:custDataLst>
                <p:tags r:id="rId29"/>
              </p:custDataLst>
            </p:nvPr>
          </p:nvSpPr>
          <p:spPr bwMode="auto">
            <a:xfrm>
              <a:off x="6927850" y="2859087"/>
              <a:ext cx="1314450" cy="862013"/>
            </a:xfrm>
            <a:custGeom>
              <a:avLst/>
              <a:gdLst>
                <a:gd name="T0" fmla="*/ 660 w 690"/>
                <a:gd name="T1" fmla="*/ 0 h 453"/>
                <a:gd name="T2" fmla="*/ 648 w 690"/>
                <a:gd name="T3" fmla="*/ 7 h 453"/>
                <a:gd name="T4" fmla="*/ 649 w 690"/>
                <a:gd name="T5" fmla="*/ 42 h 453"/>
                <a:gd name="T6" fmla="*/ 64 w 690"/>
                <a:gd name="T7" fmla="*/ 369 h 453"/>
                <a:gd name="T8" fmla="*/ 64 w 690"/>
                <a:gd name="T9" fmla="*/ 347 h 453"/>
                <a:gd name="T10" fmla="*/ 0 w 690"/>
                <a:gd name="T11" fmla="*/ 384 h 453"/>
                <a:gd name="T12" fmla="*/ 0 w 690"/>
                <a:gd name="T13" fmla="*/ 440 h 453"/>
                <a:gd name="T14" fmla="*/ 0 w 690"/>
                <a:gd name="T15" fmla="*/ 440 h 453"/>
                <a:gd name="T16" fmla="*/ 0 w 690"/>
                <a:gd name="T17" fmla="*/ 441 h 453"/>
                <a:gd name="T18" fmla="*/ 1 w 690"/>
                <a:gd name="T19" fmla="*/ 446 h 453"/>
                <a:gd name="T20" fmla="*/ 1 w 690"/>
                <a:gd name="T21" fmla="*/ 446 h 453"/>
                <a:gd name="T22" fmla="*/ 13 w 690"/>
                <a:gd name="T23" fmla="*/ 453 h 453"/>
                <a:gd name="T24" fmla="*/ 19 w 690"/>
                <a:gd name="T25" fmla="*/ 451 h 453"/>
                <a:gd name="T26" fmla="*/ 683 w 690"/>
                <a:gd name="T27" fmla="*/ 74 h 453"/>
                <a:gd name="T28" fmla="*/ 690 w 690"/>
                <a:gd name="T29" fmla="*/ 63 h 453"/>
                <a:gd name="T30" fmla="*/ 690 w 690"/>
                <a:gd name="T31" fmla="*/ 18 h 453"/>
                <a:gd name="T32" fmla="*/ 671 w 690"/>
                <a:gd name="T33" fmla="*/ 6 h 453"/>
                <a:gd name="T34" fmla="*/ 660 w 690"/>
                <a:gd name="T35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0" h="453">
                  <a:moveTo>
                    <a:pt x="660" y="0"/>
                  </a:moveTo>
                  <a:cubicBezTo>
                    <a:pt x="648" y="7"/>
                    <a:pt x="648" y="7"/>
                    <a:pt x="648" y="7"/>
                  </a:cubicBezTo>
                  <a:cubicBezTo>
                    <a:pt x="649" y="42"/>
                    <a:pt x="649" y="42"/>
                    <a:pt x="649" y="42"/>
                  </a:cubicBezTo>
                  <a:cubicBezTo>
                    <a:pt x="64" y="369"/>
                    <a:pt x="64" y="369"/>
                    <a:pt x="64" y="369"/>
                  </a:cubicBezTo>
                  <a:cubicBezTo>
                    <a:pt x="64" y="347"/>
                    <a:pt x="64" y="347"/>
                    <a:pt x="64" y="34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40"/>
                    <a:pt x="0" y="440"/>
                    <a:pt x="0" y="441"/>
                  </a:cubicBezTo>
                  <a:cubicBezTo>
                    <a:pt x="0" y="443"/>
                    <a:pt x="1" y="444"/>
                    <a:pt x="1" y="446"/>
                  </a:cubicBezTo>
                  <a:cubicBezTo>
                    <a:pt x="1" y="446"/>
                    <a:pt x="1" y="446"/>
                    <a:pt x="1" y="446"/>
                  </a:cubicBezTo>
                  <a:cubicBezTo>
                    <a:pt x="4" y="450"/>
                    <a:pt x="8" y="453"/>
                    <a:pt x="13" y="453"/>
                  </a:cubicBezTo>
                  <a:cubicBezTo>
                    <a:pt x="15" y="453"/>
                    <a:pt x="17" y="453"/>
                    <a:pt x="19" y="451"/>
                  </a:cubicBezTo>
                  <a:cubicBezTo>
                    <a:pt x="683" y="74"/>
                    <a:pt x="683" y="74"/>
                    <a:pt x="683" y="74"/>
                  </a:cubicBezTo>
                  <a:cubicBezTo>
                    <a:pt x="688" y="72"/>
                    <a:pt x="690" y="68"/>
                    <a:pt x="690" y="63"/>
                  </a:cubicBezTo>
                  <a:cubicBezTo>
                    <a:pt x="690" y="18"/>
                    <a:pt x="690" y="18"/>
                    <a:pt x="690" y="18"/>
                  </a:cubicBezTo>
                  <a:cubicBezTo>
                    <a:pt x="671" y="6"/>
                    <a:pt x="671" y="6"/>
                    <a:pt x="671" y="6"/>
                  </a:cubicBezTo>
                  <a:cubicBezTo>
                    <a:pt x="660" y="0"/>
                    <a:pt x="660" y="0"/>
                    <a:pt x="660" y="0"/>
                  </a:cubicBezTo>
                </a:path>
              </a:pathLst>
            </a:custGeom>
            <a:solidFill>
              <a:srgbClr val="B7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90" name="Freeform 34"/>
            <p:cNvSpPr/>
            <p:nvPr>
              <p:custDataLst>
                <p:tags r:id="rId30"/>
              </p:custDataLst>
            </p:nvPr>
          </p:nvSpPr>
          <p:spPr bwMode="auto">
            <a:xfrm>
              <a:off x="8081963" y="2513012"/>
              <a:ext cx="160338" cy="347663"/>
            </a:xfrm>
            <a:custGeom>
              <a:avLst/>
              <a:gdLst>
                <a:gd name="T0" fmla="*/ 100 w 101"/>
                <a:gd name="T1" fmla="*/ 0 h 219"/>
                <a:gd name="T2" fmla="*/ 42 w 101"/>
                <a:gd name="T3" fmla="*/ 32 h 219"/>
                <a:gd name="T4" fmla="*/ 42 w 101"/>
                <a:gd name="T5" fmla="*/ 86 h 219"/>
                <a:gd name="T6" fmla="*/ 0 w 101"/>
                <a:gd name="T7" fmla="*/ 110 h 219"/>
                <a:gd name="T8" fmla="*/ 0 w 101"/>
                <a:gd name="T9" fmla="*/ 219 h 219"/>
                <a:gd name="T10" fmla="*/ 51 w 101"/>
                <a:gd name="T11" fmla="*/ 191 h 219"/>
                <a:gd name="T12" fmla="*/ 51 w 101"/>
                <a:gd name="T13" fmla="*/ 205 h 219"/>
                <a:gd name="T14" fmla="*/ 101 w 101"/>
                <a:gd name="T15" fmla="*/ 177 h 219"/>
                <a:gd name="T16" fmla="*/ 100 w 101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19">
                  <a:moveTo>
                    <a:pt x="100" y="0"/>
                  </a:moveTo>
                  <a:lnTo>
                    <a:pt x="42" y="32"/>
                  </a:lnTo>
                  <a:lnTo>
                    <a:pt x="42" y="86"/>
                  </a:lnTo>
                  <a:lnTo>
                    <a:pt x="0" y="110"/>
                  </a:lnTo>
                  <a:lnTo>
                    <a:pt x="0" y="219"/>
                  </a:lnTo>
                  <a:lnTo>
                    <a:pt x="51" y="191"/>
                  </a:lnTo>
                  <a:lnTo>
                    <a:pt x="51" y="205"/>
                  </a:lnTo>
                  <a:lnTo>
                    <a:pt x="101" y="17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8E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91" name="Freeform 35"/>
            <p:cNvSpPr/>
            <p:nvPr>
              <p:custDataLst>
                <p:tags r:id="rId31"/>
              </p:custDataLst>
            </p:nvPr>
          </p:nvSpPr>
          <p:spPr bwMode="auto">
            <a:xfrm>
              <a:off x="8081963" y="2513012"/>
              <a:ext cx="160338" cy="347663"/>
            </a:xfrm>
            <a:custGeom>
              <a:avLst/>
              <a:gdLst>
                <a:gd name="T0" fmla="*/ 100 w 101"/>
                <a:gd name="T1" fmla="*/ 0 h 219"/>
                <a:gd name="T2" fmla="*/ 42 w 101"/>
                <a:gd name="T3" fmla="*/ 32 h 219"/>
                <a:gd name="T4" fmla="*/ 42 w 101"/>
                <a:gd name="T5" fmla="*/ 86 h 219"/>
                <a:gd name="T6" fmla="*/ 0 w 101"/>
                <a:gd name="T7" fmla="*/ 110 h 219"/>
                <a:gd name="T8" fmla="*/ 0 w 101"/>
                <a:gd name="T9" fmla="*/ 219 h 219"/>
                <a:gd name="T10" fmla="*/ 51 w 101"/>
                <a:gd name="T11" fmla="*/ 191 h 219"/>
                <a:gd name="T12" fmla="*/ 51 w 101"/>
                <a:gd name="T13" fmla="*/ 205 h 219"/>
                <a:gd name="T14" fmla="*/ 101 w 101"/>
                <a:gd name="T15" fmla="*/ 177 h 219"/>
                <a:gd name="T16" fmla="*/ 100 w 101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19">
                  <a:moveTo>
                    <a:pt x="100" y="0"/>
                  </a:moveTo>
                  <a:lnTo>
                    <a:pt x="42" y="32"/>
                  </a:lnTo>
                  <a:lnTo>
                    <a:pt x="42" y="86"/>
                  </a:lnTo>
                  <a:lnTo>
                    <a:pt x="0" y="110"/>
                  </a:lnTo>
                  <a:lnTo>
                    <a:pt x="0" y="219"/>
                  </a:lnTo>
                  <a:lnTo>
                    <a:pt x="51" y="191"/>
                  </a:lnTo>
                  <a:lnTo>
                    <a:pt x="51" y="205"/>
                  </a:lnTo>
                  <a:lnTo>
                    <a:pt x="101" y="177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92" name="Freeform 36"/>
            <p:cNvSpPr/>
            <p:nvPr>
              <p:custDataLst>
                <p:tags r:id="rId32"/>
              </p:custDataLst>
            </p:nvPr>
          </p:nvSpPr>
          <p:spPr bwMode="auto">
            <a:xfrm>
              <a:off x="6902450" y="2027237"/>
              <a:ext cx="1311275" cy="1576388"/>
            </a:xfrm>
            <a:custGeom>
              <a:avLst/>
              <a:gdLst>
                <a:gd name="T0" fmla="*/ 677 w 688"/>
                <a:gd name="T1" fmla="*/ 0 h 828"/>
                <a:gd name="T2" fmla="*/ 670 w 688"/>
                <a:gd name="T3" fmla="*/ 2 h 828"/>
                <a:gd name="T4" fmla="*/ 6 w 688"/>
                <a:gd name="T5" fmla="*/ 379 h 828"/>
                <a:gd name="T6" fmla="*/ 0 w 688"/>
                <a:gd name="T7" fmla="*/ 390 h 828"/>
                <a:gd name="T8" fmla="*/ 1 w 688"/>
                <a:gd name="T9" fmla="*/ 828 h 828"/>
                <a:gd name="T10" fmla="*/ 13 w 688"/>
                <a:gd name="T11" fmla="*/ 821 h 828"/>
                <a:gd name="T12" fmla="*/ 11 w 688"/>
                <a:gd name="T13" fmla="*/ 397 h 828"/>
                <a:gd name="T14" fmla="*/ 18 w 688"/>
                <a:gd name="T15" fmla="*/ 386 h 828"/>
                <a:gd name="T16" fmla="*/ 682 w 688"/>
                <a:gd name="T17" fmla="*/ 9 h 828"/>
                <a:gd name="T18" fmla="*/ 682 w 688"/>
                <a:gd name="T19" fmla="*/ 9 h 828"/>
                <a:gd name="T20" fmla="*/ 688 w 688"/>
                <a:gd name="T21" fmla="*/ 7 h 828"/>
                <a:gd name="T22" fmla="*/ 688 w 688"/>
                <a:gd name="T23" fmla="*/ 7 h 828"/>
                <a:gd name="T24" fmla="*/ 677 w 688"/>
                <a:gd name="T25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8" h="828">
                  <a:moveTo>
                    <a:pt x="677" y="0"/>
                  </a:moveTo>
                  <a:cubicBezTo>
                    <a:pt x="675" y="0"/>
                    <a:pt x="672" y="1"/>
                    <a:pt x="670" y="2"/>
                  </a:cubicBezTo>
                  <a:cubicBezTo>
                    <a:pt x="6" y="379"/>
                    <a:pt x="6" y="379"/>
                    <a:pt x="6" y="379"/>
                  </a:cubicBezTo>
                  <a:cubicBezTo>
                    <a:pt x="2" y="381"/>
                    <a:pt x="0" y="385"/>
                    <a:pt x="0" y="390"/>
                  </a:cubicBezTo>
                  <a:cubicBezTo>
                    <a:pt x="1" y="828"/>
                    <a:pt x="1" y="828"/>
                    <a:pt x="1" y="828"/>
                  </a:cubicBezTo>
                  <a:cubicBezTo>
                    <a:pt x="13" y="821"/>
                    <a:pt x="13" y="821"/>
                    <a:pt x="13" y="821"/>
                  </a:cubicBezTo>
                  <a:cubicBezTo>
                    <a:pt x="11" y="397"/>
                    <a:pt x="11" y="397"/>
                    <a:pt x="11" y="397"/>
                  </a:cubicBezTo>
                  <a:cubicBezTo>
                    <a:pt x="11" y="392"/>
                    <a:pt x="14" y="388"/>
                    <a:pt x="18" y="386"/>
                  </a:cubicBezTo>
                  <a:cubicBezTo>
                    <a:pt x="682" y="9"/>
                    <a:pt x="682" y="9"/>
                    <a:pt x="682" y="9"/>
                  </a:cubicBezTo>
                  <a:cubicBezTo>
                    <a:pt x="682" y="9"/>
                    <a:pt x="682" y="9"/>
                    <a:pt x="682" y="9"/>
                  </a:cubicBezTo>
                  <a:cubicBezTo>
                    <a:pt x="684" y="8"/>
                    <a:pt x="686" y="7"/>
                    <a:pt x="688" y="7"/>
                  </a:cubicBezTo>
                  <a:cubicBezTo>
                    <a:pt x="688" y="7"/>
                    <a:pt x="688" y="7"/>
                    <a:pt x="688" y="7"/>
                  </a:cubicBezTo>
                  <a:cubicBezTo>
                    <a:pt x="686" y="3"/>
                    <a:pt x="681" y="0"/>
                    <a:pt x="677" y="0"/>
                  </a:cubicBezTo>
                </a:path>
              </a:pathLst>
            </a:custGeom>
            <a:solidFill>
              <a:srgbClr val="C4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93" name="Freeform 37"/>
            <p:cNvSpPr/>
            <p:nvPr>
              <p:custDataLst>
                <p:tags r:id="rId33"/>
              </p:custDataLst>
            </p:nvPr>
          </p:nvSpPr>
          <p:spPr bwMode="auto">
            <a:xfrm>
              <a:off x="6905625" y="3589337"/>
              <a:ext cx="23813" cy="117475"/>
            </a:xfrm>
            <a:custGeom>
              <a:avLst/>
              <a:gdLst>
                <a:gd name="T0" fmla="*/ 12 w 13"/>
                <a:gd name="T1" fmla="*/ 0 h 62"/>
                <a:gd name="T2" fmla="*/ 0 w 13"/>
                <a:gd name="T3" fmla="*/ 7 h 62"/>
                <a:gd name="T4" fmla="*/ 0 w 13"/>
                <a:gd name="T5" fmla="*/ 49 h 62"/>
                <a:gd name="T6" fmla="*/ 13 w 13"/>
                <a:gd name="T7" fmla="*/ 62 h 62"/>
                <a:gd name="T8" fmla="*/ 13 w 13"/>
                <a:gd name="T9" fmla="*/ 62 h 62"/>
                <a:gd name="T10" fmla="*/ 13 w 13"/>
                <a:gd name="T11" fmla="*/ 62 h 62"/>
                <a:gd name="T12" fmla="*/ 12 w 13"/>
                <a:gd name="T13" fmla="*/ 57 h 62"/>
                <a:gd name="T14" fmla="*/ 12 w 13"/>
                <a:gd name="T15" fmla="*/ 56 h 62"/>
                <a:gd name="T16" fmla="*/ 12 w 13"/>
                <a:gd name="T17" fmla="*/ 56 h 62"/>
                <a:gd name="T18" fmla="*/ 12 w 13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2">
                  <a:moveTo>
                    <a:pt x="1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7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0"/>
                    <a:pt x="12" y="59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A6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94" name="Freeform 38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7766050" y="2289175"/>
              <a:ext cx="382588" cy="577850"/>
            </a:xfrm>
            <a:custGeom>
              <a:avLst/>
              <a:gdLst>
                <a:gd name="T0" fmla="*/ 90 w 201"/>
                <a:gd name="T1" fmla="*/ 220 h 303"/>
                <a:gd name="T2" fmla="*/ 62 w 201"/>
                <a:gd name="T3" fmla="*/ 185 h 303"/>
                <a:gd name="T4" fmla="*/ 112 w 201"/>
                <a:gd name="T5" fmla="*/ 99 h 303"/>
                <a:gd name="T6" fmla="*/ 135 w 201"/>
                <a:gd name="T7" fmla="*/ 93 h 303"/>
                <a:gd name="T8" fmla="*/ 163 w 201"/>
                <a:gd name="T9" fmla="*/ 128 h 303"/>
                <a:gd name="T10" fmla="*/ 113 w 201"/>
                <a:gd name="T11" fmla="*/ 213 h 303"/>
                <a:gd name="T12" fmla="*/ 90 w 201"/>
                <a:gd name="T13" fmla="*/ 220 h 303"/>
                <a:gd name="T14" fmla="*/ 200 w 201"/>
                <a:gd name="T15" fmla="*/ 0 h 303"/>
                <a:gd name="T16" fmla="*/ 0 w 201"/>
                <a:gd name="T17" fmla="*/ 114 h 303"/>
                <a:gd name="T18" fmla="*/ 0 w 201"/>
                <a:gd name="T19" fmla="*/ 303 h 303"/>
                <a:gd name="T20" fmla="*/ 166 w 201"/>
                <a:gd name="T21" fmla="*/ 209 h 303"/>
                <a:gd name="T22" fmla="*/ 166 w 201"/>
                <a:gd name="T23" fmla="*/ 164 h 303"/>
                <a:gd name="T24" fmla="*/ 201 w 201"/>
                <a:gd name="T25" fmla="*/ 144 h 303"/>
                <a:gd name="T26" fmla="*/ 200 w 201"/>
                <a:gd name="T2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303">
                  <a:moveTo>
                    <a:pt x="90" y="220"/>
                  </a:moveTo>
                  <a:cubicBezTo>
                    <a:pt x="74" y="220"/>
                    <a:pt x="62" y="207"/>
                    <a:pt x="62" y="185"/>
                  </a:cubicBezTo>
                  <a:cubicBezTo>
                    <a:pt x="62" y="153"/>
                    <a:pt x="85" y="115"/>
                    <a:pt x="112" y="99"/>
                  </a:cubicBezTo>
                  <a:cubicBezTo>
                    <a:pt x="120" y="95"/>
                    <a:pt x="128" y="93"/>
                    <a:pt x="135" y="93"/>
                  </a:cubicBezTo>
                  <a:cubicBezTo>
                    <a:pt x="151" y="93"/>
                    <a:pt x="163" y="105"/>
                    <a:pt x="163" y="128"/>
                  </a:cubicBezTo>
                  <a:cubicBezTo>
                    <a:pt x="163" y="159"/>
                    <a:pt x="140" y="197"/>
                    <a:pt x="113" y="213"/>
                  </a:cubicBezTo>
                  <a:cubicBezTo>
                    <a:pt x="105" y="218"/>
                    <a:pt x="97" y="220"/>
                    <a:pt x="90" y="220"/>
                  </a:cubicBezTo>
                  <a:moveTo>
                    <a:pt x="200" y="0"/>
                  </a:moveTo>
                  <a:cubicBezTo>
                    <a:pt x="0" y="114"/>
                    <a:pt x="0" y="114"/>
                    <a:pt x="0" y="114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66" y="209"/>
                    <a:pt x="166" y="209"/>
                    <a:pt x="166" y="209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0"/>
                    <a:pt x="200" y="0"/>
                    <a:pt x="200" y="0"/>
                  </a:cubicBezTo>
                </a:path>
              </a:pathLst>
            </a:custGeom>
            <a:solidFill>
              <a:srgbClr val="EA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95" name="Freeform 39"/>
            <p:cNvSpPr/>
            <p:nvPr>
              <p:custDataLst>
                <p:tags r:id="rId35"/>
              </p:custDataLst>
            </p:nvPr>
          </p:nvSpPr>
          <p:spPr bwMode="auto">
            <a:xfrm>
              <a:off x="8081963" y="2563812"/>
              <a:ext cx="66675" cy="123825"/>
            </a:xfrm>
            <a:custGeom>
              <a:avLst/>
              <a:gdLst>
                <a:gd name="T0" fmla="*/ 42 w 42"/>
                <a:gd name="T1" fmla="*/ 0 h 78"/>
                <a:gd name="T2" fmla="*/ 0 w 42"/>
                <a:gd name="T3" fmla="*/ 24 h 78"/>
                <a:gd name="T4" fmla="*/ 0 w 42"/>
                <a:gd name="T5" fmla="*/ 78 h 78"/>
                <a:gd name="T6" fmla="*/ 42 w 42"/>
                <a:gd name="T7" fmla="*/ 54 h 78"/>
                <a:gd name="T8" fmla="*/ 42 w 42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8">
                  <a:moveTo>
                    <a:pt x="42" y="0"/>
                  </a:moveTo>
                  <a:lnTo>
                    <a:pt x="0" y="24"/>
                  </a:lnTo>
                  <a:lnTo>
                    <a:pt x="0" y="78"/>
                  </a:lnTo>
                  <a:lnTo>
                    <a:pt x="42" y="5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D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96" name="Freeform 40"/>
            <p:cNvSpPr/>
            <p:nvPr>
              <p:custDataLst>
                <p:tags r:id="rId36"/>
              </p:custDataLst>
            </p:nvPr>
          </p:nvSpPr>
          <p:spPr bwMode="auto">
            <a:xfrm>
              <a:off x="8081963" y="2563812"/>
              <a:ext cx="66675" cy="123825"/>
            </a:xfrm>
            <a:custGeom>
              <a:avLst/>
              <a:gdLst>
                <a:gd name="T0" fmla="*/ 42 w 42"/>
                <a:gd name="T1" fmla="*/ 0 h 78"/>
                <a:gd name="T2" fmla="*/ 0 w 42"/>
                <a:gd name="T3" fmla="*/ 24 h 78"/>
                <a:gd name="T4" fmla="*/ 0 w 42"/>
                <a:gd name="T5" fmla="*/ 78 h 78"/>
                <a:gd name="T6" fmla="*/ 42 w 42"/>
                <a:gd name="T7" fmla="*/ 54 h 78"/>
                <a:gd name="T8" fmla="*/ 42 w 42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8">
                  <a:moveTo>
                    <a:pt x="42" y="0"/>
                  </a:moveTo>
                  <a:lnTo>
                    <a:pt x="0" y="24"/>
                  </a:lnTo>
                  <a:lnTo>
                    <a:pt x="0" y="78"/>
                  </a:lnTo>
                  <a:lnTo>
                    <a:pt x="42" y="54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97" name="Freeform 41"/>
            <p:cNvSpPr/>
            <p:nvPr>
              <p:custDataLst>
                <p:tags r:id="rId37"/>
              </p:custDataLst>
            </p:nvPr>
          </p:nvSpPr>
          <p:spPr bwMode="auto">
            <a:xfrm>
              <a:off x="7042150" y="2554287"/>
              <a:ext cx="641350" cy="415925"/>
            </a:xfrm>
            <a:custGeom>
              <a:avLst/>
              <a:gdLst>
                <a:gd name="T0" fmla="*/ 403 w 404"/>
                <a:gd name="T1" fmla="*/ 0 h 262"/>
                <a:gd name="T2" fmla="*/ 0 w 404"/>
                <a:gd name="T3" fmla="*/ 227 h 262"/>
                <a:gd name="T4" fmla="*/ 0 w 404"/>
                <a:gd name="T5" fmla="*/ 262 h 262"/>
                <a:gd name="T6" fmla="*/ 404 w 404"/>
                <a:gd name="T7" fmla="*/ 36 h 262"/>
                <a:gd name="T8" fmla="*/ 403 w 404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2">
                  <a:moveTo>
                    <a:pt x="403" y="0"/>
                  </a:moveTo>
                  <a:lnTo>
                    <a:pt x="0" y="227"/>
                  </a:lnTo>
                  <a:lnTo>
                    <a:pt x="0" y="262"/>
                  </a:lnTo>
                  <a:lnTo>
                    <a:pt x="404" y="36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EA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98" name="Freeform 42"/>
            <p:cNvSpPr/>
            <p:nvPr>
              <p:custDataLst>
                <p:tags r:id="rId38"/>
              </p:custDataLst>
            </p:nvPr>
          </p:nvSpPr>
          <p:spPr bwMode="auto">
            <a:xfrm>
              <a:off x="7042150" y="2554287"/>
              <a:ext cx="641350" cy="415925"/>
            </a:xfrm>
            <a:custGeom>
              <a:avLst/>
              <a:gdLst>
                <a:gd name="T0" fmla="*/ 403 w 404"/>
                <a:gd name="T1" fmla="*/ 0 h 262"/>
                <a:gd name="T2" fmla="*/ 0 w 404"/>
                <a:gd name="T3" fmla="*/ 227 h 262"/>
                <a:gd name="T4" fmla="*/ 0 w 404"/>
                <a:gd name="T5" fmla="*/ 262 h 262"/>
                <a:gd name="T6" fmla="*/ 404 w 404"/>
                <a:gd name="T7" fmla="*/ 36 h 262"/>
                <a:gd name="T8" fmla="*/ 403 w 404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2">
                  <a:moveTo>
                    <a:pt x="403" y="0"/>
                  </a:moveTo>
                  <a:lnTo>
                    <a:pt x="0" y="227"/>
                  </a:lnTo>
                  <a:lnTo>
                    <a:pt x="0" y="262"/>
                  </a:lnTo>
                  <a:lnTo>
                    <a:pt x="404" y="36"/>
                  </a:lnTo>
                  <a:lnTo>
                    <a:pt x="4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99" name="Freeform 43"/>
            <p:cNvSpPr/>
            <p:nvPr>
              <p:custDataLst>
                <p:tags r:id="rId39"/>
              </p:custDataLst>
            </p:nvPr>
          </p:nvSpPr>
          <p:spPr bwMode="auto">
            <a:xfrm>
              <a:off x="7042150" y="2700337"/>
              <a:ext cx="641350" cy="417513"/>
            </a:xfrm>
            <a:custGeom>
              <a:avLst/>
              <a:gdLst>
                <a:gd name="T0" fmla="*/ 403 w 404"/>
                <a:gd name="T1" fmla="*/ 0 h 263"/>
                <a:gd name="T2" fmla="*/ 0 w 404"/>
                <a:gd name="T3" fmla="*/ 227 h 263"/>
                <a:gd name="T4" fmla="*/ 0 w 404"/>
                <a:gd name="T5" fmla="*/ 263 h 263"/>
                <a:gd name="T6" fmla="*/ 404 w 404"/>
                <a:gd name="T7" fmla="*/ 36 h 263"/>
                <a:gd name="T8" fmla="*/ 403 w 404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3">
                  <a:moveTo>
                    <a:pt x="403" y="0"/>
                  </a:moveTo>
                  <a:lnTo>
                    <a:pt x="0" y="227"/>
                  </a:lnTo>
                  <a:lnTo>
                    <a:pt x="0" y="263"/>
                  </a:lnTo>
                  <a:lnTo>
                    <a:pt x="404" y="36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EA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00" name="Freeform 44"/>
            <p:cNvSpPr/>
            <p:nvPr>
              <p:custDataLst>
                <p:tags r:id="rId40"/>
              </p:custDataLst>
            </p:nvPr>
          </p:nvSpPr>
          <p:spPr bwMode="auto">
            <a:xfrm>
              <a:off x="7042150" y="2700337"/>
              <a:ext cx="641350" cy="417513"/>
            </a:xfrm>
            <a:custGeom>
              <a:avLst/>
              <a:gdLst>
                <a:gd name="T0" fmla="*/ 403 w 404"/>
                <a:gd name="T1" fmla="*/ 0 h 263"/>
                <a:gd name="T2" fmla="*/ 0 w 404"/>
                <a:gd name="T3" fmla="*/ 227 h 263"/>
                <a:gd name="T4" fmla="*/ 0 w 404"/>
                <a:gd name="T5" fmla="*/ 263 h 263"/>
                <a:gd name="T6" fmla="*/ 404 w 404"/>
                <a:gd name="T7" fmla="*/ 36 h 263"/>
                <a:gd name="T8" fmla="*/ 403 w 404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3">
                  <a:moveTo>
                    <a:pt x="403" y="0"/>
                  </a:moveTo>
                  <a:lnTo>
                    <a:pt x="0" y="227"/>
                  </a:lnTo>
                  <a:lnTo>
                    <a:pt x="0" y="263"/>
                  </a:lnTo>
                  <a:lnTo>
                    <a:pt x="404" y="36"/>
                  </a:lnTo>
                  <a:lnTo>
                    <a:pt x="4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01" name="Freeform 45"/>
            <p:cNvSpPr/>
            <p:nvPr>
              <p:custDataLst>
                <p:tags r:id="rId41"/>
              </p:custDataLst>
            </p:nvPr>
          </p:nvSpPr>
          <p:spPr bwMode="auto">
            <a:xfrm>
              <a:off x="7042150" y="2835275"/>
              <a:ext cx="641350" cy="417513"/>
            </a:xfrm>
            <a:custGeom>
              <a:avLst/>
              <a:gdLst>
                <a:gd name="T0" fmla="*/ 403 w 404"/>
                <a:gd name="T1" fmla="*/ 0 h 263"/>
                <a:gd name="T2" fmla="*/ 0 w 404"/>
                <a:gd name="T3" fmla="*/ 227 h 263"/>
                <a:gd name="T4" fmla="*/ 0 w 404"/>
                <a:gd name="T5" fmla="*/ 263 h 263"/>
                <a:gd name="T6" fmla="*/ 404 w 404"/>
                <a:gd name="T7" fmla="*/ 36 h 263"/>
                <a:gd name="T8" fmla="*/ 403 w 404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3">
                  <a:moveTo>
                    <a:pt x="403" y="0"/>
                  </a:moveTo>
                  <a:lnTo>
                    <a:pt x="0" y="227"/>
                  </a:lnTo>
                  <a:lnTo>
                    <a:pt x="0" y="263"/>
                  </a:lnTo>
                  <a:lnTo>
                    <a:pt x="404" y="36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EA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02" name="Freeform 46"/>
            <p:cNvSpPr/>
            <p:nvPr>
              <p:custDataLst>
                <p:tags r:id="rId42"/>
              </p:custDataLst>
            </p:nvPr>
          </p:nvSpPr>
          <p:spPr bwMode="auto">
            <a:xfrm>
              <a:off x="7042150" y="2835275"/>
              <a:ext cx="641350" cy="417513"/>
            </a:xfrm>
            <a:custGeom>
              <a:avLst/>
              <a:gdLst>
                <a:gd name="T0" fmla="*/ 403 w 404"/>
                <a:gd name="T1" fmla="*/ 0 h 263"/>
                <a:gd name="T2" fmla="*/ 0 w 404"/>
                <a:gd name="T3" fmla="*/ 227 h 263"/>
                <a:gd name="T4" fmla="*/ 0 w 404"/>
                <a:gd name="T5" fmla="*/ 263 h 263"/>
                <a:gd name="T6" fmla="*/ 404 w 404"/>
                <a:gd name="T7" fmla="*/ 36 h 263"/>
                <a:gd name="T8" fmla="*/ 403 w 404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3">
                  <a:moveTo>
                    <a:pt x="403" y="0"/>
                  </a:moveTo>
                  <a:lnTo>
                    <a:pt x="0" y="227"/>
                  </a:lnTo>
                  <a:lnTo>
                    <a:pt x="0" y="263"/>
                  </a:lnTo>
                  <a:lnTo>
                    <a:pt x="404" y="36"/>
                  </a:lnTo>
                  <a:lnTo>
                    <a:pt x="4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03" name="Freeform 47"/>
            <p:cNvSpPr/>
            <p:nvPr>
              <p:custDataLst>
                <p:tags r:id="rId43"/>
              </p:custDataLst>
            </p:nvPr>
          </p:nvSpPr>
          <p:spPr bwMode="auto">
            <a:xfrm>
              <a:off x="7050088" y="2838450"/>
              <a:ext cx="1112838" cy="681038"/>
            </a:xfrm>
            <a:custGeom>
              <a:avLst/>
              <a:gdLst>
                <a:gd name="T0" fmla="*/ 701 w 701"/>
                <a:gd name="T1" fmla="*/ 0 h 429"/>
                <a:gd name="T2" fmla="*/ 650 w 701"/>
                <a:gd name="T3" fmla="*/ 28 h 429"/>
                <a:gd name="T4" fmla="*/ 650 w 701"/>
                <a:gd name="T5" fmla="*/ 14 h 429"/>
                <a:gd name="T6" fmla="*/ 0 w 701"/>
                <a:gd name="T7" fmla="*/ 378 h 429"/>
                <a:gd name="T8" fmla="*/ 0 w 701"/>
                <a:gd name="T9" fmla="*/ 429 h 429"/>
                <a:gd name="T10" fmla="*/ 701 w 701"/>
                <a:gd name="T11" fmla="*/ 21 h 429"/>
                <a:gd name="T12" fmla="*/ 701 w 701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1" h="429">
                  <a:moveTo>
                    <a:pt x="701" y="0"/>
                  </a:moveTo>
                  <a:lnTo>
                    <a:pt x="650" y="28"/>
                  </a:lnTo>
                  <a:lnTo>
                    <a:pt x="650" y="14"/>
                  </a:lnTo>
                  <a:lnTo>
                    <a:pt x="0" y="378"/>
                  </a:lnTo>
                  <a:lnTo>
                    <a:pt x="0" y="429"/>
                  </a:lnTo>
                  <a:lnTo>
                    <a:pt x="701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EA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04" name="Freeform 48"/>
            <p:cNvSpPr/>
            <p:nvPr>
              <p:custDataLst>
                <p:tags r:id="rId44"/>
              </p:custDataLst>
            </p:nvPr>
          </p:nvSpPr>
          <p:spPr bwMode="auto">
            <a:xfrm>
              <a:off x="7050088" y="2838450"/>
              <a:ext cx="1112838" cy="681038"/>
            </a:xfrm>
            <a:custGeom>
              <a:avLst/>
              <a:gdLst>
                <a:gd name="T0" fmla="*/ 701 w 701"/>
                <a:gd name="T1" fmla="*/ 0 h 429"/>
                <a:gd name="T2" fmla="*/ 650 w 701"/>
                <a:gd name="T3" fmla="*/ 28 h 429"/>
                <a:gd name="T4" fmla="*/ 650 w 701"/>
                <a:gd name="T5" fmla="*/ 14 h 429"/>
                <a:gd name="T6" fmla="*/ 0 w 701"/>
                <a:gd name="T7" fmla="*/ 378 h 429"/>
                <a:gd name="T8" fmla="*/ 0 w 701"/>
                <a:gd name="T9" fmla="*/ 429 h 429"/>
                <a:gd name="T10" fmla="*/ 701 w 701"/>
                <a:gd name="T11" fmla="*/ 21 h 429"/>
                <a:gd name="T12" fmla="*/ 701 w 701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1" h="429">
                  <a:moveTo>
                    <a:pt x="701" y="0"/>
                  </a:moveTo>
                  <a:lnTo>
                    <a:pt x="650" y="28"/>
                  </a:lnTo>
                  <a:lnTo>
                    <a:pt x="650" y="14"/>
                  </a:lnTo>
                  <a:lnTo>
                    <a:pt x="0" y="378"/>
                  </a:lnTo>
                  <a:lnTo>
                    <a:pt x="0" y="429"/>
                  </a:lnTo>
                  <a:lnTo>
                    <a:pt x="701" y="21"/>
                  </a:lnTo>
                  <a:lnTo>
                    <a:pt x="7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05" name="Freeform 49"/>
            <p:cNvSpPr/>
            <p:nvPr>
              <p:custDataLst>
                <p:tags r:id="rId45"/>
              </p:custDataLst>
            </p:nvPr>
          </p:nvSpPr>
          <p:spPr bwMode="auto">
            <a:xfrm>
              <a:off x="7050088" y="2871787"/>
              <a:ext cx="1114425" cy="688975"/>
            </a:xfrm>
            <a:custGeom>
              <a:avLst/>
              <a:gdLst>
                <a:gd name="T0" fmla="*/ 701 w 702"/>
                <a:gd name="T1" fmla="*/ 0 h 434"/>
                <a:gd name="T2" fmla="*/ 0 w 702"/>
                <a:gd name="T3" fmla="*/ 408 h 434"/>
                <a:gd name="T4" fmla="*/ 0 w 702"/>
                <a:gd name="T5" fmla="*/ 434 h 434"/>
                <a:gd name="T6" fmla="*/ 702 w 702"/>
                <a:gd name="T7" fmla="*/ 42 h 434"/>
                <a:gd name="T8" fmla="*/ 701 w 702"/>
                <a:gd name="T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434">
                  <a:moveTo>
                    <a:pt x="701" y="0"/>
                  </a:moveTo>
                  <a:lnTo>
                    <a:pt x="0" y="408"/>
                  </a:lnTo>
                  <a:lnTo>
                    <a:pt x="0" y="434"/>
                  </a:lnTo>
                  <a:lnTo>
                    <a:pt x="702" y="42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DB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06" name="Freeform 50"/>
            <p:cNvSpPr/>
            <p:nvPr>
              <p:custDataLst>
                <p:tags r:id="rId46"/>
              </p:custDataLst>
            </p:nvPr>
          </p:nvSpPr>
          <p:spPr bwMode="auto">
            <a:xfrm>
              <a:off x="7050088" y="2871787"/>
              <a:ext cx="1114425" cy="688975"/>
            </a:xfrm>
            <a:custGeom>
              <a:avLst/>
              <a:gdLst>
                <a:gd name="T0" fmla="*/ 701 w 702"/>
                <a:gd name="T1" fmla="*/ 0 h 434"/>
                <a:gd name="T2" fmla="*/ 0 w 702"/>
                <a:gd name="T3" fmla="*/ 408 h 434"/>
                <a:gd name="T4" fmla="*/ 0 w 702"/>
                <a:gd name="T5" fmla="*/ 434 h 434"/>
                <a:gd name="T6" fmla="*/ 702 w 702"/>
                <a:gd name="T7" fmla="*/ 42 h 434"/>
                <a:gd name="T8" fmla="*/ 701 w 702"/>
                <a:gd name="T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434">
                  <a:moveTo>
                    <a:pt x="701" y="0"/>
                  </a:moveTo>
                  <a:lnTo>
                    <a:pt x="0" y="408"/>
                  </a:lnTo>
                  <a:lnTo>
                    <a:pt x="0" y="434"/>
                  </a:lnTo>
                  <a:lnTo>
                    <a:pt x="702" y="42"/>
                  </a:lnTo>
                  <a:lnTo>
                    <a:pt x="7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07" name="Freeform 51"/>
            <p:cNvSpPr/>
            <p:nvPr>
              <p:custDataLst>
                <p:tags r:id="rId47"/>
              </p:custDataLst>
            </p:nvPr>
          </p:nvSpPr>
          <p:spPr bwMode="auto">
            <a:xfrm>
              <a:off x="8081963" y="2816225"/>
              <a:ext cx="80963" cy="66675"/>
            </a:xfrm>
            <a:custGeom>
              <a:avLst/>
              <a:gdLst>
                <a:gd name="T0" fmla="*/ 51 w 51"/>
                <a:gd name="T1" fmla="*/ 0 h 42"/>
                <a:gd name="T2" fmla="*/ 0 w 51"/>
                <a:gd name="T3" fmla="*/ 28 h 42"/>
                <a:gd name="T4" fmla="*/ 0 w 51"/>
                <a:gd name="T5" fmla="*/ 42 h 42"/>
                <a:gd name="T6" fmla="*/ 51 w 51"/>
                <a:gd name="T7" fmla="*/ 14 h 42"/>
                <a:gd name="T8" fmla="*/ 51 w 5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2">
                  <a:moveTo>
                    <a:pt x="51" y="0"/>
                  </a:moveTo>
                  <a:lnTo>
                    <a:pt x="0" y="28"/>
                  </a:lnTo>
                  <a:lnTo>
                    <a:pt x="0" y="42"/>
                  </a:lnTo>
                  <a:lnTo>
                    <a:pt x="51" y="1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C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08" name="Freeform 52"/>
            <p:cNvSpPr/>
            <p:nvPr>
              <p:custDataLst>
                <p:tags r:id="rId48"/>
              </p:custDataLst>
            </p:nvPr>
          </p:nvSpPr>
          <p:spPr bwMode="auto">
            <a:xfrm>
              <a:off x="8081963" y="2816225"/>
              <a:ext cx="80963" cy="66675"/>
            </a:xfrm>
            <a:custGeom>
              <a:avLst/>
              <a:gdLst>
                <a:gd name="T0" fmla="*/ 51 w 51"/>
                <a:gd name="T1" fmla="*/ 0 h 42"/>
                <a:gd name="T2" fmla="*/ 0 w 51"/>
                <a:gd name="T3" fmla="*/ 28 h 42"/>
                <a:gd name="T4" fmla="*/ 0 w 51"/>
                <a:gd name="T5" fmla="*/ 42 h 42"/>
                <a:gd name="T6" fmla="*/ 51 w 51"/>
                <a:gd name="T7" fmla="*/ 14 h 42"/>
                <a:gd name="T8" fmla="*/ 51 w 5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2">
                  <a:moveTo>
                    <a:pt x="51" y="0"/>
                  </a:moveTo>
                  <a:lnTo>
                    <a:pt x="0" y="28"/>
                  </a:lnTo>
                  <a:lnTo>
                    <a:pt x="0" y="42"/>
                  </a:lnTo>
                  <a:lnTo>
                    <a:pt x="51" y="14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09" name="Freeform 53"/>
            <p:cNvSpPr/>
            <p:nvPr>
              <p:custDataLst>
                <p:tags r:id="rId49"/>
              </p:custDataLst>
            </p:nvPr>
          </p:nvSpPr>
          <p:spPr bwMode="auto">
            <a:xfrm>
              <a:off x="7883525" y="2466975"/>
              <a:ext cx="193675" cy="241300"/>
            </a:xfrm>
            <a:custGeom>
              <a:avLst/>
              <a:gdLst>
                <a:gd name="T0" fmla="*/ 73 w 101"/>
                <a:gd name="T1" fmla="*/ 0 h 127"/>
                <a:gd name="T2" fmla="*/ 50 w 101"/>
                <a:gd name="T3" fmla="*/ 6 h 127"/>
                <a:gd name="T4" fmla="*/ 0 w 101"/>
                <a:gd name="T5" fmla="*/ 92 h 127"/>
                <a:gd name="T6" fmla="*/ 28 w 101"/>
                <a:gd name="T7" fmla="*/ 127 h 127"/>
                <a:gd name="T8" fmla="*/ 51 w 101"/>
                <a:gd name="T9" fmla="*/ 120 h 127"/>
                <a:gd name="T10" fmla="*/ 101 w 101"/>
                <a:gd name="T11" fmla="*/ 35 h 127"/>
                <a:gd name="T12" fmla="*/ 73 w 101"/>
                <a:gd name="T1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27">
                  <a:moveTo>
                    <a:pt x="73" y="0"/>
                  </a:moveTo>
                  <a:cubicBezTo>
                    <a:pt x="66" y="0"/>
                    <a:pt x="58" y="2"/>
                    <a:pt x="50" y="6"/>
                  </a:cubicBezTo>
                  <a:cubicBezTo>
                    <a:pt x="23" y="22"/>
                    <a:pt x="0" y="60"/>
                    <a:pt x="0" y="92"/>
                  </a:cubicBezTo>
                  <a:cubicBezTo>
                    <a:pt x="0" y="114"/>
                    <a:pt x="12" y="127"/>
                    <a:pt x="28" y="127"/>
                  </a:cubicBezTo>
                  <a:cubicBezTo>
                    <a:pt x="35" y="127"/>
                    <a:pt x="43" y="125"/>
                    <a:pt x="51" y="120"/>
                  </a:cubicBezTo>
                  <a:cubicBezTo>
                    <a:pt x="78" y="104"/>
                    <a:pt x="101" y="66"/>
                    <a:pt x="101" y="35"/>
                  </a:cubicBezTo>
                  <a:cubicBezTo>
                    <a:pt x="101" y="12"/>
                    <a:pt x="89" y="0"/>
                    <a:pt x="73" y="0"/>
                  </a:cubicBezTo>
                </a:path>
              </a:pathLst>
            </a:custGeom>
            <a:solidFill>
              <a:srgbClr val="CB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10" name="Freeform 54"/>
            <p:cNvSpPr/>
            <p:nvPr>
              <p:custDataLst>
                <p:tags r:id="rId50"/>
              </p:custDataLst>
            </p:nvPr>
          </p:nvSpPr>
          <p:spPr bwMode="auto">
            <a:xfrm>
              <a:off x="6421438" y="3251200"/>
              <a:ext cx="279400" cy="373063"/>
            </a:xfrm>
            <a:custGeom>
              <a:avLst/>
              <a:gdLst>
                <a:gd name="T0" fmla="*/ 16 w 147"/>
                <a:gd name="T1" fmla="*/ 71 h 196"/>
                <a:gd name="T2" fmla="*/ 0 w 147"/>
                <a:gd name="T3" fmla="*/ 100 h 196"/>
                <a:gd name="T4" fmla="*/ 0 w 147"/>
                <a:gd name="T5" fmla="*/ 181 h 196"/>
                <a:gd name="T6" fmla="*/ 17 w 147"/>
                <a:gd name="T7" fmla="*/ 190 h 196"/>
                <a:gd name="T8" fmla="*/ 130 w 147"/>
                <a:gd name="T9" fmla="*/ 125 h 196"/>
                <a:gd name="T10" fmla="*/ 147 w 147"/>
                <a:gd name="T11" fmla="*/ 96 h 196"/>
                <a:gd name="T12" fmla="*/ 147 w 147"/>
                <a:gd name="T13" fmla="*/ 15 h 196"/>
                <a:gd name="T14" fmla="*/ 130 w 147"/>
                <a:gd name="T15" fmla="*/ 6 h 196"/>
                <a:gd name="T16" fmla="*/ 16 w 147"/>
                <a:gd name="T17" fmla="*/ 7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96">
                  <a:moveTo>
                    <a:pt x="16" y="71"/>
                  </a:moveTo>
                  <a:cubicBezTo>
                    <a:pt x="7" y="77"/>
                    <a:pt x="0" y="89"/>
                    <a:pt x="0" y="10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91"/>
                    <a:pt x="8" y="196"/>
                    <a:pt x="17" y="190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40" y="119"/>
                    <a:pt x="147" y="107"/>
                    <a:pt x="147" y="96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7" y="5"/>
                    <a:pt x="139" y="0"/>
                    <a:pt x="130" y="6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rgbClr val="F6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11" name="Freeform 55"/>
            <p:cNvSpPr/>
            <p:nvPr>
              <p:custDataLst>
                <p:tags r:id="rId51"/>
              </p:custDataLst>
            </p:nvPr>
          </p:nvSpPr>
          <p:spPr bwMode="auto">
            <a:xfrm>
              <a:off x="6607175" y="3352800"/>
              <a:ext cx="69850" cy="79375"/>
            </a:xfrm>
            <a:custGeom>
              <a:avLst/>
              <a:gdLst>
                <a:gd name="T0" fmla="*/ 0 w 44"/>
                <a:gd name="T1" fmla="*/ 26 h 50"/>
                <a:gd name="T2" fmla="*/ 0 w 44"/>
                <a:gd name="T3" fmla="*/ 50 h 50"/>
                <a:gd name="T4" fmla="*/ 44 w 44"/>
                <a:gd name="T5" fmla="*/ 24 h 50"/>
                <a:gd name="T6" fmla="*/ 44 w 44"/>
                <a:gd name="T7" fmla="*/ 0 h 50"/>
                <a:gd name="T8" fmla="*/ 0 w 44"/>
                <a:gd name="T9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0">
                  <a:moveTo>
                    <a:pt x="0" y="26"/>
                  </a:moveTo>
                  <a:lnTo>
                    <a:pt x="0" y="50"/>
                  </a:lnTo>
                  <a:lnTo>
                    <a:pt x="44" y="24"/>
                  </a:lnTo>
                  <a:lnTo>
                    <a:pt x="4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6A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12" name="Freeform 56"/>
            <p:cNvSpPr/>
            <p:nvPr>
              <p:custDataLst>
                <p:tags r:id="rId52"/>
              </p:custDataLst>
            </p:nvPr>
          </p:nvSpPr>
          <p:spPr bwMode="auto">
            <a:xfrm>
              <a:off x="6464300" y="3394075"/>
              <a:ext cx="142875" cy="119063"/>
            </a:xfrm>
            <a:custGeom>
              <a:avLst/>
              <a:gdLst>
                <a:gd name="T0" fmla="*/ 0 w 90"/>
                <a:gd name="T1" fmla="*/ 51 h 75"/>
                <a:gd name="T2" fmla="*/ 0 w 90"/>
                <a:gd name="T3" fmla="*/ 75 h 75"/>
                <a:gd name="T4" fmla="*/ 90 w 90"/>
                <a:gd name="T5" fmla="*/ 24 h 75"/>
                <a:gd name="T6" fmla="*/ 90 w 90"/>
                <a:gd name="T7" fmla="*/ 0 h 75"/>
                <a:gd name="T8" fmla="*/ 0 w 90"/>
                <a:gd name="T9" fmla="*/ 5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5">
                  <a:moveTo>
                    <a:pt x="0" y="51"/>
                  </a:moveTo>
                  <a:lnTo>
                    <a:pt x="0" y="75"/>
                  </a:lnTo>
                  <a:lnTo>
                    <a:pt x="90" y="24"/>
                  </a:lnTo>
                  <a:lnTo>
                    <a:pt x="9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13" name="Freeform 57"/>
            <p:cNvSpPr/>
            <p:nvPr>
              <p:custDataLst>
                <p:tags r:id="rId53"/>
              </p:custDataLst>
            </p:nvPr>
          </p:nvSpPr>
          <p:spPr bwMode="auto">
            <a:xfrm>
              <a:off x="9080500" y="3186112"/>
              <a:ext cx="58738" cy="82550"/>
            </a:xfrm>
            <a:custGeom>
              <a:avLst/>
              <a:gdLst>
                <a:gd name="T0" fmla="*/ 23 w 31"/>
                <a:gd name="T1" fmla="*/ 6 h 43"/>
                <a:gd name="T2" fmla="*/ 27 w 31"/>
                <a:gd name="T3" fmla="*/ 25 h 43"/>
                <a:gd name="T4" fmla="*/ 15 w 31"/>
                <a:gd name="T5" fmla="*/ 43 h 43"/>
                <a:gd name="T6" fmla="*/ 9 w 31"/>
                <a:gd name="T7" fmla="*/ 36 h 43"/>
                <a:gd name="T8" fmla="*/ 7 w 31"/>
                <a:gd name="T9" fmla="*/ 31 h 43"/>
                <a:gd name="T10" fmla="*/ 7 w 31"/>
                <a:gd name="T11" fmla="*/ 14 h 43"/>
                <a:gd name="T12" fmla="*/ 23 w 31"/>
                <a:gd name="T13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3">
                  <a:moveTo>
                    <a:pt x="23" y="6"/>
                  </a:moveTo>
                  <a:cubicBezTo>
                    <a:pt x="23" y="6"/>
                    <a:pt x="31" y="14"/>
                    <a:pt x="27" y="25"/>
                  </a:cubicBezTo>
                  <a:cubicBezTo>
                    <a:pt x="24" y="36"/>
                    <a:pt x="20" y="43"/>
                    <a:pt x="15" y="43"/>
                  </a:cubicBezTo>
                  <a:cubicBezTo>
                    <a:pt x="10" y="43"/>
                    <a:pt x="9" y="42"/>
                    <a:pt x="9" y="36"/>
                  </a:cubicBezTo>
                  <a:cubicBezTo>
                    <a:pt x="9" y="29"/>
                    <a:pt x="8" y="29"/>
                    <a:pt x="7" y="31"/>
                  </a:cubicBezTo>
                  <a:cubicBezTo>
                    <a:pt x="6" y="33"/>
                    <a:pt x="0" y="29"/>
                    <a:pt x="7" y="14"/>
                  </a:cubicBezTo>
                  <a:cubicBezTo>
                    <a:pt x="14" y="0"/>
                    <a:pt x="23" y="6"/>
                    <a:pt x="23" y="6"/>
                  </a:cubicBezTo>
                  <a:close/>
                </a:path>
              </a:pathLst>
            </a:custGeom>
            <a:solidFill>
              <a:srgbClr val="F7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14" name="Freeform 58"/>
            <p:cNvSpPr/>
            <p:nvPr>
              <p:custDataLst>
                <p:tags r:id="rId54"/>
              </p:custDataLst>
            </p:nvPr>
          </p:nvSpPr>
          <p:spPr bwMode="auto">
            <a:xfrm>
              <a:off x="8564563" y="2965450"/>
              <a:ext cx="68263" cy="77788"/>
            </a:xfrm>
            <a:custGeom>
              <a:avLst/>
              <a:gdLst>
                <a:gd name="T0" fmla="*/ 36 w 36"/>
                <a:gd name="T1" fmla="*/ 26 h 41"/>
                <a:gd name="T2" fmla="*/ 21 w 36"/>
                <a:gd name="T3" fmla="*/ 9 h 41"/>
                <a:gd name="T4" fmla="*/ 15 w 36"/>
                <a:gd name="T5" fmla="*/ 11 h 41"/>
                <a:gd name="T6" fmla="*/ 4 w 36"/>
                <a:gd name="T7" fmla="*/ 7 h 41"/>
                <a:gd name="T8" fmla="*/ 10 w 36"/>
                <a:gd name="T9" fmla="*/ 32 h 41"/>
                <a:gd name="T10" fmla="*/ 29 w 36"/>
                <a:gd name="T11" fmla="*/ 40 h 41"/>
                <a:gd name="T12" fmla="*/ 36 w 36"/>
                <a:gd name="T13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1">
                  <a:moveTo>
                    <a:pt x="36" y="26"/>
                  </a:moveTo>
                  <a:cubicBezTo>
                    <a:pt x="36" y="26"/>
                    <a:pt x="27" y="7"/>
                    <a:pt x="21" y="9"/>
                  </a:cubicBezTo>
                  <a:cubicBezTo>
                    <a:pt x="15" y="11"/>
                    <a:pt x="21" y="14"/>
                    <a:pt x="15" y="11"/>
                  </a:cubicBezTo>
                  <a:cubicBezTo>
                    <a:pt x="8" y="8"/>
                    <a:pt x="9" y="0"/>
                    <a:pt x="4" y="7"/>
                  </a:cubicBezTo>
                  <a:cubicBezTo>
                    <a:pt x="0" y="15"/>
                    <a:pt x="4" y="27"/>
                    <a:pt x="10" y="32"/>
                  </a:cubicBezTo>
                  <a:cubicBezTo>
                    <a:pt x="15" y="36"/>
                    <a:pt x="28" y="41"/>
                    <a:pt x="29" y="40"/>
                  </a:cubicBezTo>
                  <a:cubicBezTo>
                    <a:pt x="31" y="40"/>
                    <a:pt x="36" y="26"/>
                    <a:pt x="36" y="26"/>
                  </a:cubicBezTo>
                  <a:close/>
                </a:path>
              </a:pathLst>
            </a:custGeom>
            <a:solidFill>
              <a:srgbClr val="F7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15" name="Freeform 59"/>
            <p:cNvSpPr/>
            <p:nvPr>
              <p:custDataLst>
                <p:tags r:id="rId55"/>
              </p:custDataLst>
            </p:nvPr>
          </p:nvSpPr>
          <p:spPr bwMode="auto">
            <a:xfrm>
              <a:off x="8974138" y="3194050"/>
              <a:ext cx="96838" cy="512763"/>
            </a:xfrm>
            <a:custGeom>
              <a:avLst/>
              <a:gdLst>
                <a:gd name="T0" fmla="*/ 40 w 51"/>
                <a:gd name="T1" fmla="*/ 0 h 270"/>
                <a:gd name="T2" fmla="*/ 45 w 51"/>
                <a:gd name="T3" fmla="*/ 46 h 270"/>
                <a:gd name="T4" fmla="*/ 40 w 51"/>
                <a:gd name="T5" fmla="*/ 156 h 270"/>
                <a:gd name="T6" fmla="*/ 47 w 51"/>
                <a:gd name="T7" fmla="*/ 255 h 270"/>
                <a:gd name="T8" fmla="*/ 24 w 51"/>
                <a:gd name="T9" fmla="*/ 257 h 270"/>
                <a:gd name="T10" fmla="*/ 1 w 51"/>
                <a:gd name="T11" fmla="*/ 130 h 270"/>
                <a:gd name="T12" fmla="*/ 5 w 51"/>
                <a:gd name="T13" fmla="*/ 56 h 270"/>
                <a:gd name="T14" fmla="*/ 40 w 51"/>
                <a:gd name="T1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70">
                  <a:moveTo>
                    <a:pt x="40" y="0"/>
                  </a:moveTo>
                  <a:cubicBezTo>
                    <a:pt x="40" y="0"/>
                    <a:pt x="48" y="4"/>
                    <a:pt x="45" y="46"/>
                  </a:cubicBezTo>
                  <a:cubicBezTo>
                    <a:pt x="41" y="88"/>
                    <a:pt x="35" y="116"/>
                    <a:pt x="40" y="156"/>
                  </a:cubicBezTo>
                  <a:cubicBezTo>
                    <a:pt x="46" y="195"/>
                    <a:pt x="51" y="240"/>
                    <a:pt x="47" y="255"/>
                  </a:cubicBezTo>
                  <a:cubicBezTo>
                    <a:pt x="44" y="270"/>
                    <a:pt x="35" y="269"/>
                    <a:pt x="24" y="257"/>
                  </a:cubicBezTo>
                  <a:cubicBezTo>
                    <a:pt x="14" y="246"/>
                    <a:pt x="2" y="151"/>
                    <a:pt x="1" y="130"/>
                  </a:cubicBezTo>
                  <a:cubicBezTo>
                    <a:pt x="0" y="109"/>
                    <a:pt x="1" y="78"/>
                    <a:pt x="5" y="56"/>
                  </a:cubicBezTo>
                  <a:cubicBezTo>
                    <a:pt x="8" y="3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3E8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16" name="Freeform 60"/>
            <p:cNvSpPr/>
            <p:nvPr>
              <p:custDataLst>
                <p:tags r:id="rId56"/>
              </p:custDataLst>
            </p:nvPr>
          </p:nvSpPr>
          <p:spPr bwMode="auto">
            <a:xfrm>
              <a:off x="8851900" y="3201987"/>
              <a:ext cx="207963" cy="558800"/>
            </a:xfrm>
            <a:custGeom>
              <a:avLst/>
              <a:gdLst>
                <a:gd name="T0" fmla="*/ 104 w 109"/>
                <a:gd name="T1" fmla="*/ 0 h 294"/>
                <a:gd name="T2" fmla="*/ 84 w 109"/>
                <a:gd name="T3" fmla="*/ 50 h 294"/>
                <a:gd name="T4" fmla="*/ 58 w 109"/>
                <a:gd name="T5" fmla="*/ 78 h 294"/>
                <a:gd name="T6" fmla="*/ 50 w 109"/>
                <a:gd name="T7" fmla="*/ 191 h 294"/>
                <a:gd name="T8" fmla="*/ 58 w 109"/>
                <a:gd name="T9" fmla="*/ 277 h 294"/>
                <a:gd name="T10" fmla="*/ 35 w 109"/>
                <a:gd name="T11" fmla="*/ 281 h 294"/>
                <a:gd name="T12" fmla="*/ 10 w 109"/>
                <a:gd name="T13" fmla="*/ 162 h 294"/>
                <a:gd name="T14" fmla="*/ 11 w 109"/>
                <a:gd name="T15" fmla="*/ 28 h 294"/>
                <a:gd name="T16" fmla="*/ 104 w 109"/>
                <a:gd name="T1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294">
                  <a:moveTo>
                    <a:pt x="104" y="0"/>
                  </a:moveTo>
                  <a:cubicBezTo>
                    <a:pt x="104" y="0"/>
                    <a:pt x="109" y="30"/>
                    <a:pt x="84" y="50"/>
                  </a:cubicBezTo>
                  <a:cubicBezTo>
                    <a:pt x="84" y="50"/>
                    <a:pt x="62" y="64"/>
                    <a:pt x="58" y="78"/>
                  </a:cubicBezTo>
                  <a:cubicBezTo>
                    <a:pt x="55" y="92"/>
                    <a:pt x="45" y="159"/>
                    <a:pt x="50" y="191"/>
                  </a:cubicBezTo>
                  <a:cubicBezTo>
                    <a:pt x="55" y="223"/>
                    <a:pt x="58" y="277"/>
                    <a:pt x="58" y="277"/>
                  </a:cubicBezTo>
                  <a:cubicBezTo>
                    <a:pt x="58" y="277"/>
                    <a:pt x="47" y="294"/>
                    <a:pt x="35" y="281"/>
                  </a:cubicBezTo>
                  <a:cubicBezTo>
                    <a:pt x="35" y="281"/>
                    <a:pt x="11" y="198"/>
                    <a:pt x="10" y="162"/>
                  </a:cubicBezTo>
                  <a:cubicBezTo>
                    <a:pt x="9" y="126"/>
                    <a:pt x="0" y="50"/>
                    <a:pt x="11" y="28"/>
                  </a:cubicBezTo>
                  <a:cubicBezTo>
                    <a:pt x="21" y="6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659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17" name="Freeform 61"/>
            <p:cNvSpPr/>
            <p:nvPr>
              <p:custDataLst>
                <p:tags r:id="rId57"/>
              </p:custDataLst>
            </p:nvPr>
          </p:nvSpPr>
          <p:spPr bwMode="auto">
            <a:xfrm>
              <a:off x="9039225" y="2867025"/>
              <a:ext cx="93663" cy="355600"/>
            </a:xfrm>
            <a:custGeom>
              <a:avLst/>
              <a:gdLst>
                <a:gd name="T0" fmla="*/ 49 w 49"/>
                <a:gd name="T1" fmla="*/ 177 h 187"/>
                <a:gd name="T2" fmla="*/ 23 w 49"/>
                <a:gd name="T3" fmla="*/ 181 h 187"/>
                <a:gd name="T4" fmla="*/ 0 w 49"/>
                <a:gd name="T5" fmla="*/ 113 h 187"/>
                <a:gd name="T6" fmla="*/ 7 w 49"/>
                <a:gd name="T7" fmla="*/ 0 h 187"/>
                <a:gd name="T8" fmla="*/ 44 w 49"/>
                <a:gd name="T9" fmla="*/ 110 h 187"/>
                <a:gd name="T10" fmla="*/ 49 w 49"/>
                <a:gd name="T11" fmla="*/ 1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87">
                  <a:moveTo>
                    <a:pt x="49" y="177"/>
                  </a:moveTo>
                  <a:cubicBezTo>
                    <a:pt x="49" y="177"/>
                    <a:pt x="34" y="187"/>
                    <a:pt x="23" y="181"/>
                  </a:cubicBezTo>
                  <a:cubicBezTo>
                    <a:pt x="23" y="181"/>
                    <a:pt x="24" y="116"/>
                    <a:pt x="0" y="11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43" y="60"/>
                    <a:pt x="44" y="110"/>
                  </a:cubicBezTo>
                  <a:cubicBezTo>
                    <a:pt x="45" y="160"/>
                    <a:pt x="49" y="177"/>
                    <a:pt x="49" y="177"/>
                  </a:cubicBezTo>
                  <a:close/>
                </a:path>
              </a:pathLst>
            </a:custGeom>
            <a:solidFill>
              <a:srgbClr val="3F4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18" name="Freeform 62"/>
            <p:cNvSpPr/>
            <p:nvPr>
              <p:custDataLst>
                <p:tags r:id="rId58"/>
              </p:custDataLst>
            </p:nvPr>
          </p:nvSpPr>
          <p:spPr bwMode="auto">
            <a:xfrm>
              <a:off x="8837613" y="2740025"/>
              <a:ext cx="142875" cy="174625"/>
            </a:xfrm>
            <a:custGeom>
              <a:avLst/>
              <a:gdLst>
                <a:gd name="T0" fmla="*/ 13 w 75"/>
                <a:gd name="T1" fmla="*/ 0 h 91"/>
                <a:gd name="T2" fmla="*/ 19 w 75"/>
                <a:gd name="T3" fmla="*/ 75 h 91"/>
                <a:gd name="T4" fmla="*/ 43 w 75"/>
                <a:gd name="T5" fmla="*/ 75 h 91"/>
                <a:gd name="T6" fmla="*/ 51 w 75"/>
                <a:gd name="T7" fmla="*/ 91 h 91"/>
                <a:gd name="T8" fmla="*/ 75 w 75"/>
                <a:gd name="T9" fmla="*/ 79 h 91"/>
                <a:gd name="T10" fmla="*/ 71 w 75"/>
                <a:gd name="T11" fmla="*/ 57 h 91"/>
                <a:gd name="T12" fmla="*/ 44 w 75"/>
                <a:gd name="T13" fmla="*/ 5 h 91"/>
                <a:gd name="T14" fmla="*/ 13 w 75"/>
                <a:gd name="T1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91">
                  <a:moveTo>
                    <a:pt x="13" y="0"/>
                  </a:moveTo>
                  <a:cubicBezTo>
                    <a:pt x="13" y="0"/>
                    <a:pt x="0" y="71"/>
                    <a:pt x="19" y="75"/>
                  </a:cubicBezTo>
                  <a:cubicBezTo>
                    <a:pt x="37" y="80"/>
                    <a:pt x="33" y="67"/>
                    <a:pt x="43" y="75"/>
                  </a:cubicBezTo>
                  <a:cubicBezTo>
                    <a:pt x="52" y="84"/>
                    <a:pt x="51" y="91"/>
                    <a:pt x="51" y="91"/>
                  </a:cubicBezTo>
                  <a:cubicBezTo>
                    <a:pt x="51" y="91"/>
                    <a:pt x="69" y="77"/>
                    <a:pt x="75" y="79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44" y="5"/>
                    <a:pt x="44" y="5"/>
                    <a:pt x="44" y="5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7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19" name="Freeform 63"/>
            <p:cNvSpPr/>
            <p:nvPr>
              <p:custDataLst>
                <p:tags r:id="rId59"/>
              </p:custDataLst>
            </p:nvPr>
          </p:nvSpPr>
          <p:spPr bwMode="auto">
            <a:xfrm>
              <a:off x="8851900" y="2695575"/>
              <a:ext cx="161925" cy="173038"/>
            </a:xfrm>
            <a:custGeom>
              <a:avLst/>
              <a:gdLst>
                <a:gd name="T0" fmla="*/ 54 w 85"/>
                <a:gd name="T1" fmla="*/ 12 h 91"/>
                <a:gd name="T2" fmla="*/ 42 w 85"/>
                <a:gd name="T3" fmla="*/ 1 h 91"/>
                <a:gd name="T4" fmla="*/ 3 w 85"/>
                <a:gd name="T5" fmla="*/ 14 h 91"/>
                <a:gd name="T6" fmla="*/ 12 w 85"/>
                <a:gd name="T7" fmla="*/ 33 h 91"/>
                <a:gd name="T8" fmla="*/ 19 w 85"/>
                <a:gd name="T9" fmla="*/ 44 h 91"/>
                <a:gd name="T10" fmla="*/ 37 w 85"/>
                <a:gd name="T11" fmla="*/ 60 h 91"/>
                <a:gd name="T12" fmla="*/ 42 w 85"/>
                <a:gd name="T13" fmla="*/ 80 h 91"/>
                <a:gd name="T14" fmla="*/ 73 w 85"/>
                <a:gd name="T15" fmla="*/ 77 h 91"/>
                <a:gd name="T16" fmla="*/ 81 w 85"/>
                <a:gd name="T17" fmla="*/ 28 h 91"/>
                <a:gd name="T18" fmla="*/ 54 w 85"/>
                <a:gd name="T19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91">
                  <a:moveTo>
                    <a:pt x="54" y="12"/>
                  </a:moveTo>
                  <a:cubicBezTo>
                    <a:pt x="54" y="12"/>
                    <a:pt x="53" y="1"/>
                    <a:pt x="42" y="1"/>
                  </a:cubicBezTo>
                  <a:cubicBezTo>
                    <a:pt x="31" y="0"/>
                    <a:pt x="6" y="3"/>
                    <a:pt x="3" y="14"/>
                  </a:cubicBezTo>
                  <a:cubicBezTo>
                    <a:pt x="0" y="25"/>
                    <a:pt x="1" y="28"/>
                    <a:pt x="12" y="33"/>
                  </a:cubicBezTo>
                  <a:cubicBezTo>
                    <a:pt x="23" y="39"/>
                    <a:pt x="15" y="41"/>
                    <a:pt x="19" y="44"/>
                  </a:cubicBezTo>
                  <a:cubicBezTo>
                    <a:pt x="23" y="47"/>
                    <a:pt x="39" y="50"/>
                    <a:pt x="37" y="60"/>
                  </a:cubicBezTo>
                  <a:cubicBezTo>
                    <a:pt x="36" y="70"/>
                    <a:pt x="33" y="75"/>
                    <a:pt x="42" y="80"/>
                  </a:cubicBezTo>
                  <a:cubicBezTo>
                    <a:pt x="51" y="84"/>
                    <a:pt x="67" y="91"/>
                    <a:pt x="73" y="77"/>
                  </a:cubicBezTo>
                  <a:cubicBezTo>
                    <a:pt x="79" y="62"/>
                    <a:pt x="85" y="36"/>
                    <a:pt x="81" y="28"/>
                  </a:cubicBezTo>
                  <a:cubicBezTo>
                    <a:pt x="77" y="17"/>
                    <a:pt x="69" y="7"/>
                    <a:pt x="54" y="12"/>
                  </a:cubicBezTo>
                  <a:close/>
                </a:path>
              </a:pathLst>
            </a:custGeom>
            <a:solidFill>
              <a:srgbClr val="AE5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20" name="Freeform 64"/>
            <p:cNvSpPr/>
            <p:nvPr>
              <p:custDataLst>
                <p:tags r:id="rId60"/>
              </p:custDataLst>
            </p:nvPr>
          </p:nvSpPr>
          <p:spPr bwMode="auto">
            <a:xfrm>
              <a:off x="8596313" y="2857500"/>
              <a:ext cx="490538" cy="434975"/>
            </a:xfrm>
            <a:custGeom>
              <a:avLst/>
              <a:gdLst>
                <a:gd name="T0" fmla="*/ 235 w 257"/>
                <a:gd name="T1" fmla="*/ 2 h 229"/>
                <a:gd name="T2" fmla="*/ 212 w 257"/>
                <a:gd name="T3" fmla="*/ 7 h 229"/>
                <a:gd name="T4" fmla="*/ 168 w 257"/>
                <a:gd name="T5" fmla="*/ 28 h 229"/>
                <a:gd name="T6" fmla="*/ 128 w 257"/>
                <a:gd name="T7" fmla="*/ 59 h 229"/>
                <a:gd name="T8" fmla="*/ 77 w 257"/>
                <a:gd name="T9" fmla="*/ 124 h 229"/>
                <a:gd name="T10" fmla="*/ 19 w 257"/>
                <a:gd name="T11" fmla="*/ 83 h 229"/>
                <a:gd name="T12" fmla="*/ 4 w 257"/>
                <a:gd name="T13" fmla="*/ 92 h 229"/>
                <a:gd name="T14" fmla="*/ 18 w 257"/>
                <a:gd name="T15" fmla="*/ 114 h 229"/>
                <a:gd name="T16" fmla="*/ 73 w 257"/>
                <a:gd name="T17" fmla="*/ 154 h 229"/>
                <a:gd name="T18" fmla="*/ 94 w 257"/>
                <a:gd name="T19" fmla="*/ 149 h 229"/>
                <a:gd name="T20" fmla="*/ 139 w 257"/>
                <a:gd name="T21" fmla="*/ 89 h 229"/>
                <a:gd name="T22" fmla="*/ 139 w 257"/>
                <a:gd name="T23" fmla="*/ 175 h 229"/>
                <a:gd name="T24" fmla="*/ 137 w 257"/>
                <a:gd name="T25" fmla="*/ 220 h 229"/>
                <a:gd name="T26" fmla="*/ 228 w 257"/>
                <a:gd name="T27" fmla="*/ 206 h 229"/>
                <a:gd name="T28" fmla="*/ 252 w 257"/>
                <a:gd name="T29" fmla="*/ 172 h 229"/>
                <a:gd name="T30" fmla="*/ 235 w 257"/>
                <a:gd name="T31" fmla="*/ 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229">
                  <a:moveTo>
                    <a:pt x="235" y="2"/>
                  </a:moveTo>
                  <a:cubicBezTo>
                    <a:pt x="229" y="0"/>
                    <a:pt x="220" y="4"/>
                    <a:pt x="212" y="7"/>
                  </a:cubicBezTo>
                  <a:cubicBezTo>
                    <a:pt x="199" y="11"/>
                    <a:pt x="197" y="9"/>
                    <a:pt x="168" y="28"/>
                  </a:cubicBezTo>
                  <a:cubicBezTo>
                    <a:pt x="142" y="44"/>
                    <a:pt x="139" y="46"/>
                    <a:pt x="128" y="59"/>
                  </a:cubicBezTo>
                  <a:cubicBezTo>
                    <a:pt x="117" y="71"/>
                    <a:pt x="77" y="124"/>
                    <a:pt x="77" y="12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7" y="81"/>
                    <a:pt x="4" y="92"/>
                  </a:cubicBezTo>
                  <a:cubicBezTo>
                    <a:pt x="0" y="103"/>
                    <a:pt x="12" y="108"/>
                    <a:pt x="18" y="114"/>
                  </a:cubicBezTo>
                  <a:cubicBezTo>
                    <a:pt x="23" y="120"/>
                    <a:pt x="73" y="154"/>
                    <a:pt x="73" y="154"/>
                  </a:cubicBezTo>
                  <a:cubicBezTo>
                    <a:pt x="73" y="154"/>
                    <a:pt x="80" y="161"/>
                    <a:pt x="94" y="149"/>
                  </a:cubicBezTo>
                  <a:cubicBezTo>
                    <a:pt x="107" y="136"/>
                    <a:pt x="139" y="89"/>
                    <a:pt x="139" y="89"/>
                  </a:cubicBezTo>
                  <a:cubicBezTo>
                    <a:pt x="139" y="89"/>
                    <a:pt x="143" y="154"/>
                    <a:pt x="139" y="175"/>
                  </a:cubicBezTo>
                  <a:cubicBezTo>
                    <a:pt x="136" y="196"/>
                    <a:pt x="130" y="211"/>
                    <a:pt x="137" y="220"/>
                  </a:cubicBezTo>
                  <a:cubicBezTo>
                    <a:pt x="145" y="229"/>
                    <a:pt x="200" y="229"/>
                    <a:pt x="228" y="206"/>
                  </a:cubicBezTo>
                  <a:cubicBezTo>
                    <a:pt x="256" y="182"/>
                    <a:pt x="252" y="172"/>
                    <a:pt x="252" y="172"/>
                  </a:cubicBezTo>
                  <a:cubicBezTo>
                    <a:pt x="252" y="172"/>
                    <a:pt x="257" y="6"/>
                    <a:pt x="235" y="2"/>
                  </a:cubicBezTo>
                  <a:close/>
                </a:path>
              </a:pathLst>
            </a:custGeom>
            <a:solidFill>
              <a:srgbClr val="545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21" name="Freeform 65"/>
            <p:cNvSpPr/>
            <p:nvPr>
              <p:custDataLst>
                <p:tags r:id="rId61"/>
              </p:custDataLst>
            </p:nvPr>
          </p:nvSpPr>
          <p:spPr bwMode="auto">
            <a:xfrm>
              <a:off x="8596313" y="2954337"/>
              <a:ext cx="285750" cy="209550"/>
            </a:xfrm>
            <a:custGeom>
              <a:avLst/>
              <a:gdLst>
                <a:gd name="T0" fmla="*/ 128 w 150"/>
                <a:gd name="T1" fmla="*/ 8 h 110"/>
                <a:gd name="T2" fmla="*/ 77 w 150"/>
                <a:gd name="T3" fmla="*/ 73 h 110"/>
                <a:gd name="T4" fmla="*/ 19 w 150"/>
                <a:gd name="T5" fmla="*/ 32 h 110"/>
                <a:gd name="T6" fmla="*/ 4 w 150"/>
                <a:gd name="T7" fmla="*/ 41 h 110"/>
                <a:gd name="T8" fmla="*/ 18 w 150"/>
                <a:gd name="T9" fmla="*/ 63 h 110"/>
                <a:gd name="T10" fmla="*/ 73 w 150"/>
                <a:gd name="T11" fmla="*/ 103 h 110"/>
                <a:gd name="T12" fmla="*/ 94 w 150"/>
                <a:gd name="T13" fmla="*/ 98 h 110"/>
                <a:gd name="T14" fmla="*/ 139 w 150"/>
                <a:gd name="T15" fmla="*/ 38 h 110"/>
                <a:gd name="T16" fmla="*/ 139 w 150"/>
                <a:gd name="T17" fmla="*/ 39 h 110"/>
                <a:gd name="T18" fmla="*/ 147 w 150"/>
                <a:gd name="T19" fmla="*/ 8 h 110"/>
                <a:gd name="T20" fmla="*/ 137 w 150"/>
                <a:gd name="T21" fmla="*/ 0 h 110"/>
                <a:gd name="T22" fmla="*/ 128 w 150"/>
                <a:gd name="T23" fmla="*/ 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" h="110">
                  <a:moveTo>
                    <a:pt x="128" y="8"/>
                  </a:moveTo>
                  <a:cubicBezTo>
                    <a:pt x="117" y="20"/>
                    <a:pt x="77" y="73"/>
                    <a:pt x="77" y="7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7" y="30"/>
                    <a:pt x="4" y="41"/>
                  </a:cubicBezTo>
                  <a:cubicBezTo>
                    <a:pt x="0" y="52"/>
                    <a:pt x="12" y="57"/>
                    <a:pt x="18" y="63"/>
                  </a:cubicBezTo>
                  <a:cubicBezTo>
                    <a:pt x="23" y="69"/>
                    <a:pt x="73" y="103"/>
                    <a:pt x="73" y="103"/>
                  </a:cubicBezTo>
                  <a:cubicBezTo>
                    <a:pt x="73" y="103"/>
                    <a:pt x="80" y="110"/>
                    <a:pt x="94" y="98"/>
                  </a:cubicBezTo>
                  <a:cubicBezTo>
                    <a:pt x="107" y="85"/>
                    <a:pt x="139" y="38"/>
                    <a:pt x="139" y="38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45" y="28"/>
                    <a:pt x="150" y="15"/>
                    <a:pt x="147" y="8"/>
                  </a:cubicBezTo>
                  <a:cubicBezTo>
                    <a:pt x="145" y="3"/>
                    <a:pt x="141" y="1"/>
                    <a:pt x="137" y="0"/>
                  </a:cubicBezTo>
                  <a:cubicBezTo>
                    <a:pt x="134" y="2"/>
                    <a:pt x="132" y="4"/>
                    <a:pt x="128" y="8"/>
                  </a:cubicBezTo>
                  <a:close/>
                </a:path>
              </a:pathLst>
            </a:custGeom>
            <a:solidFill>
              <a:srgbClr val="5E6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22" name="Freeform 66"/>
            <p:cNvSpPr/>
            <p:nvPr>
              <p:custDataLst>
                <p:tags r:id="rId62"/>
              </p:custDataLst>
            </p:nvPr>
          </p:nvSpPr>
          <p:spPr bwMode="auto">
            <a:xfrm>
              <a:off x="7499350" y="3389312"/>
              <a:ext cx="2147888" cy="1243013"/>
            </a:xfrm>
            <a:custGeom>
              <a:avLst/>
              <a:gdLst>
                <a:gd name="T0" fmla="*/ 0 w 1353"/>
                <a:gd name="T1" fmla="*/ 323 h 783"/>
                <a:gd name="T2" fmla="*/ 556 w 1353"/>
                <a:gd name="T3" fmla="*/ 0 h 783"/>
                <a:gd name="T4" fmla="*/ 1353 w 1353"/>
                <a:gd name="T5" fmla="*/ 461 h 783"/>
                <a:gd name="T6" fmla="*/ 798 w 1353"/>
                <a:gd name="T7" fmla="*/ 783 h 783"/>
                <a:gd name="T8" fmla="*/ 0 w 1353"/>
                <a:gd name="T9" fmla="*/ 32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3" h="783">
                  <a:moveTo>
                    <a:pt x="0" y="323"/>
                  </a:moveTo>
                  <a:lnTo>
                    <a:pt x="556" y="0"/>
                  </a:lnTo>
                  <a:lnTo>
                    <a:pt x="1353" y="461"/>
                  </a:lnTo>
                  <a:lnTo>
                    <a:pt x="798" y="783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23" name="Freeform 67"/>
            <p:cNvSpPr/>
            <p:nvPr>
              <p:custDataLst>
                <p:tags r:id="rId63"/>
              </p:custDataLst>
            </p:nvPr>
          </p:nvSpPr>
          <p:spPr bwMode="auto">
            <a:xfrm>
              <a:off x="7499350" y="3389312"/>
              <a:ext cx="2147888" cy="1243013"/>
            </a:xfrm>
            <a:custGeom>
              <a:avLst/>
              <a:gdLst>
                <a:gd name="T0" fmla="*/ 0 w 1353"/>
                <a:gd name="T1" fmla="*/ 323 h 783"/>
                <a:gd name="T2" fmla="*/ 556 w 1353"/>
                <a:gd name="T3" fmla="*/ 0 h 783"/>
                <a:gd name="T4" fmla="*/ 1353 w 1353"/>
                <a:gd name="T5" fmla="*/ 461 h 783"/>
                <a:gd name="T6" fmla="*/ 798 w 1353"/>
                <a:gd name="T7" fmla="*/ 783 h 783"/>
                <a:gd name="T8" fmla="*/ 0 w 1353"/>
                <a:gd name="T9" fmla="*/ 32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3" h="783">
                  <a:moveTo>
                    <a:pt x="0" y="323"/>
                  </a:moveTo>
                  <a:lnTo>
                    <a:pt x="556" y="0"/>
                  </a:lnTo>
                  <a:lnTo>
                    <a:pt x="1353" y="461"/>
                  </a:lnTo>
                  <a:lnTo>
                    <a:pt x="798" y="783"/>
                  </a:lnTo>
                  <a:lnTo>
                    <a:pt x="0" y="3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24" name="Freeform 68"/>
            <p:cNvSpPr/>
            <p:nvPr>
              <p:custDataLst>
                <p:tags r:id="rId64"/>
              </p:custDataLst>
            </p:nvPr>
          </p:nvSpPr>
          <p:spPr bwMode="auto">
            <a:xfrm>
              <a:off x="7537450" y="3654425"/>
              <a:ext cx="96838" cy="274638"/>
            </a:xfrm>
            <a:custGeom>
              <a:avLst/>
              <a:gdLst>
                <a:gd name="T0" fmla="*/ 0 w 51"/>
                <a:gd name="T1" fmla="*/ 0 h 144"/>
                <a:gd name="T2" fmla="*/ 11 w 51"/>
                <a:gd name="T3" fmla="*/ 131 h 144"/>
                <a:gd name="T4" fmla="*/ 39 w 51"/>
                <a:gd name="T5" fmla="*/ 131 h 144"/>
                <a:gd name="T6" fmla="*/ 51 w 51"/>
                <a:gd name="T7" fmla="*/ 8 h 144"/>
                <a:gd name="T8" fmla="*/ 0 w 51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4">
                  <a:moveTo>
                    <a:pt x="0" y="0"/>
                  </a:move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26" y="144"/>
                    <a:pt x="39" y="131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25" name="Freeform 69"/>
            <p:cNvSpPr/>
            <p:nvPr>
              <p:custDataLst>
                <p:tags r:id="rId65"/>
              </p:custDataLst>
            </p:nvPr>
          </p:nvSpPr>
          <p:spPr bwMode="auto">
            <a:xfrm>
              <a:off x="8723313" y="4313237"/>
              <a:ext cx="96838" cy="273050"/>
            </a:xfrm>
            <a:custGeom>
              <a:avLst/>
              <a:gdLst>
                <a:gd name="T0" fmla="*/ 0 w 51"/>
                <a:gd name="T1" fmla="*/ 0 h 144"/>
                <a:gd name="T2" fmla="*/ 11 w 51"/>
                <a:gd name="T3" fmla="*/ 131 h 144"/>
                <a:gd name="T4" fmla="*/ 39 w 51"/>
                <a:gd name="T5" fmla="*/ 131 h 144"/>
                <a:gd name="T6" fmla="*/ 51 w 51"/>
                <a:gd name="T7" fmla="*/ 8 h 144"/>
                <a:gd name="T8" fmla="*/ 0 w 51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4">
                  <a:moveTo>
                    <a:pt x="0" y="0"/>
                  </a:move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26" y="144"/>
                    <a:pt x="39" y="131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26" name="Freeform 70"/>
            <p:cNvSpPr/>
            <p:nvPr>
              <p:custDataLst>
                <p:tags r:id="rId66"/>
              </p:custDataLst>
            </p:nvPr>
          </p:nvSpPr>
          <p:spPr bwMode="auto">
            <a:xfrm>
              <a:off x="9507538" y="3878262"/>
              <a:ext cx="95250" cy="274638"/>
            </a:xfrm>
            <a:custGeom>
              <a:avLst/>
              <a:gdLst>
                <a:gd name="T0" fmla="*/ 0 w 50"/>
                <a:gd name="T1" fmla="*/ 0 h 144"/>
                <a:gd name="T2" fmla="*/ 11 w 50"/>
                <a:gd name="T3" fmla="*/ 131 h 144"/>
                <a:gd name="T4" fmla="*/ 38 w 50"/>
                <a:gd name="T5" fmla="*/ 131 h 144"/>
                <a:gd name="T6" fmla="*/ 50 w 50"/>
                <a:gd name="T7" fmla="*/ 8 h 144"/>
                <a:gd name="T8" fmla="*/ 0 w 5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44">
                  <a:moveTo>
                    <a:pt x="0" y="0"/>
                  </a:move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26" y="144"/>
                    <a:pt x="38" y="131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27" name="Freeform 71"/>
            <p:cNvSpPr/>
            <p:nvPr>
              <p:custDataLst>
                <p:tags r:id="rId67"/>
              </p:custDataLst>
            </p:nvPr>
          </p:nvSpPr>
          <p:spPr bwMode="auto">
            <a:xfrm>
              <a:off x="7502525" y="3627437"/>
              <a:ext cx="1268413" cy="777875"/>
            </a:xfrm>
            <a:custGeom>
              <a:avLst/>
              <a:gdLst>
                <a:gd name="T0" fmla="*/ 799 w 799"/>
                <a:gd name="T1" fmla="*/ 460 h 490"/>
                <a:gd name="T2" fmla="*/ 799 w 799"/>
                <a:gd name="T3" fmla="*/ 490 h 490"/>
                <a:gd name="T4" fmla="*/ 0 w 799"/>
                <a:gd name="T5" fmla="*/ 30 h 490"/>
                <a:gd name="T6" fmla="*/ 0 w 799"/>
                <a:gd name="T7" fmla="*/ 0 h 490"/>
                <a:gd name="T8" fmla="*/ 799 w 799"/>
                <a:gd name="T9" fmla="*/ 46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490">
                  <a:moveTo>
                    <a:pt x="799" y="460"/>
                  </a:moveTo>
                  <a:lnTo>
                    <a:pt x="799" y="49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99" y="460"/>
                  </a:lnTo>
                  <a:close/>
                </a:path>
              </a:pathLst>
            </a:custGeom>
            <a:solidFill>
              <a:srgbClr val="A7C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28" name="Freeform 72"/>
            <p:cNvSpPr/>
            <p:nvPr>
              <p:custDataLst>
                <p:tags r:id="rId68"/>
              </p:custDataLst>
            </p:nvPr>
          </p:nvSpPr>
          <p:spPr bwMode="auto">
            <a:xfrm>
              <a:off x="8770938" y="3846512"/>
              <a:ext cx="881063" cy="558800"/>
            </a:xfrm>
            <a:custGeom>
              <a:avLst/>
              <a:gdLst>
                <a:gd name="T0" fmla="*/ 0 w 555"/>
                <a:gd name="T1" fmla="*/ 322 h 352"/>
                <a:gd name="T2" fmla="*/ 555 w 555"/>
                <a:gd name="T3" fmla="*/ 0 h 352"/>
                <a:gd name="T4" fmla="*/ 555 w 555"/>
                <a:gd name="T5" fmla="*/ 30 h 352"/>
                <a:gd name="T6" fmla="*/ 0 w 555"/>
                <a:gd name="T7" fmla="*/ 352 h 352"/>
                <a:gd name="T8" fmla="*/ 0 w 555"/>
                <a:gd name="T9" fmla="*/ 32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5" h="352">
                  <a:moveTo>
                    <a:pt x="0" y="322"/>
                  </a:moveTo>
                  <a:lnTo>
                    <a:pt x="555" y="0"/>
                  </a:lnTo>
                  <a:lnTo>
                    <a:pt x="555" y="30"/>
                  </a:lnTo>
                  <a:lnTo>
                    <a:pt x="0" y="35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94B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29" name="Freeform 73"/>
            <p:cNvSpPr/>
            <p:nvPr>
              <p:custDataLst>
                <p:tags r:id="rId69"/>
              </p:custDataLst>
            </p:nvPr>
          </p:nvSpPr>
          <p:spPr bwMode="auto">
            <a:xfrm>
              <a:off x="7502525" y="3116262"/>
              <a:ext cx="2149475" cy="1241425"/>
            </a:xfrm>
            <a:custGeom>
              <a:avLst/>
              <a:gdLst>
                <a:gd name="T0" fmla="*/ 0 w 1354"/>
                <a:gd name="T1" fmla="*/ 322 h 782"/>
                <a:gd name="T2" fmla="*/ 556 w 1354"/>
                <a:gd name="T3" fmla="*/ 0 h 782"/>
                <a:gd name="T4" fmla="*/ 1354 w 1354"/>
                <a:gd name="T5" fmla="*/ 460 h 782"/>
                <a:gd name="T6" fmla="*/ 799 w 1354"/>
                <a:gd name="T7" fmla="*/ 782 h 782"/>
                <a:gd name="T8" fmla="*/ 0 w 1354"/>
                <a:gd name="T9" fmla="*/ 32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4" h="782">
                  <a:moveTo>
                    <a:pt x="0" y="322"/>
                  </a:moveTo>
                  <a:lnTo>
                    <a:pt x="556" y="0"/>
                  </a:lnTo>
                  <a:lnTo>
                    <a:pt x="1354" y="460"/>
                  </a:lnTo>
                  <a:lnTo>
                    <a:pt x="799" y="78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E6F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30" name="Freeform 74"/>
            <p:cNvSpPr/>
            <p:nvPr>
              <p:custDataLst>
                <p:tags r:id="rId70"/>
              </p:custDataLst>
            </p:nvPr>
          </p:nvSpPr>
          <p:spPr bwMode="auto">
            <a:xfrm>
              <a:off x="7502525" y="3116262"/>
              <a:ext cx="2149475" cy="1241425"/>
            </a:xfrm>
            <a:custGeom>
              <a:avLst/>
              <a:gdLst>
                <a:gd name="T0" fmla="*/ 0 w 1354"/>
                <a:gd name="T1" fmla="*/ 322 h 782"/>
                <a:gd name="T2" fmla="*/ 556 w 1354"/>
                <a:gd name="T3" fmla="*/ 0 h 782"/>
                <a:gd name="T4" fmla="*/ 1354 w 1354"/>
                <a:gd name="T5" fmla="*/ 460 h 782"/>
                <a:gd name="T6" fmla="*/ 799 w 1354"/>
                <a:gd name="T7" fmla="*/ 782 h 782"/>
                <a:gd name="T8" fmla="*/ 0 w 1354"/>
                <a:gd name="T9" fmla="*/ 32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4" h="782">
                  <a:moveTo>
                    <a:pt x="0" y="322"/>
                  </a:moveTo>
                  <a:lnTo>
                    <a:pt x="556" y="0"/>
                  </a:lnTo>
                  <a:lnTo>
                    <a:pt x="1354" y="460"/>
                  </a:lnTo>
                  <a:lnTo>
                    <a:pt x="799" y="782"/>
                  </a:lnTo>
                  <a:lnTo>
                    <a:pt x="0" y="3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171" name="Picture 75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025" y="3175000"/>
              <a:ext cx="947738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31" name="Freeform 76"/>
            <p:cNvSpPr/>
            <p:nvPr>
              <p:custDataLst>
                <p:tags r:id="rId73"/>
              </p:custDataLst>
            </p:nvPr>
          </p:nvSpPr>
          <p:spPr bwMode="auto">
            <a:xfrm>
              <a:off x="8609013" y="3830637"/>
              <a:ext cx="168275" cy="160338"/>
            </a:xfrm>
            <a:custGeom>
              <a:avLst/>
              <a:gdLst>
                <a:gd name="T0" fmla="*/ 106 w 106"/>
                <a:gd name="T1" fmla="*/ 62 h 101"/>
                <a:gd name="T2" fmla="*/ 106 w 106"/>
                <a:gd name="T3" fmla="*/ 101 h 101"/>
                <a:gd name="T4" fmla="*/ 0 w 106"/>
                <a:gd name="T5" fmla="*/ 40 h 101"/>
                <a:gd name="T6" fmla="*/ 0 w 106"/>
                <a:gd name="T7" fmla="*/ 0 h 101"/>
                <a:gd name="T8" fmla="*/ 106 w 106"/>
                <a:gd name="T9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1">
                  <a:moveTo>
                    <a:pt x="106" y="62"/>
                  </a:moveTo>
                  <a:lnTo>
                    <a:pt x="106" y="101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06" y="62"/>
                  </a:lnTo>
                  <a:close/>
                </a:path>
              </a:pathLst>
            </a:custGeom>
            <a:solidFill>
              <a:srgbClr val="FF8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32" name="Freeform 77"/>
            <p:cNvSpPr/>
            <p:nvPr>
              <p:custDataLst>
                <p:tags r:id="rId74"/>
              </p:custDataLst>
            </p:nvPr>
          </p:nvSpPr>
          <p:spPr bwMode="auto">
            <a:xfrm>
              <a:off x="8777288" y="3806825"/>
              <a:ext cx="209550" cy="184150"/>
            </a:xfrm>
            <a:custGeom>
              <a:avLst/>
              <a:gdLst>
                <a:gd name="T0" fmla="*/ 0 w 132"/>
                <a:gd name="T1" fmla="*/ 77 h 116"/>
                <a:gd name="T2" fmla="*/ 132 w 132"/>
                <a:gd name="T3" fmla="*/ 0 h 116"/>
                <a:gd name="T4" fmla="*/ 132 w 132"/>
                <a:gd name="T5" fmla="*/ 39 h 116"/>
                <a:gd name="T6" fmla="*/ 0 w 132"/>
                <a:gd name="T7" fmla="*/ 116 h 116"/>
                <a:gd name="T8" fmla="*/ 0 w 132"/>
                <a:gd name="T9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16">
                  <a:moveTo>
                    <a:pt x="0" y="77"/>
                  </a:moveTo>
                  <a:lnTo>
                    <a:pt x="132" y="0"/>
                  </a:lnTo>
                  <a:lnTo>
                    <a:pt x="132" y="39"/>
                  </a:lnTo>
                  <a:lnTo>
                    <a:pt x="0" y="116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76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33" name="Freeform 78"/>
            <p:cNvSpPr/>
            <p:nvPr>
              <p:custDataLst>
                <p:tags r:id="rId75"/>
              </p:custDataLst>
            </p:nvPr>
          </p:nvSpPr>
          <p:spPr bwMode="auto">
            <a:xfrm>
              <a:off x="8609013" y="3709987"/>
              <a:ext cx="377825" cy="219075"/>
            </a:xfrm>
            <a:custGeom>
              <a:avLst/>
              <a:gdLst>
                <a:gd name="T0" fmla="*/ 0 w 238"/>
                <a:gd name="T1" fmla="*/ 76 h 138"/>
                <a:gd name="T2" fmla="*/ 132 w 238"/>
                <a:gd name="T3" fmla="*/ 0 h 138"/>
                <a:gd name="T4" fmla="*/ 238 w 238"/>
                <a:gd name="T5" fmla="*/ 61 h 138"/>
                <a:gd name="T6" fmla="*/ 106 w 238"/>
                <a:gd name="T7" fmla="*/ 138 h 138"/>
                <a:gd name="T8" fmla="*/ 0 w 238"/>
                <a:gd name="T9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38">
                  <a:moveTo>
                    <a:pt x="0" y="76"/>
                  </a:moveTo>
                  <a:lnTo>
                    <a:pt x="132" y="0"/>
                  </a:lnTo>
                  <a:lnTo>
                    <a:pt x="238" y="61"/>
                  </a:lnTo>
                  <a:lnTo>
                    <a:pt x="106" y="138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CA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34" name="Freeform 79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9201150" y="3857625"/>
              <a:ext cx="176213" cy="101600"/>
            </a:xfrm>
            <a:custGeom>
              <a:avLst/>
              <a:gdLst>
                <a:gd name="T0" fmla="*/ 93 w 93"/>
                <a:gd name="T1" fmla="*/ 29 h 53"/>
                <a:gd name="T2" fmla="*/ 77 w 93"/>
                <a:gd name="T3" fmla="*/ 45 h 53"/>
                <a:gd name="T4" fmla="*/ 48 w 93"/>
                <a:gd name="T5" fmla="*/ 52 h 53"/>
                <a:gd name="T6" fmla="*/ 16 w 93"/>
                <a:gd name="T7" fmla="*/ 43 h 53"/>
                <a:gd name="T8" fmla="*/ 1 w 93"/>
                <a:gd name="T9" fmla="*/ 24 h 53"/>
                <a:gd name="T10" fmla="*/ 12 w 93"/>
                <a:gd name="T11" fmla="*/ 7 h 53"/>
                <a:gd name="T12" fmla="*/ 39 w 93"/>
                <a:gd name="T13" fmla="*/ 1 h 53"/>
                <a:gd name="T14" fmla="*/ 68 w 93"/>
                <a:gd name="T15" fmla="*/ 9 h 53"/>
                <a:gd name="T16" fmla="*/ 74 w 93"/>
                <a:gd name="T17" fmla="*/ 13 h 53"/>
                <a:gd name="T18" fmla="*/ 30 w 93"/>
                <a:gd name="T19" fmla="*/ 38 h 53"/>
                <a:gd name="T20" fmla="*/ 51 w 93"/>
                <a:gd name="T21" fmla="*/ 44 h 53"/>
                <a:gd name="T22" fmla="*/ 71 w 93"/>
                <a:gd name="T23" fmla="*/ 38 h 53"/>
                <a:gd name="T24" fmla="*/ 83 w 93"/>
                <a:gd name="T25" fmla="*/ 23 h 53"/>
                <a:gd name="T26" fmla="*/ 93 w 93"/>
                <a:gd name="T27" fmla="*/ 29 h 53"/>
                <a:gd name="T28" fmla="*/ 21 w 93"/>
                <a:gd name="T29" fmla="*/ 33 h 53"/>
                <a:gd name="T30" fmla="*/ 54 w 93"/>
                <a:gd name="T31" fmla="*/ 14 h 53"/>
                <a:gd name="T32" fmla="*/ 37 w 93"/>
                <a:gd name="T33" fmla="*/ 9 h 53"/>
                <a:gd name="T34" fmla="*/ 21 w 93"/>
                <a:gd name="T35" fmla="*/ 12 h 53"/>
                <a:gd name="T36" fmla="*/ 14 w 93"/>
                <a:gd name="T37" fmla="*/ 22 h 53"/>
                <a:gd name="T38" fmla="*/ 21 w 93"/>
                <a:gd name="T3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53">
                  <a:moveTo>
                    <a:pt x="93" y="29"/>
                  </a:moveTo>
                  <a:cubicBezTo>
                    <a:pt x="92" y="35"/>
                    <a:pt x="86" y="40"/>
                    <a:pt x="77" y="45"/>
                  </a:cubicBezTo>
                  <a:cubicBezTo>
                    <a:pt x="68" y="50"/>
                    <a:pt x="58" y="53"/>
                    <a:pt x="48" y="52"/>
                  </a:cubicBezTo>
                  <a:cubicBezTo>
                    <a:pt x="37" y="52"/>
                    <a:pt x="26" y="49"/>
                    <a:pt x="16" y="43"/>
                  </a:cubicBezTo>
                  <a:cubicBezTo>
                    <a:pt x="7" y="37"/>
                    <a:pt x="2" y="31"/>
                    <a:pt x="1" y="24"/>
                  </a:cubicBezTo>
                  <a:cubicBezTo>
                    <a:pt x="0" y="18"/>
                    <a:pt x="4" y="12"/>
                    <a:pt x="12" y="7"/>
                  </a:cubicBezTo>
                  <a:cubicBezTo>
                    <a:pt x="20" y="2"/>
                    <a:pt x="29" y="0"/>
                    <a:pt x="39" y="1"/>
                  </a:cubicBezTo>
                  <a:cubicBezTo>
                    <a:pt x="49" y="1"/>
                    <a:pt x="59" y="4"/>
                    <a:pt x="68" y="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7" y="42"/>
                    <a:pt x="44" y="44"/>
                    <a:pt x="51" y="44"/>
                  </a:cubicBezTo>
                  <a:cubicBezTo>
                    <a:pt x="58" y="44"/>
                    <a:pt x="65" y="42"/>
                    <a:pt x="71" y="38"/>
                  </a:cubicBezTo>
                  <a:cubicBezTo>
                    <a:pt x="78" y="34"/>
                    <a:pt x="82" y="29"/>
                    <a:pt x="83" y="23"/>
                  </a:cubicBezTo>
                  <a:lnTo>
                    <a:pt x="93" y="29"/>
                  </a:lnTo>
                  <a:close/>
                  <a:moveTo>
                    <a:pt x="21" y="33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48" y="11"/>
                    <a:pt x="42" y="9"/>
                    <a:pt x="37" y="9"/>
                  </a:cubicBezTo>
                  <a:cubicBezTo>
                    <a:pt x="31" y="8"/>
                    <a:pt x="26" y="10"/>
                    <a:pt x="21" y="12"/>
                  </a:cubicBezTo>
                  <a:cubicBezTo>
                    <a:pt x="16" y="15"/>
                    <a:pt x="14" y="18"/>
                    <a:pt x="14" y="22"/>
                  </a:cubicBezTo>
                  <a:cubicBezTo>
                    <a:pt x="14" y="26"/>
                    <a:pt x="17" y="29"/>
                    <a:pt x="21" y="33"/>
                  </a:cubicBezTo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35" name="Freeform 80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9059863" y="3887787"/>
              <a:ext cx="201613" cy="152400"/>
            </a:xfrm>
            <a:custGeom>
              <a:avLst/>
              <a:gdLst>
                <a:gd name="T0" fmla="*/ 84 w 106"/>
                <a:gd name="T1" fmla="*/ 54 h 80"/>
                <a:gd name="T2" fmla="*/ 75 w 106"/>
                <a:gd name="T3" fmla="*/ 74 h 80"/>
                <a:gd name="T4" fmla="*/ 48 w 106"/>
                <a:gd name="T5" fmla="*/ 80 h 80"/>
                <a:gd name="T6" fmla="*/ 18 w 106"/>
                <a:gd name="T7" fmla="*/ 70 h 80"/>
                <a:gd name="T8" fmla="*/ 1 w 106"/>
                <a:gd name="T9" fmla="*/ 51 h 80"/>
                <a:gd name="T10" fmla="*/ 12 w 106"/>
                <a:gd name="T11" fmla="*/ 34 h 80"/>
                <a:gd name="T12" fmla="*/ 40 w 106"/>
                <a:gd name="T13" fmla="*/ 29 h 80"/>
                <a:gd name="T14" fmla="*/ 2 w 106"/>
                <a:gd name="T15" fmla="*/ 7 h 80"/>
                <a:gd name="T16" fmla="*/ 13 w 106"/>
                <a:gd name="T17" fmla="*/ 0 h 80"/>
                <a:gd name="T18" fmla="*/ 106 w 106"/>
                <a:gd name="T19" fmla="*/ 54 h 80"/>
                <a:gd name="T20" fmla="*/ 95 w 106"/>
                <a:gd name="T21" fmla="*/ 60 h 80"/>
                <a:gd name="T22" fmla="*/ 84 w 106"/>
                <a:gd name="T23" fmla="*/ 54 h 80"/>
                <a:gd name="T24" fmla="*/ 50 w 106"/>
                <a:gd name="T25" fmla="*/ 70 h 80"/>
                <a:gd name="T26" fmla="*/ 69 w 106"/>
                <a:gd name="T27" fmla="*/ 66 h 80"/>
                <a:gd name="T28" fmla="*/ 76 w 106"/>
                <a:gd name="T29" fmla="*/ 55 h 80"/>
                <a:gd name="T30" fmla="*/ 66 w 106"/>
                <a:gd name="T31" fmla="*/ 44 h 80"/>
                <a:gd name="T32" fmla="*/ 58 w 106"/>
                <a:gd name="T33" fmla="*/ 39 h 80"/>
                <a:gd name="T34" fmla="*/ 40 w 106"/>
                <a:gd name="T35" fmla="*/ 34 h 80"/>
                <a:gd name="T36" fmla="*/ 23 w 106"/>
                <a:gd name="T37" fmla="*/ 38 h 80"/>
                <a:gd name="T38" fmla="*/ 16 w 106"/>
                <a:gd name="T39" fmla="*/ 50 h 80"/>
                <a:gd name="T40" fmla="*/ 29 w 106"/>
                <a:gd name="T41" fmla="*/ 64 h 80"/>
                <a:gd name="T42" fmla="*/ 50 w 106"/>
                <a:gd name="T43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" h="80">
                  <a:moveTo>
                    <a:pt x="84" y="54"/>
                  </a:moveTo>
                  <a:cubicBezTo>
                    <a:pt x="87" y="62"/>
                    <a:pt x="84" y="68"/>
                    <a:pt x="75" y="74"/>
                  </a:cubicBezTo>
                  <a:cubicBezTo>
                    <a:pt x="67" y="78"/>
                    <a:pt x="58" y="80"/>
                    <a:pt x="48" y="80"/>
                  </a:cubicBezTo>
                  <a:cubicBezTo>
                    <a:pt x="37" y="79"/>
                    <a:pt x="27" y="76"/>
                    <a:pt x="18" y="70"/>
                  </a:cubicBezTo>
                  <a:cubicBezTo>
                    <a:pt x="8" y="64"/>
                    <a:pt x="2" y="58"/>
                    <a:pt x="1" y="51"/>
                  </a:cubicBezTo>
                  <a:cubicBezTo>
                    <a:pt x="0" y="45"/>
                    <a:pt x="4" y="39"/>
                    <a:pt x="12" y="34"/>
                  </a:cubicBezTo>
                  <a:cubicBezTo>
                    <a:pt x="21" y="29"/>
                    <a:pt x="30" y="28"/>
                    <a:pt x="40" y="2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95" y="60"/>
                    <a:pt x="95" y="60"/>
                    <a:pt x="95" y="60"/>
                  </a:cubicBezTo>
                  <a:lnTo>
                    <a:pt x="84" y="54"/>
                  </a:lnTo>
                  <a:close/>
                  <a:moveTo>
                    <a:pt x="50" y="70"/>
                  </a:moveTo>
                  <a:cubicBezTo>
                    <a:pt x="57" y="71"/>
                    <a:pt x="64" y="69"/>
                    <a:pt x="69" y="66"/>
                  </a:cubicBezTo>
                  <a:cubicBezTo>
                    <a:pt x="74" y="63"/>
                    <a:pt x="77" y="60"/>
                    <a:pt x="76" y="55"/>
                  </a:cubicBezTo>
                  <a:cubicBezTo>
                    <a:pt x="75" y="51"/>
                    <a:pt x="72" y="47"/>
                    <a:pt x="66" y="44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3" y="36"/>
                    <a:pt x="47" y="34"/>
                    <a:pt x="40" y="34"/>
                  </a:cubicBezTo>
                  <a:cubicBezTo>
                    <a:pt x="33" y="34"/>
                    <a:pt x="28" y="36"/>
                    <a:pt x="23" y="38"/>
                  </a:cubicBezTo>
                  <a:cubicBezTo>
                    <a:pt x="17" y="42"/>
                    <a:pt x="15" y="46"/>
                    <a:pt x="16" y="50"/>
                  </a:cubicBezTo>
                  <a:cubicBezTo>
                    <a:pt x="17" y="55"/>
                    <a:pt x="21" y="59"/>
                    <a:pt x="29" y="64"/>
                  </a:cubicBezTo>
                  <a:cubicBezTo>
                    <a:pt x="36" y="68"/>
                    <a:pt x="43" y="70"/>
                    <a:pt x="50" y="70"/>
                  </a:cubicBezTo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36" name="Freeform 81"/>
            <p:cNvSpPr/>
            <p:nvPr>
              <p:custDataLst>
                <p:tags r:id="rId78"/>
              </p:custDataLst>
            </p:nvPr>
          </p:nvSpPr>
          <p:spPr bwMode="auto">
            <a:xfrm>
              <a:off x="8982075" y="4003675"/>
              <a:ext cx="138113" cy="80963"/>
            </a:xfrm>
            <a:custGeom>
              <a:avLst/>
              <a:gdLst>
                <a:gd name="T0" fmla="*/ 13 w 87"/>
                <a:gd name="T1" fmla="*/ 0 h 51"/>
                <a:gd name="T2" fmla="*/ 87 w 87"/>
                <a:gd name="T3" fmla="*/ 44 h 51"/>
                <a:gd name="T4" fmla="*/ 74 w 87"/>
                <a:gd name="T5" fmla="*/ 51 h 51"/>
                <a:gd name="T6" fmla="*/ 0 w 87"/>
                <a:gd name="T7" fmla="*/ 8 h 51"/>
                <a:gd name="T8" fmla="*/ 13 w 87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1">
                  <a:moveTo>
                    <a:pt x="13" y="0"/>
                  </a:moveTo>
                  <a:lnTo>
                    <a:pt x="87" y="44"/>
                  </a:lnTo>
                  <a:lnTo>
                    <a:pt x="74" y="51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37" name="Freeform 82"/>
            <p:cNvSpPr/>
            <p:nvPr>
              <p:custDataLst>
                <p:tags r:id="rId79"/>
              </p:custDataLst>
            </p:nvPr>
          </p:nvSpPr>
          <p:spPr bwMode="auto">
            <a:xfrm>
              <a:off x="8929688" y="3973512"/>
              <a:ext cx="38100" cy="23813"/>
            </a:xfrm>
            <a:custGeom>
              <a:avLst/>
              <a:gdLst>
                <a:gd name="T0" fmla="*/ 17 w 20"/>
                <a:gd name="T1" fmla="*/ 2 h 12"/>
                <a:gd name="T2" fmla="*/ 20 w 20"/>
                <a:gd name="T3" fmla="*/ 6 h 12"/>
                <a:gd name="T4" fmla="*/ 17 w 20"/>
                <a:gd name="T5" fmla="*/ 10 h 12"/>
                <a:gd name="T6" fmla="*/ 10 w 20"/>
                <a:gd name="T7" fmla="*/ 12 h 12"/>
                <a:gd name="T8" fmla="*/ 3 w 20"/>
                <a:gd name="T9" fmla="*/ 10 h 12"/>
                <a:gd name="T10" fmla="*/ 0 w 20"/>
                <a:gd name="T11" fmla="*/ 6 h 12"/>
                <a:gd name="T12" fmla="*/ 3 w 20"/>
                <a:gd name="T13" fmla="*/ 2 h 12"/>
                <a:gd name="T14" fmla="*/ 10 w 20"/>
                <a:gd name="T15" fmla="*/ 0 h 12"/>
                <a:gd name="T16" fmla="*/ 17 w 20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7" y="2"/>
                  </a:moveTo>
                  <a:cubicBezTo>
                    <a:pt x="19" y="3"/>
                    <a:pt x="20" y="4"/>
                    <a:pt x="20" y="6"/>
                  </a:cubicBezTo>
                  <a:cubicBezTo>
                    <a:pt x="20" y="7"/>
                    <a:pt x="19" y="9"/>
                    <a:pt x="17" y="10"/>
                  </a:cubicBezTo>
                  <a:cubicBezTo>
                    <a:pt x="15" y="11"/>
                    <a:pt x="13" y="12"/>
                    <a:pt x="10" y="12"/>
                  </a:cubicBezTo>
                  <a:cubicBezTo>
                    <a:pt x="8" y="12"/>
                    <a:pt x="5" y="11"/>
                    <a:pt x="3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4"/>
                    <a:pt x="1" y="3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38" name="Freeform 83"/>
            <p:cNvSpPr/>
            <p:nvPr>
              <p:custDataLst>
                <p:tags r:id="rId80"/>
              </p:custDataLst>
            </p:nvPr>
          </p:nvSpPr>
          <p:spPr bwMode="auto">
            <a:xfrm>
              <a:off x="8866188" y="4003675"/>
              <a:ext cx="196850" cy="114300"/>
            </a:xfrm>
            <a:custGeom>
              <a:avLst/>
              <a:gdLst>
                <a:gd name="T0" fmla="*/ 124 w 124"/>
                <a:gd name="T1" fmla="*/ 64 h 72"/>
                <a:gd name="T2" fmla="*/ 111 w 124"/>
                <a:gd name="T3" fmla="*/ 72 h 72"/>
                <a:gd name="T4" fmla="*/ 0 w 124"/>
                <a:gd name="T5" fmla="*/ 8 h 72"/>
                <a:gd name="T6" fmla="*/ 13 w 124"/>
                <a:gd name="T7" fmla="*/ 0 h 72"/>
                <a:gd name="T8" fmla="*/ 124 w 124"/>
                <a:gd name="T9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">
                  <a:moveTo>
                    <a:pt x="124" y="64"/>
                  </a:moveTo>
                  <a:lnTo>
                    <a:pt x="111" y="72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24" y="64"/>
                  </a:ln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39" name="Freeform 84"/>
            <p:cNvSpPr/>
            <p:nvPr>
              <p:custDataLst>
                <p:tags r:id="rId81"/>
              </p:custDataLst>
            </p:nvPr>
          </p:nvSpPr>
          <p:spPr bwMode="auto">
            <a:xfrm>
              <a:off x="8766175" y="4044950"/>
              <a:ext cx="223838" cy="146050"/>
            </a:xfrm>
            <a:custGeom>
              <a:avLst/>
              <a:gdLst>
                <a:gd name="T0" fmla="*/ 107 w 117"/>
                <a:gd name="T1" fmla="*/ 35 h 77"/>
                <a:gd name="T2" fmla="*/ 116 w 117"/>
                <a:gd name="T3" fmla="*/ 50 h 77"/>
                <a:gd name="T4" fmla="*/ 99 w 117"/>
                <a:gd name="T5" fmla="*/ 67 h 77"/>
                <a:gd name="T6" fmla="*/ 86 w 117"/>
                <a:gd name="T7" fmla="*/ 73 h 77"/>
                <a:gd name="T8" fmla="*/ 72 w 117"/>
                <a:gd name="T9" fmla="*/ 77 h 77"/>
                <a:gd name="T10" fmla="*/ 59 w 117"/>
                <a:gd name="T11" fmla="*/ 69 h 77"/>
                <a:gd name="T12" fmla="*/ 76 w 117"/>
                <a:gd name="T13" fmla="*/ 67 h 77"/>
                <a:gd name="T14" fmla="*/ 91 w 117"/>
                <a:gd name="T15" fmla="*/ 60 h 77"/>
                <a:gd name="T16" fmla="*/ 96 w 117"/>
                <a:gd name="T17" fmla="*/ 42 h 77"/>
                <a:gd name="T18" fmla="*/ 87 w 117"/>
                <a:gd name="T19" fmla="*/ 40 h 77"/>
                <a:gd name="T20" fmla="*/ 77 w 117"/>
                <a:gd name="T21" fmla="*/ 40 h 77"/>
                <a:gd name="T22" fmla="*/ 57 w 117"/>
                <a:gd name="T23" fmla="*/ 43 h 77"/>
                <a:gd name="T24" fmla="*/ 27 w 117"/>
                <a:gd name="T25" fmla="*/ 46 h 77"/>
                <a:gd name="T26" fmla="*/ 10 w 117"/>
                <a:gd name="T27" fmla="*/ 41 h 77"/>
                <a:gd name="T28" fmla="*/ 2 w 117"/>
                <a:gd name="T29" fmla="*/ 26 h 77"/>
                <a:gd name="T30" fmla="*/ 17 w 117"/>
                <a:gd name="T31" fmla="*/ 10 h 77"/>
                <a:gd name="T32" fmla="*/ 39 w 117"/>
                <a:gd name="T33" fmla="*/ 0 h 77"/>
                <a:gd name="T34" fmla="*/ 52 w 117"/>
                <a:gd name="T35" fmla="*/ 7 h 77"/>
                <a:gd name="T36" fmla="*/ 26 w 117"/>
                <a:gd name="T37" fmla="*/ 16 h 77"/>
                <a:gd name="T38" fmla="*/ 17 w 117"/>
                <a:gd name="T39" fmla="*/ 25 h 77"/>
                <a:gd name="T40" fmla="*/ 21 w 117"/>
                <a:gd name="T41" fmla="*/ 34 h 77"/>
                <a:gd name="T42" fmla="*/ 33 w 117"/>
                <a:gd name="T43" fmla="*/ 37 h 77"/>
                <a:gd name="T44" fmla="*/ 57 w 117"/>
                <a:gd name="T45" fmla="*/ 33 h 77"/>
                <a:gd name="T46" fmla="*/ 88 w 117"/>
                <a:gd name="T47" fmla="*/ 30 h 77"/>
                <a:gd name="T48" fmla="*/ 107 w 117"/>
                <a:gd name="T49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77">
                  <a:moveTo>
                    <a:pt x="107" y="35"/>
                  </a:moveTo>
                  <a:cubicBezTo>
                    <a:pt x="114" y="39"/>
                    <a:pt x="117" y="44"/>
                    <a:pt x="116" y="50"/>
                  </a:cubicBezTo>
                  <a:cubicBezTo>
                    <a:pt x="115" y="56"/>
                    <a:pt x="109" y="61"/>
                    <a:pt x="99" y="67"/>
                  </a:cubicBezTo>
                  <a:cubicBezTo>
                    <a:pt x="96" y="69"/>
                    <a:pt x="91" y="71"/>
                    <a:pt x="86" y="73"/>
                  </a:cubicBezTo>
                  <a:cubicBezTo>
                    <a:pt x="80" y="75"/>
                    <a:pt x="76" y="76"/>
                    <a:pt x="72" y="77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4" y="69"/>
                    <a:pt x="70" y="68"/>
                    <a:pt x="76" y="67"/>
                  </a:cubicBezTo>
                  <a:cubicBezTo>
                    <a:pt x="82" y="65"/>
                    <a:pt x="86" y="63"/>
                    <a:pt x="91" y="60"/>
                  </a:cubicBezTo>
                  <a:cubicBezTo>
                    <a:pt x="103" y="53"/>
                    <a:pt x="104" y="47"/>
                    <a:pt x="96" y="42"/>
                  </a:cubicBezTo>
                  <a:cubicBezTo>
                    <a:pt x="93" y="41"/>
                    <a:pt x="90" y="40"/>
                    <a:pt x="87" y="40"/>
                  </a:cubicBezTo>
                  <a:cubicBezTo>
                    <a:pt x="84" y="39"/>
                    <a:pt x="80" y="39"/>
                    <a:pt x="77" y="40"/>
                  </a:cubicBezTo>
                  <a:cubicBezTo>
                    <a:pt x="73" y="40"/>
                    <a:pt x="66" y="41"/>
                    <a:pt x="57" y="43"/>
                  </a:cubicBezTo>
                  <a:cubicBezTo>
                    <a:pt x="44" y="46"/>
                    <a:pt x="34" y="47"/>
                    <a:pt x="27" y="46"/>
                  </a:cubicBezTo>
                  <a:cubicBezTo>
                    <a:pt x="21" y="46"/>
                    <a:pt x="15" y="44"/>
                    <a:pt x="10" y="41"/>
                  </a:cubicBezTo>
                  <a:cubicBezTo>
                    <a:pt x="3" y="37"/>
                    <a:pt x="0" y="32"/>
                    <a:pt x="2" y="26"/>
                  </a:cubicBezTo>
                  <a:cubicBezTo>
                    <a:pt x="3" y="20"/>
                    <a:pt x="8" y="15"/>
                    <a:pt x="17" y="10"/>
                  </a:cubicBezTo>
                  <a:cubicBezTo>
                    <a:pt x="26" y="5"/>
                    <a:pt x="33" y="2"/>
                    <a:pt x="39" y="0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43" y="8"/>
                    <a:pt x="34" y="11"/>
                    <a:pt x="26" y="16"/>
                  </a:cubicBezTo>
                  <a:cubicBezTo>
                    <a:pt x="21" y="19"/>
                    <a:pt x="18" y="22"/>
                    <a:pt x="17" y="25"/>
                  </a:cubicBezTo>
                  <a:cubicBezTo>
                    <a:pt x="16" y="29"/>
                    <a:pt x="17" y="31"/>
                    <a:pt x="21" y="34"/>
                  </a:cubicBezTo>
                  <a:cubicBezTo>
                    <a:pt x="25" y="36"/>
                    <a:pt x="29" y="37"/>
                    <a:pt x="33" y="37"/>
                  </a:cubicBezTo>
                  <a:cubicBezTo>
                    <a:pt x="38" y="37"/>
                    <a:pt x="46" y="35"/>
                    <a:pt x="57" y="33"/>
                  </a:cubicBezTo>
                  <a:cubicBezTo>
                    <a:pt x="70" y="31"/>
                    <a:pt x="80" y="29"/>
                    <a:pt x="88" y="30"/>
                  </a:cubicBezTo>
                  <a:cubicBezTo>
                    <a:pt x="95" y="30"/>
                    <a:pt x="102" y="32"/>
                    <a:pt x="107" y="35"/>
                  </a:cubicBez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40" name="Freeform 85"/>
            <p:cNvSpPr/>
            <p:nvPr>
              <p:custDataLst>
                <p:tags r:id="rId82"/>
              </p:custDataLst>
            </p:nvPr>
          </p:nvSpPr>
          <p:spPr bwMode="auto">
            <a:xfrm>
              <a:off x="8737600" y="4144962"/>
              <a:ext cx="141288" cy="80963"/>
            </a:xfrm>
            <a:custGeom>
              <a:avLst/>
              <a:gdLst>
                <a:gd name="T0" fmla="*/ 13 w 89"/>
                <a:gd name="T1" fmla="*/ 0 h 51"/>
                <a:gd name="T2" fmla="*/ 89 w 89"/>
                <a:gd name="T3" fmla="*/ 43 h 51"/>
                <a:gd name="T4" fmla="*/ 76 w 89"/>
                <a:gd name="T5" fmla="*/ 51 h 51"/>
                <a:gd name="T6" fmla="*/ 0 w 89"/>
                <a:gd name="T7" fmla="*/ 7 h 51"/>
                <a:gd name="T8" fmla="*/ 13 w 8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13" y="0"/>
                  </a:moveTo>
                  <a:lnTo>
                    <a:pt x="89" y="43"/>
                  </a:lnTo>
                  <a:lnTo>
                    <a:pt x="76" y="51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41" name="Freeform 86"/>
            <p:cNvSpPr/>
            <p:nvPr>
              <p:custDataLst>
                <p:tags r:id="rId83"/>
              </p:custDataLst>
            </p:nvPr>
          </p:nvSpPr>
          <p:spPr bwMode="auto">
            <a:xfrm>
              <a:off x="8688388" y="4114800"/>
              <a:ext cx="38100" cy="22225"/>
            </a:xfrm>
            <a:custGeom>
              <a:avLst/>
              <a:gdLst>
                <a:gd name="T0" fmla="*/ 17 w 20"/>
                <a:gd name="T1" fmla="*/ 2 h 12"/>
                <a:gd name="T2" fmla="*/ 19 w 20"/>
                <a:gd name="T3" fmla="*/ 6 h 12"/>
                <a:gd name="T4" fmla="*/ 16 w 20"/>
                <a:gd name="T5" fmla="*/ 10 h 12"/>
                <a:gd name="T6" fmla="*/ 10 w 20"/>
                <a:gd name="T7" fmla="*/ 12 h 12"/>
                <a:gd name="T8" fmla="*/ 3 w 20"/>
                <a:gd name="T9" fmla="*/ 10 h 12"/>
                <a:gd name="T10" fmla="*/ 0 w 20"/>
                <a:gd name="T11" fmla="*/ 6 h 12"/>
                <a:gd name="T12" fmla="*/ 3 w 20"/>
                <a:gd name="T13" fmla="*/ 2 h 12"/>
                <a:gd name="T14" fmla="*/ 10 w 20"/>
                <a:gd name="T15" fmla="*/ 0 h 12"/>
                <a:gd name="T16" fmla="*/ 17 w 20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7" y="2"/>
                  </a:moveTo>
                  <a:cubicBezTo>
                    <a:pt x="19" y="3"/>
                    <a:pt x="20" y="4"/>
                    <a:pt x="19" y="6"/>
                  </a:cubicBezTo>
                  <a:cubicBezTo>
                    <a:pt x="19" y="8"/>
                    <a:pt x="18" y="9"/>
                    <a:pt x="16" y="10"/>
                  </a:cubicBezTo>
                  <a:cubicBezTo>
                    <a:pt x="14" y="11"/>
                    <a:pt x="12" y="12"/>
                    <a:pt x="10" y="12"/>
                  </a:cubicBezTo>
                  <a:cubicBezTo>
                    <a:pt x="7" y="12"/>
                    <a:pt x="5" y="11"/>
                    <a:pt x="3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5" y="1"/>
                    <a:pt x="17" y="2"/>
                  </a:cubicBez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42" name="Freeform 87"/>
            <p:cNvSpPr/>
            <p:nvPr>
              <p:custDataLst>
                <p:tags r:id="rId84"/>
              </p:custDataLst>
            </p:nvPr>
          </p:nvSpPr>
          <p:spPr bwMode="auto">
            <a:xfrm>
              <a:off x="8083550" y="4630737"/>
              <a:ext cx="60325" cy="104775"/>
            </a:xfrm>
            <a:custGeom>
              <a:avLst/>
              <a:gdLst>
                <a:gd name="T0" fmla="*/ 38 w 38"/>
                <a:gd name="T1" fmla="*/ 0 h 66"/>
                <a:gd name="T2" fmla="*/ 38 w 38"/>
                <a:gd name="T3" fmla="*/ 44 h 66"/>
                <a:gd name="T4" fmla="*/ 0 w 38"/>
                <a:gd name="T5" fmla="*/ 66 h 66"/>
                <a:gd name="T6" fmla="*/ 0 w 38"/>
                <a:gd name="T7" fmla="*/ 23 h 66"/>
                <a:gd name="T8" fmla="*/ 38 w 3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6">
                  <a:moveTo>
                    <a:pt x="38" y="0"/>
                  </a:moveTo>
                  <a:lnTo>
                    <a:pt x="38" y="44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3B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43" name="Freeform 88"/>
            <p:cNvSpPr/>
            <p:nvPr>
              <p:custDataLst>
                <p:tags r:id="rId85"/>
              </p:custDataLst>
            </p:nvPr>
          </p:nvSpPr>
          <p:spPr bwMode="auto">
            <a:xfrm>
              <a:off x="7832725" y="4519612"/>
              <a:ext cx="250825" cy="215900"/>
            </a:xfrm>
            <a:custGeom>
              <a:avLst/>
              <a:gdLst>
                <a:gd name="T0" fmla="*/ 158 w 158"/>
                <a:gd name="T1" fmla="*/ 136 h 136"/>
                <a:gd name="T2" fmla="*/ 1 w 158"/>
                <a:gd name="T3" fmla="*/ 45 h 136"/>
                <a:gd name="T4" fmla="*/ 0 w 158"/>
                <a:gd name="T5" fmla="*/ 0 h 136"/>
                <a:gd name="T6" fmla="*/ 158 w 158"/>
                <a:gd name="T7" fmla="*/ 93 h 136"/>
                <a:gd name="T8" fmla="*/ 158 w 15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36">
                  <a:moveTo>
                    <a:pt x="158" y="136"/>
                  </a:moveTo>
                  <a:lnTo>
                    <a:pt x="1" y="45"/>
                  </a:lnTo>
                  <a:lnTo>
                    <a:pt x="0" y="0"/>
                  </a:lnTo>
                  <a:lnTo>
                    <a:pt x="158" y="93"/>
                  </a:lnTo>
                  <a:lnTo>
                    <a:pt x="158" y="136"/>
                  </a:lnTo>
                  <a:close/>
                </a:path>
              </a:pathLst>
            </a:custGeom>
            <a:solidFill>
              <a:srgbClr val="A4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44" name="Freeform 89"/>
            <p:cNvSpPr/>
            <p:nvPr>
              <p:custDataLst>
                <p:tags r:id="rId86"/>
              </p:custDataLst>
            </p:nvPr>
          </p:nvSpPr>
          <p:spPr bwMode="auto">
            <a:xfrm>
              <a:off x="7832725" y="4486275"/>
              <a:ext cx="311150" cy="180975"/>
            </a:xfrm>
            <a:custGeom>
              <a:avLst/>
              <a:gdLst>
                <a:gd name="T0" fmla="*/ 158 w 196"/>
                <a:gd name="T1" fmla="*/ 114 h 114"/>
                <a:gd name="T2" fmla="*/ 0 w 196"/>
                <a:gd name="T3" fmla="*/ 21 h 114"/>
                <a:gd name="T4" fmla="*/ 38 w 196"/>
                <a:gd name="T5" fmla="*/ 0 h 114"/>
                <a:gd name="T6" fmla="*/ 196 w 196"/>
                <a:gd name="T7" fmla="*/ 91 h 114"/>
                <a:gd name="T8" fmla="*/ 158 w 196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4">
                  <a:moveTo>
                    <a:pt x="158" y="114"/>
                  </a:moveTo>
                  <a:lnTo>
                    <a:pt x="0" y="21"/>
                  </a:lnTo>
                  <a:lnTo>
                    <a:pt x="38" y="0"/>
                  </a:lnTo>
                  <a:lnTo>
                    <a:pt x="196" y="91"/>
                  </a:lnTo>
                  <a:lnTo>
                    <a:pt x="158" y="114"/>
                  </a:lnTo>
                  <a:close/>
                </a:path>
              </a:pathLst>
            </a:custGeom>
            <a:solidFill>
              <a:srgbClr val="C2D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45" name="Freeform 90"/>
            <p:cNvSpPr/>
            <p:nvPr>
              <p:custDataLst>
                <p:tags r:id="rId87"/>
              </p:custDataLst>
            </p:nvPr>
          </p:nvSpPr>
          <p:spPr bwMode="auto">
            <a:xfrm>
              <a:off x="8023225" y="4735512"/>
              <a:ext cx="60325" cy="103188"/>
            </a:xfrm>
            <a:custGeom>
              <a:avLst/>
              <a:gdLst>
                <a:gd name="T0" fmla="*/ 38 w 38"/>
                <a:gd name="T1" fmla="*/ 0 h 65"/>
                <a:gd name="T2" fmla="*/ 38 w 38"/>
                <a:gd name="T3" fmla="*/ 43 h 65"/>
                <a:gd name="T4" fmla="*/ 0 w 38"/>
                <a:gd name="T5" fmla="*/ 65 h 65"/>
                <a:gd name="T6" fmla="*/ 0 w 38"/>
                <a:gd name="T7" fmla="*/ 21 h 65"/>
                <a:gd name="T8" fmla="*/ 38 w 3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5">
                  <a:moveTo>
                    <a:pt x="38" y="0"/>
                  </a:moveTo>
                  <a:lnTo>
                    <a:pt x="38" y="43"/>
                  </a:lnTo>
                  <a:lnTo>
                    <a:pt x="0" y="65"/>
                  </a:lnTo>
                  <a:lnTo>
                    <a:pt x="0" y="2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3B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46" name="Freeform 91"/>
            <p:cNvSpPr/>
            <p:nvPr>
              <p:custDataLst>
                <p:tags r:id="rId88"/>
              </p:custDataLst>
            </p:nvPr>
          </p:nvSpPr>
          <p:spPr bwMode="auto">
            <a:xfrm>
              <a:off x="7773988" y="4624387"/>
              <a:ext cx="249238" cy="214313"/>
            </a:xfrm>
            <a:custGeom>
              <a:avLst/>
              <a:gdLst>
                <a:gd name="T0" fmla="*/ 157 w 157"/>
                <a:gd name="T1" fmla="*/ 135 h 135"/>
                <a:gd name="T2" fmla="*/ 0 w 157"/>
                <a:gd name="T3" fmla="*/ 43 h 135"/>
                <a:gd name="T4" fmla="*/ 0 w 157"/>
                <a:gd name="T5" fmla="*/ 0 h 135"/>
                <a:gd name="T6" fmla="*/ 157 w 157"/>
                <a:gd name="T7" fmla="*/ 91 h 135"/>
                <a:gd name="T8" fmla="*/ 157 w 157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5">
                  <a:moveTo>
                    <a:pt x="157" y="135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157" y="91"/>
                  </a:lnTo>
                  <a:lnTo>
                    <a:pt x="157" y="135"/>
                  </a:lnTo>
                  <a:close/>
                </a:path>
              </a:pathLst>
            </a:custGeom>
            <a:solidFill>
              <a:srgbClr val="A4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47" name="Freeform 92"/>
            <p:cNvSpPr/>
            <p:nvPr>
              <p:custDataLst>
                <p:tags r:id="rId89"/>
              </p:custDataLst>
            </p:nvPr>
          </p:nvSpPr>
          <p:spPr bwMode="auto">
            <a:xfrm>
              <a:off x="7773988" y="4591050"/>
              <a:ext cx="309563" cy="177800"/>
            </a:xfrm>
            <a:custGeom>
              <a:avLst/>
              <a:gdLst>
                <a:gd name="T0" fmla="*/ 157 w 195"/>
                <a:gd name="T1" fmla="*/ 112 h 112"/>
                <a:gd name="T2" fmla="*/ 0 w 195"/>
                <a:gd name="T3" fmla="*/ 21 h 112"/>
                <a:gd name="T4" fmla="*/ 38 w 195"/>
                <a:gd name="T5" fmla="*/ 0 h 112"/>
                <a:gd name="T6" fmla="*/ 195 w 195"/>
                <a:gd name="T7" fmla="*/ 91 h 112"/>
                <a:gd name="T8" fmla="*/ 157 w 19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12">
                  <a:moveTo>
                    <a:pt x="157" y="112"/>
                  </a:moveTo>
                  <a:lnTo>
                    <a:pt x="0" y="21"/>
                  </a:lnTo>
                  <a:lnTo>
                    <a:pt x="38" y="0"/>
                  </a:lnTo>
                  <a:lnTo>
                    <a:pt x="195" y="91"/>
                  </a:lnTo>
                  <a:lnTo>
                    <a:pt x="157" y="112"/>
                  </a:lnTo>
                  <a:close/>
                </a:path>
              </a:pathLst>
            </a:custGeom>
            <a:solidFill>
              <a:srgbClr val="C2D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48" name="Freeform 93"/>
            <p:cNvSpPr/>
            <p:nvPr>
              <p:custDataLst>
                <p:tags r:id="rId90"/>
              </p:custDataLst>
            </p:nvPr>
          </p:nvSpPr>
          <p:spPr bwMode="auto">
            <a:xfrm>
              <a:off x="7964488" y="4838700"/>
              <a:ext cx="60325" cy="104775"/>
            </a:xfrm>
            <a:custGeom>
              <a:avLst/>
              <a:gdLst>
                <a:gd name="T0" fmla="*/ 38 w 38"/>
                <a:gd name="T1" fmla="*/ 0 h 66"/>
                <a:gd name="T2" fmla="*/ 38 w 38"/>
                <a:gd name="T3" fmla="*/ 44 h 66"/>
                <a:gd name="T4" fmla="*/ 0 w 38"/>
                <a:gd name="T5" fmla="*/ 66 h 66"/>
                <a:gd name="T6" fmla="*/ 0 w 38"/>
                <a:gd name="T7" fmla="*/ 22 h 66"/>
                <a:gd name="T8" fmla="*/ 38 w 3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6">
                  <a:moveTo>
                    <a:pt x="38" y="0"/>
                  </a:moveTo>
                  <a:lnTo>
                    <a:pt x="38" y="44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3B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49" name="Freeform 94"/>
            <p:cNvSpPr/>
            <p:nvPr>
              <p:custDataLst>
                <p:tags r:id="rId91"/>
              </p:custDataLst>
            </p:nvPr>
          </p:nvSpPr>
          <p:spPr bwMode="auto">
            <a:xfrm>
              <a:off x="7715250" y="4727575"/>
              <a:ext cx="249238" cy="215900"/>
            </a:xfrm>
            <a:custGeom>
              <a:avLst/>
              <a:gdLst>
                <a:gd name="T0" fmla="*/ 157 w 157"/>
                <a:gd name="T1" fmla="*/ 136 h 136"/>
                <a:gd name="T2" fmla="*/ 0 w 157"/>
                <a:gd name="T3" fmla="*/ 44 h 136"/>
                <a:gd name="T4" fmla="*/ 0 w 157"/>
                <a:gd name="T5" fmla="*/ 0 h 136"/>
                <a:gd name="T6" fmla="*/ 157 w 157"/>
                <a:gd name="T7" fmla="*/ 92 h 136"/>
                <a:gd name="T8" fmla="*/ 157 w 157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6">
                  <a:moveTo>
                    <a:pt x="157" y="136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57" y="92"/>
                  </a:lnTo>
                  <a:lnTo>
                    <a:pt x="157" y="136"/>
                  </a:lnTo>
                  <a:close/>
                </a:path>
              </a:pathLst>
            </a:custGeom>
            <a:solidFill>
              <a:srgbClr val="A4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50" name="Freeform 95"/>
            <p:cNvSpPr/>
            <p:nvPr>
              <p:custDataLst>
                <p:tags r:id="rId92"/>
              </p:custDataLst>
            </p:nvPr>
          </p:nvSpPr>
          <p:spPr bwMode="auto">
            <a:xfrm>
              <a:off x="7715250" y="4692650"/>
              <a:ext cx="309563" cy="180975"/>
            </a:xfrm>
            <a:custGeom>
              <a:avLst/>
              <a:gdLst>
                <a:gd name="T0" fmla="*/ 157 w 195"/>
                <a:gd name="T1" fmla="*/ 114 h 114"/>
                <a:gd name="T2" fmla="*/ 0 w 195"/>
                <a:gd name="T3" fmla="*/ 22 h 114"/>
                <a:gd name="T4" fmla="*/ 37 w 195"/>
                <a:gd name="T5" fmla="*/ 0 h 114"/>
                <a:gd name="T6" fmla="*/ 195 w 195"/>
                <a:gd name="T7" fmla="*/ 92 h 114"/>
                <a:gd name="T8" fmla="*/ 157 w 195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14">
                  <a:moveTo>
                    <a:pt x="157" y="114"/>
                  </a:moveTo>
                  <a:lnTo>
                    <a:pt x="0" y="22"/>
                  </a:lnTo>
                  <a:lnTo>
                    <a:pt x="37" y="0"/>
                  </a:lnTo>
                  <a:lnTo>
                    <a:pt x="195" y="92"/>
                  </a:lnTo>
                  <a:lnTo>
                    <a:pt x="157" y="114"/>
                  </a:lnTo>
                  <a:close/>
                </a:path>
              </a:pathLst>
            </a:custGeom>
            <a:solidFill>
              <a:srgbClr val="C2D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51" name="Freeform 96"/>
            <p:cNvSpPr/>
            <p:nvPr>
              <p:custDataLst>
                <p:tags r:id="rId93"/>
              </p:custDataLst>
            </p:nvPr>
          </p:nvSpPr>
          <p:spPr bwMode="auto">
            <a:xfrm>
              <a:off x="7905750" y="4943475"/>
              <a:ext cx="58738" cy="101600"/>
            </a:xfrm>
            <a:custGeom>
              <a:avLst/>
              <a:gdLst>
                <a:gd name="T0" fmla="*/ 37 w 37"/>
                <a:gd name="T1" fmla="*/ 0 h 64"/>
                <a:gd name="T2" fmla="*/ 37 w 37"/>
                <a:gd name="T3" fmla="*/ 43 h 64"/>
                <a:gd name="T4" fmla="*/ 0 w 37"/>
                <a:gd name="T5" fmla="*/ 64 h 64"/>
                <a:gd name="T6" fmla="*/ 0 w 37"/>
                <a:gd name="T7" fmla="*/ 21 h 64"/>
                <a:gd name="T8" fmla="*/ 37 w 37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4">
                  <a:moveTo>
                    <a:pt x="37" y="0"/>
                  </a:moveTo>
                  <a:lnTo>
                    <a:pt x="37" y="43"/>
                  </a:lnTo>
                  <a:lnTo>
                    <a:pt x="0" y="64"/>
                  </a:lnTo>
                  <a:lnTo>
                    <a:pt x="0" y="2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3B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52" name="Freeform 97"/>
            <p:cNvSpPr/>
            <p:nvPr>
              <p:custDataLst>
                <p:tags r:id="rId94"/>
              </p:custDataLst>
            </p:nvPr>
          </p:nvSpPr>
          <p:spPr bwMode="auto">
            <a:xfrm>
              <a:off x="7653338" y="4832350"/>
              <a:ext cx="252413" cy="212725"/>
            </a:xfrm>
            <a:custGeom>
              <a:avLst/>
              <a:gdLst>
                <a:gd name="T0" fmla="*/ 159 w 159"/>
                <a:gd name="T1" fmla="*/ 134 h 134"/>
                <a:gd name="T2" fmla="*/ 0 w 159"/>
                <a:gd name="T3" fmla="*/ 43 h 134"/>
                <a:gd name="T4" fmla="*/ 0 w 159"/>
                <a:gd name="T5" fmla="*/ 0 h 134"/>
                <a:gd name="T6" fmla="*/ 159 w 159"/>
                <a:gd name="T7" fmla="*/ 91 h 134"/>
                <a:gd name="T8" fmla="*/ 159 w 159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34">
                  <a:moveTo>
                    <a:pt x="159" y="134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159" y="91"/>
                  </a:lnTo>
                  <a:lnTo>
                    <a:pt x="159" y="134"/>
                  </a:lnTo>
                  <a:close/>
                </a:path>
              </a:pathLst>
            </a:custGeom>
            <a:solidFill>
              <a:srgbClr val="A4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53" name="Freeform 98"/>
            <p:cNvSpPr/>
            <p:nvPr>
              <p:custDataLst>
                <p:tags r:id="rId95"/>
              </p:custDataLst>
            </p:nvPr>
          </p:nvSpPr>
          <p:spPr bwMode="auto">
            <a:xfrm>
              <a:off x="7653338" y="4797425"/>
              <a:ext cx="311150" cy="179388"/>
            </a:xfrm>
            <a:custGeom>
              <a:avLst/>
              <a:gdLst>
                <a:gd name="T0" fmla="*/ 159 w 196"/>
                <a:gd name="T1" fmla="*/ 113 h 113"/>
                <a:gd name="T2" fmla="*/ 0 w 196"/>
                <a:gd name="T3" fmla="*/ 22 h 113"/>
                <a:gd name="T4" fmla="*/ 39 w 196"/>
                <a:gd name="T5" fmla="*/ 0 h 113"/>
                <a:gd name="T6" fmla="*/ 196 w 196"/>
                <a:gd name="T7" fmla="*/ 92 h 113"/>
                <a:gd name="T8" fmla="*/ 159 w 196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59" y="113"/>
                  </a:moveTo>
                  <a:lnTo>
                    <a:pt x="0" y="22"/>
                  </a:lnTo>
                  <a:lnTo>
                    <a:pt x="39" y="0"/>
                  </a:lnTo>
                  <a:lnTo>
                    <a:pt x="196" y="92"/>
                  </a:lnTo>
                  <a:lnTo>
                    <a:pt x="159" y="113"/>
                  </a:lnTo>
                  <a:close/>
                </a:path>
              </a:pathLst>
            </a:custGeom>
            <a:solidFill>
              <a:srgbClr val="C2D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54" name="Freeform 99"/>
            <p:cNvSpPr/>
            <p:nvPr>
              <p:custDataLst>
                <p:tags r:id="rId96"/>
              </p:custDataLst>
            </p:nvPr>
          </p:nvSpPr>
          <p:spPr bwMode="auto">
            <a:xfrm>
              <a:off x="7905750" y="4630737"/>
              <a:ext cx="238125" cy="414338"/>
            </a:xfrm>
            <a:custGeom>
              <a:avLst/>
              <a:gdLst>
                <a:gd name="T0" fmla="*/ 150 w 150"/>
                <a:gd name="T1" fmla="*/ 0 h 261"/>
                <a:gd name="T2" fmla="*/ 150 w 150"/>
                <a:gd name="T3" fmla="*/ 176 h 261"/>
                <a:gd name="T4" fmla="*/ 0 w 150"/>
                <a:gd name="T5" fmla="*/ 261 h 261"/>
                <a:gd name="T6" fmla="*/ 150 w 150"/>
                <a:gd name="T7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261">
                  <a:moveTo>
                    <a:pt x="150" y="0"/>
                  </a:moveTo>
                  <a:lnTo>
                    <a:pt x="150" y="176"/>
                  </a:lnTo>
                  <a:lnTo>
                    <a:pt x="0" y="26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93B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55" name="Rectangle 100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9990138" y="3346450"/>
              <a:ext cx="30163" cy="90488"/>
            </a:xfrm>
            <a:prstGeom prst="rect">
              <a:avLst/>
            </a:prstGeom>
            <a:solidFill>
              <a:srgbClr val="474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0" name="Freeform 101"/>
            <p:cNvSpPr/>
            <p:nvPr>
              <p:custDataLst>
                <p:tags r:id="rId98"/>
              </p:custDataLst>
            </p:nvPr>
          </p:nvSpPr>
          <p:spPr bwMode="auto">
            <a:xfrm>
              <a:off x="10004425" y="3094037"/>
              <a:ext cx="95250" cy="271463"/>
            </a:xfrm>
            <a:custGeom>
              <a:avLst/>
              <a:gdLst>
                <a:gd name="T0" fmla="*/ 0 w 60"/>
                <a:gd name="T1" fmla="*/ 0 h 171"/>
                <a:gd name="T2" fmla="*/ 0 w 60"/>
                <a:gd name="T3" fmla="*/ 171 h 171"/>
                <a:gd name="T4" fmla="*/ 60 w 60"/>
                <a:gd name="T5" fmla="*/ 136 h 171"/>
                <a:gd name="T6" fmla="*/ 0 w 60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71">
                  <a:moveTo>
                    <a:pt x="0" y="0"/>
                  </a:moveTo>
                  <a:lnTo>
                    <a:pt x="0" y="171"/>
                  </a:lnTo>
                  <a:lnTo>
                    <a:pt x="6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D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1" name="Freeform 102"/>
            <p:cNvSpPr/>
            <p:nvPr>
              <p:custDataLst>
                <p:tags r:id="rId99"/>
              </p:custDataLst>
            </p:nvPr>
          </p:nvSpPr>
          <p:spPr bwMode="auto">
            <a:xfrm>
              <a:off x="9909175" y="3094037"/>
              <a:ext cx="95250" cy="271463"/>
            </a:xfrm>
            <a:custGeom>
              <a:avLst/>
              <a:gdLst>
                <a:gd name="T0" fmla="*/ 60 w 60"/>
                <a:gd name="T1" fmla="*/ 0 h 171"/>
                <a:gd name="T2" fmla="*/ 60 w 60"/>
                <a:gd name="T3" fmla="*/ 171 h 171"/>
                <a:gd name="T4" fmla="*/ 0 w 60"/>
                <a:gd name="T5" fmla="*/ 136 h 171"/>
                <a:gd name="T6" fmla="*/ 60 w 60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71">
                  <a:moveTo>
                    <a:pt x="60" y="0"/>
                  </a:moveTo>
                  <a:lnTo>
                    <a:pt x="60" y="171"/>
                  </a:lnTo>
                  <a:lnTo>
                    <a:pt x="0" y="13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9B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2" name="Freeform 103"/>
            <p:cNvSpPr/>
            <p:nvPr>
              <p:custDataLst>
                <p:tags r:id="rId100"/>
              </p:custDataLst>
            </p:nvPr>
          </p:nvSpPr>
          <p:spPr bwMode="auto">
            <a:xfrm>
              <a:off x="10391775" y="3214687"/>
              <a:ext cx="546100" cy="606425"/>
            </a:xfrm>
            <a:custGeom>
              <a:avLst/>
              <a:gdLst>
                <a:gd name="T0" fmla="*/ 148 w 287"/>
                <a:gd name="T1" fmla="*/ 11 h 319"/>
                <a:gd name="T2" fmla="*/ 103 w 287"/>
                <a:gd name="T3" fmla="*/ 68 h 319"/>
                <a:gd name="T4" fmla="*/ 81 w 287"/>
                <a:gd name="T5" fmla="*/ 50 h 319"/>
                <a:gd name="T6" fmla="*/ 8 w 287"/>
                <a:gd name="T7" fmla="*/ 51 h 319"/>
                <a:gd name="T8" fmla="*/ 14 w 287"/>
                <a:gd name="T9" fmla="*/ 87 h 319"/>
                <a:gd name="T10" fmla="*/ 45 w 287"/>
                <a:gd name="T11" fmla="*/ 152 h 319"/>
                <a:gd name="T12" fmla="*/ 44 w 287"/>
                <a:gd name="T13" fmla="*/ 162 h 319"/>
                <a:gd name="T14" fmla="*/ 44 w 287"/>
                <a:gd name="T15" fmla="*/ 162 h 319"/>
                <a:gd name="T16" fmla="*/ 28 w 287"/>
                <a:gd name="T17" fmla="*/ 172 h 319"/>
                <a:gd name="T18" fmla="*/ 13 w 287"/>
                <a:gd name="T19" fmla="*/ 193 h 319"/>
                <a:gd name="T20" fmla="*/ 19 w 287"/>
                <a:gd name="T21" fmla="*/ 230 h 319"/>
                <a:gd name="T22" fmla="*/ 133 w 287"/>
                <a:gd name="T23" fmla="*/ 310 h 319"/>
                <a:gd name="T24" fmla="*/ 169 w 287"/>
                <a:gd name="T25" fmla="*/ 304 h 319"/>
                <a:gd name="T26" fmla="*/ 184 w 287"/>
                <a:gd name="T27" fmla="*/ 283 h 319"/>
                <a:gd name="T28" fmla="*/ 185 w 287"/>
                <a:gd name="T29" fmla="*/ 255 h 319"/>
                <a:gd name="T30" fmla="*/ 186 w 287"/>
                <a:gd name="T31" fmla="*/ 255 h 319"/>
                <a:gd name="T32" fmla="*/ 187 w 287"/>
                <a:gd name="T33" fmla="*/ 254 h 319"/>
                <a:gd name="T34" fmla="*/ 188 w 287"/>
                <a:gd name="T35" fmla="*/ 253 h 319"/>
                <a:gd name="T36" fmla="*/ 215 w 287"/>
                <a:gd name="T37" fmla="*/ 229 h 319"/>
                <a:gd name="T38" fmla="*/ 250 w 287"/>
                <a:gd name="T39" fmla="*/ 191 h 319"/>
                <a:gd name="T40" fmla="*/ 277 w 287"/>
                <a:gd name="T41" fmla="*/ 152 h 319"/>
                <a:gd name="T42" fmla="*/ 282 w 287"/>
                <a:gd name="T43" fmla="*/ 117 h 319"/>
                <a:gd name="T44" fmla="*/ 276 w 287"/>
                <a:gd name="T45" fmla="*/ 108 h 319"/>
                <a:gd name="T46" fmla="*/ 264 w 287"/>
                <a:gd name="T47" fmla="*/ 99 h 319"/>
                <a:gd name="T48" fmla="*/ 254 w 287"/>
                <a:gd name="T49" fmla="*/ 75 h 319"/>
                <a:gd name="T50" fmla="*/ 234 w 287"/>
                <a:gd name="T51" fmla="*/ 61 h 319"/>
                <a:gd name="T52" fmla="*/ 222 w 287"/>
                <a:gd name="T53" fmla="*/ 38 h 319"/>
                <a:gd name="T54" fmla="*/ 203 w 287"/>
                <a:gd name="T55" fmla="*/ 29 h 319"/>
                <a:gd name="T56" fmla="*/ 192 w 287"/>
                <a:gd name="T57" fmla="*/ 12 h 319"/>
                <a:gd name="T58" fmla="*/ 190 w 287"/>
                <a:gd name="T59" fmla="*/ 10 h 319"/>
                <a:gd name="T60" fmla="*/ 187 w 287"/>
                <a:gd name="T61" fmla="*/ 8 h 319"/>
                <a:gd name="T62" fmla="*/ 148 w 287"/>
                <a:gd name="T63" fmla="*/ 1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319">
                  <a:moveTo>
                    <a:pt x="148" y="11"/>
                  </a:moveTo>
                  <a:cubicBezTo>
                    <a:pt x="140" y="18"/>
                    <a:pt x="125" y="39"/>
                    <a:pt x="103" y="68"/>
                  </a:cubicBezTo>
                  <a:cubicBezTo>
                    <a:pt x="97" y="62"/>
                    <a:pt x="91" y="58"/>
                    <a:pt x="81" y="50"/>
                  </a:cubicBezTo>
                  <a:cubicBezTo>
                    <a:pt x="55" y="32"/>
                    <a:pt x="20" y="35"/>
                    <a:pt x="8" y="51"/>
                  </a:cubicBezTo>
                  <a:cubicBezTo>
                    <a:pt x="0" y="63"/>
                    <a:pt x="2" y="79"/>
                    <a:pt x="14" y="87"/>
                  </a:cubicBezTo>
                  <a:cubicBezTo>
                    <a:pt x="28" y="98"/>
                    <a:pt x="50" y="119"/>
                    <a:pt x="45" y="152"/>
                  </a:cubicBezTo>
                  <a:cubicBezTo>
                    <a:pt x="45" y="155"/>
                    <a:pt x="44" y="161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38" y="163"/>
                    <a:pt x="32" y="167"/>
                    <a:pt x="28" y="172"/>
                  </a:cubicBezTo>
                  <a:cubicBezTo>
                    <a:pt x="13" y="193"/>
                    <a:pt x="13" y="193"/>
                    <a:pt x="13" y="193"/>
                  </a:cubicBezTo>
                  <a:cubicBezTo>
                    <a:pt x="5" y="205"/>
                    <a:pt x="8" y="221"/>
                    <a:pt x="19" y="230"/>
                  </a:cubicBezTo>
                  <a:cubicBezTo>
                    <a:pt x="133" y="310"/>
                    <a:pt x="133" y="310"/>
                    <a:pt x="133" y="310"/>
                  </a:cubicBezTo>
                  <a:cubicBezTo>
                    <a:pt x="144" y="319"/>
                    <a:pt x="161" y="316"/>
                    <a:pt x="169" y="304"/>
                  </a:cubicBezTo>
                  <a:cubicBezTo>
                    <a:pt x="184" y="283"/>
                    <a:pt x="184" y="283"/>
                    <a:pt x="184" y="283"/>
                  </a:cubicBezTo>
                  <a:cubicBezTo>
                    <a:pt x="190" y="274"/>
                    <a:pt x="190" y="264"/>
                    <a:pt x="185" y="255"/>
                  </a:cubicBezTo>
                  <a:cubicBezTo>
                    <a:pt x="186" y="255"/>
                    <a:pt x="186" y="255"/>
                    <a:pt x="186" y="255"/>
                  </a:cubicBezTo>
                  <a:cubicBezTo>
                    <a:pt x="186" y="255"/>
                    <a:pt x="187" y="254"/>
                    <a:pt x="187" y="254"/>
                  </a:cubicBezTo>
                  <a:cubicBezTo>
                    <a:pt x="188" y="253"/>
                    <a:pt x="188" y="253"/>
                    <a:pt x="188" y="253"/>
                  </a:cubicBezTo>
                  <a:cubicBezTo>
                    <a:pt x="192" y="250"/>
                    <a:pt x="199" y="243"/>
                    <a:pt x="215" y="229"/>
                  </a:cubicBezTo>
                  <a:cubicBezTo>
                    <a:pt x="218" y="226"/>
                    <a:pt x="236" y="210"/>
                    <a:pt x="250" y="191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86" y="140"/>
                    <a:pt x="287" y="128"/>
                    <a:pt x="282" y="117"/>
                  </a:cubicBezTo>
                  <a:cubicBezTo>
                    <a:pt x="281" y="117"/>
                    <a:pt x="279" y="113"/>
                    <a:pt x="276" y="108"/>
                  </a:cubicBezTo>
                  <a:cubicBezTo>
                    <a:pt x="274" y="105"/>
                    <a:pt x="269" y="102"/>
                    <a:pt x="264" y="99"/>
                  </a:cubicBezTo>
                  <a:cubicBezTo>
                    <a:pt x="264" y="88"/>
                    <a:pt x="258" y="80"/>
                    <a:pt x="254" y="75"/>
                  </a:cubicBezTo>
                  <a:cubicBezTo>
                    <a:pt x="247" y="66"/>
                    <a:pt x="240" y="62"/>
                    <a:pt x="234" y="61"/>
                  </a:cubicBezTo>
                  <a:cubicBezTo>
                    <a:pt x="233" y="54"/>
                    <a:pt x="230" y="46"/>
                    <a:pt x="222" y="38"/>
                  </a:cubicBezTo>
                  <a:cubicBezTo>
                    <a:pt x="217" y="33"/>
                    <a:pt x="210" y="29"/>
                    <a:pt x="203" y="29"/>
                  </a:cubicBezTo>
                  <a:cubicBezTo>
                    <a:pt x="201" y="21"/>
                    <a:pt x="197" y="15"/>
                    <a:pt x="192" y="12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89" y="10"/>
                    <a:pt x="189" y="9"/>
                    <a:pt x="187" y="8"/>
                  </a:cubicBezTo>
                  <a:cubicBezTo>
                    <a:pt x="178" y="1"/>
                    <a:pt x="162" y="0"/>
                    <a:pt x="148" y="11"/>
                  </a:cubicBezTo>
                  <a:close/>
                </a:path>
              </a:pathLst>
            </a:custGeom>
            <a:solidFill>
              <a:srgbClr val="F4B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3" name="Freeform 104"/>
            <p:cNvSpPr/>
            <p:nvPr>
              <p:custDataLst>
                <p:tags r:id="rId101"/>
              </p:custDataLst>
            </p:nvPr>
          </p:nvSpPr>
          <p:spPr bwMode="auto">
            <a:xfrm>
              <a:off x="10398125" y="3255962"/>
              <a:ext cx="509588" cy="563563"/>
            </a:xfrm>
            <a:custGeom>
              <a:avLst/>
              <a:gdLst>
                <a:gd name="T0" fmla="*/ 262 w 268"/>
                <a:gd name="T1" fmla="*/ 118 h 296"/>
                <a:gd name="T2" fmla="*/ 257 w 268"/>
                <a:gd name="T3" fmla="*/ 109 h 296"/>
                <a:gd name="T4" fmla="*/ 244 w 268"/>
                <a:gd name="T5" fmla="*/ 100 h 296"/>
                <a:gd name="T6" fmla="*/ 234 w 268"/>
                <a:gd name="T7" fmla="*/ 76 h 296"/>
                <a:gd name="T8" fmla="*/ 215 w 268"/>
                <a:gd name="T9" fmla="*/ 62 h 296"/>
                <a:gd name="T10" fmla="*/ 202 w 268"/>
                <a:gd name="T11" fmla="*/ 39 h 296"/>
                <a:gd name="T12" fmla="*/ 184 w 268"/>
                <a:gd name="T13" fmla="*/ 29 h 296"/>
                <a:gd name="T14" fmla="*/ 172 w 268"/>
                <a:gd name="T15" fmla="*/ 13 h 296"/>
                <a:gd name="T16" fmla="*/ 171 w 268"/>
                <a:gd name="T17" fmla="*/ 11 h 296"/>
                <a:gd name="T18" fmla="*/ 168 w 268"/>
                <a:gd name="T19" fmla="*/ 9 h 296"/>
                <a:gd name="T20" fmla="*/ 129 w 268"/>
                <a:gd name="T21" fmla="*/ 12 h 296"/>
                <a:gd name="T22" fmla="*/ 83 w 268"/>
                <a:gd name="T23" fmla="*/ 69 h 296"/>
                <a:gd name="T24" fmla="*/ 61 w 268"/>
                <a:gd name="T25" fmla="*/ 51 h 296"/>
                <a:gd name="T26" fmla="*/ 0 w 268"/>
                <a:gd name="T27" fmla="*/ 43 h 296"/>
                <a:gd name="T28" fmla="*/ 11 w 268"/>
                <a:gd name="T29" fmla="*/ 65 h 296"/>
                <a:gd name="T30" fmla="*/ 42 w 268"/>
                <a:gd name="T31" fmla="*/ 130 h 296"/>
                <a:gd name="T32" fmla="*/ 41 w 268"/>
                <a:gd name="T33" fmla="*/ 140 h 296"/>
                <a:gd name="T34" fmla="*/ 41 w 268"/>
                <a:gd name="T35" fmla="*/ 140 h 296"/>
                <a:gd name="T36" fmla="*/ 26 w 268"/>
                <a:gd name="T37" fmla="*/ 149 h 296"/>
                <a:gd name="T38" fmla="*/ 26 w 268"/>
                <a:gd name="T39" fmla="*/ 153 h 296"/>
                <a:gd name="T40" fmla="*/ 24 w 268"/>
                <a:gd name="T41" fmla="*/ 163 h 296"/>
                <a:gd name="T42" fmla="*/ 25 w 268"/>
                <a:gd name="T43" fmla="*/ 163 h 296"/>
                <a:gd name="T44" fmla="*/ 10 w 268"/>
                <a:gd name="T45" fmla="*/ 172 h 296"/>
                <a:gd name="T46" fmla="*/ 16 w 268"/>
                <a:gd name="T47" fmla="*/ 208 h 296"/>
                <a:gd name="T48" fmla="*/ 130 w 268"/>
                <a:gd name="T49" fmla="*/ 288 h 296"/>
                <a:gd name="T50" fmla="*/ 166 w 268"/>
                <a:gd name="T51" fmla="*/ 283 h 296"/>
                <a:gd name="T52" fmla="*/ 166 w 268"/>
                <a:gd name="T53" fmla="*/ 256 h 296"/>
                <a:gd name="T54" fmla="*/ 166 w 268"/>
                <a:gd name="T55" fmla="*/ 256 h 296"/>
                <a:gd name="T56" fmla="*/ 168 w 268"/>
                <a:gd name="T57" fmla="*/ 255 h 296"/>
                <a:gd name="T58" fmla="*/ 168 w 268"/>
                <a:gd name="T59" fmla="*/ 254 h 296"/>
                <a:gd name="T60" fmla="*/ 185 w 268"/>
                <a:gd name="T61" fmla="*/ 240 h 296"/>
                <a:gd name="T62" fmla="*/ 182 w 268"/>
                <a:gd name="T63" fmla="*/ 233 h 296"/>
                <a:gd name="T64" fmla="*/ 183 w 268"/>
                <a:gd name="T65" fmla="*/ 233 h 296"/>
                <a:gd name="T66" fmla="*/ 184 w 268"/>
                <a:gd name="T67" fmla="*/ 232 h 296"/>
                <a:gd name="T68" fmla="*/ 185 w 268"/>
                <a:gd name="T69" fmla="*/ 231 h 296"/>
                <a:gd name="T70" fmla="*/ 212 w 268"/>
                <a:gd name="T71" fmla="*/ 207 h 296"/>
                <a:gd name="T72" fmla="*/ 247 w 268"/>
                <a:gd name="T73" fmla="*/ 169 h 296"/>
                <a:gd name="T74" fmla="*/ 258 w 268"/>
                <a:gd name="T75" fmla="*/ 153 h 296"/>
                <a:gd name="T76" fmla="*/ 262 w 268"/>
                <a:gd name="T77" fmla="*/ 11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8" h="296">
                  <a:moveTo>
                    <a:pt x="262" y="118"/>
                  </a:moveTo>
                  <a:cubicBezTo>
                    <a:pt x="262" y="118"/>
                    <a:pt x="260" y="114"/>
                    <a:pt x="257" y="109"/>
                  </a:cubicBezTo>
                  <a:cubicBezTo>
                    <a:pt x="254" y="106"/>
                    <a:pt x="250" y="102"/>
                    <a:pt x="244" y="100"/>
                  </a:cubicBezTo>
                  <a:cubicBezTo>
                    <a:pt x="245" y="89"/>
                    <a:pt x="238" y="81"/>
                    <a:pt x="234" y="76"/>
                  </a:cubicBezTo>
                  <a:cubicBezTo>
                    <a:pt x="228" y="67"/>
                    <a:pt x="221" y="63"/>
                    <a:pt x="215" y="62"/>
                  </a:cubicBezTo>
                  <a:cubicBezTo>
                    <a:pt x="214" y="55"/>
                    <a:pt x="211" y="47"/>
                    <a:pt x="202" y="39"/>
                  </a:cubicBezTo>
                  <a:cubicBezTo>
                    <a:pt x="197" y="34"/>
                    <a:pt x="190" y="30"/>
                    <a:pt x="184" y="29"/>
                  </a:cubicBezTo>
                  <a:cubicBezTo>
                    <a:pt x="182" y="22"/>
                    <a:pt x="178" y="16"/>
                    <a:pt x="172" y="13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0" y="11"/>
                    <a:pt x="170" y="10"/>
                    <a:pt x="168" y="9"/>
                  </a:cubicBezTo>
                  <a:cubicBezTo>
                    <a:pt x="159" y="2"/>
                    <a:pt x="143" y="0"/>
                    <a:pt x="129" y="12"/>
                  </a:cubicBezTo>
                  <a:cubicBezTo>
                    <a:pt x="120" y="19"/>
                    <a:pt x="106" y="40"/>
                    <a:pt x="83" y="69"/>
                  </a:cubicBezTo>
                  <a:cubicBezTo>
                    <a:pt x="78" y="63"/>
                    <a:pt x="72" y="59"/>
                    <a:pt x="61" y="51"/>
                  </a:cubicBezTo>
                  <a:cubicBezTo>
                    <a:pt x="42" y="37"/>
                    <a:pt x="16" y="36"/>
                    <a:pt x="0" y="43"/>
                  </a:cubicBezTo>
                  <a:cubicBezTo>
                    <a:pt x="0" y="51"/>
                    <a:pt x="4" y="60"/>
                    <a:pt x="11" y="65"/>
                  </a:cubicBezTo>
                  <a:cubicBezTo>
                    <a:pt x="25" y="76"/>
                    <a:pt x="47" y="97"/>
                    <a:pt x="42" y="130"/>
                  </a:cubicBezTo>
                  <a:cubicBezTo>
                    <a:pt x="42" y="133"/>
                    <a:pt x="41" y="139"/>
                    <a:pt x="41" y="140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36" y="141"/>
                    <a:pt x="30" y="144"/>
                    <a:pt x="26" y="149"/>
                  </a:cubicBezTo>
                  <a:cubicBezTo>
                    <a:pt x="26" y="150"/>
                    <a:pt x="26" y="152"/>
                    <a:pt x="26" y="153"/>
                  </a:cubicBezTo>
                  <a:cubicBezTo>
                    <a:pt x="26" y="155"/>
                    <a:pt x="24" y="162"/>
                    <a:pt x="24" y="163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19" y="164"/>
                    <a:pt x="14" y="168"/>
                    <a:pt x="10" y="172"/>
                  </a:cubicBezTo>
                  <a:cubicBezTo>
                    <a:pt x="2" y="184"/>
                    <a:pt x="5" y="200"/>
                    <a:pt x="16" y="208"/>
                  </a:cubicBezTo>
                  <a:cubicBezTo>
                    <a:pt x="130" y="288"/>
                    <a:pt x="130" y="288"/>
                    <a:pt x="130" y="288"/>
                  </a:cubicBezTo>
                  <a:cubicBezTo>
                    <a:pt x="141" y="296"/>
                    <a:pt x="157" y="294"/>
                    <a:pt x="166" y="283"/>
                  </a:cubicBezTo>
                  <a:cubicBezTo>
                    <a:pt x="171" y="275"/>
                    <a:pt x="171" y="264"/>
                    <a:pt x="166" y="256"/>
                  </a:cubicBezTo>
                  <a:cubicBezTo>
                    <a:pt x="166" y="256"/>
                    <a:pt x="166" y="256"/>
                    <a:pt x="166" y="256"/>
                  </a:cubicBezTo>
                  <a:cubicBezTo>
                    <a:pt x="167" y="256"/>
                    <a:pt x="167" y="255"/>
                    <a:pt x="168" y="255"/>
                  </a:cubicBezTo>
                  <a:cubicBezTo>
                    <a:pt x="168" y="254"/>
                    <a:pt x="168" y="254"/>
                    <a:pt x="168" y="254"/>
                  </a:cubicBezTo>
                  <a:cubicBezTo>
                    <a:pt x="171" y="252"/>
                    <a:pt x="176" y="248"/>
                    <a:pt x="185" y="240"/>
                  </a:cubicBezTo>
                  <a:cubicBezTo>
                    <a:pt x="184" y="238"/>
                    <a:pt x="183" y="235"/>
                    <a:pt x="182" y="233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3" y="233"/>
                    <a:pt x="184" y="232"/>
                    <a:pt x="184" y="232"/>
                  </a:cubicBezTo>
                  <a:cubicBezTo>
                    <a:pt x="185" y="231"/>
                    <a:pt x="185" y="231"/>
                    <a:pt x="185" y="231"/>
                  </a:cubicBezTo>
                  <a:cubicBezTo>
                    <a:pt x="189" y="228"/>
                    <a:pt x="196" y="221"/>
                    <a:pt x="212" y="207"/>
                  </a:cubicBezTo>
                  <a:cubicBezTo>
                    <a:pt x="215" y="204"/>
                    <a:pt x="233" y="188"/>
                    <a:pt x="247" y="169"/>
                  </a:cubicBezTo>
                  <a:cubicBezTo>
                    <a:pt x="258" y="153"/>
                    <a:pt x="258" y="153"/>
                    <a:pt x="258" y="153"/>
                  </a:cubicBezTo>
                  <a:cubicBezTo>
                    <a:pt x="266" y="141"/>
                    <a:pt x="268" y="129"/>
                    <a:pt x="262" y="118"/>
                  </a:cubicBezTo>
                  <a:close/>
                </a:path>
              </a:pathLst>
            </a:custGeom>
            <a:solidFill>
              <a:srgbClr val="F9D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4" name="Freeform 105"/>
            <p:cNvSpPr/>
            <p:nvPr>
              <p:custDataLst>
                <p:tags r:id="rId102"/>
              </p:custDataLst>
            </p:nvPr>
          </p:nvSpPr>
          <p:spPr bwMode="auto">
            <a:xfrm>
              <a:off x="9066213" y="2573337"/>
              <a:ext cx="41275" cy="52388"/>
            </a:xfrm>
            <a:custGeom>
              <a:avLst/>
              <a:gdLst>
                <a:gd name="T0" fmla="*/ 0 w 26"/>
                <a:gd name="T1" fmla="*/ 0 h 33"/>
                <a:gd name="T2" fmla="*/ 26 w 26"/>
                <a:gd name="T3" fmla="*/ 32 h 33"/>
                <a:gd name="T4" fmla="*/ 0 w 26"/>
                <a:gd name="T5" fmla="*/ 33 h 33"/>
                <a:gd name="T6" fmla="*/ 0 w 2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3">
                  <a:moveTo>
                    <a:pt x="0" y="0"/>
                  </a:moveTo>
                  <a:lnTo>
                    <a:pt x="26" y="32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5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5" name="Freeform 106"/>
            <p:cNvSpPr/>
            <p:nvPr>
              <p:custDataLst>
                <p:tags r:id="rId103"/>
              </p:custDataLst>
            </p:nvPr>
          </p:nvSpPr>
          <p:spPr bwMode="auto">
            <a:xfrm>
              <a:off x="9088438" y="2343150"/>
              <a:ext cx="400050" cy="384175"/>
            </a:xfrm>
            <a:custGeom>
              <a:avLst/>
              <a:gdLst>
                <a:gd name="T0" fmla="*/ 152 w 252"/>
                <a:gd name="T1" fmla="*/ 0 h 242"/>
                <a:gd name="T2" fmla="*/ 252 w 252"/>
                <a:gd name="T3" fmla="*/ 198 h 242"/>
                <a:gd name="T4" fmla="*/ 199 w 252"/>
                <a:gd name="T5" fmla="*/ 242 h 242"/>
                <a:gd name="T6" fmla="*/ 0 w 252"/>
                <a:gd name="T7" fmla="*/ 127 h 242"/>
                <a:gd name="T8" fmla="*/ 152 w 252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42">
                  <a:moveTo>
                    <a:pt x="152" y="0"/>
                  </a:moveTo>
                  <a:lnTo>
                    <a:pt x="252" y="198"/>
                  </a:lnTo>
                  <a:lnTo>
                    <a:pt x="199" y="242"/>
                  </a:lnTo>
                  <a:lnTo>
                    <a:pt x="0" y="12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677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6" name="Freeform 107"/>
            <p:cNvSpPr/>
            <p:nvPr>
              <p:custDataLst>
                <p:tags r:id="rId104"/>
              </p:custDataLst>
            </p:nvPr>
          </p:nvSpPr>
          <p:spPr bwMode="auto">
            <a:xfrm>
              <a:off x="9137650" y="2641600"/>
              <a:ext cx="582613" cy="344488"/>
            </a:xfrm>
            <a:custGeom>
              <a:avLst/>
              <a:gdLst>
                <a:gd name="T0" fmla="*/ 301 w 306"/>
                <a:gd name="T1" fmla="*/ 169 h 181"/>
                <a:gd name="T2" fmla="*/ 306 w 306"/>
                <a:gd name="T3" fmla="*/ 177 h 181"/>
                <a:gd name="T4" fmla="*/ 301 w 306"/>
                <a:gd name="T5" fmla="*/ 180 h 181"/>
                <a:gd name="T6" fmla="*/ 4 w 306"/>
                <a:gd name="T7" fmla="*/ 9 h 181"/>
                <a:gd name="T8" fmla="*/ 0 w 306"/>
                <a:gd name="T9" fmla="*/ 0 h 181"/>
                <a:gd name="T10" fmla="*/ 4 w 306"/>
                <a:gd name="T11" fmla="*/ 9 h 181"/>
                <a:gd name="T12" fmla="*/ 107 w 306"/>
                <a:gd name="T13" fmla="*/ 68 h 181"/>
                <a:gd name="T14" fmla="*/ 111 w 306"/>
                <a:gd name="T15" fmla="*/ 65 h 181"/>
                <a:gd name="T16" fmla="*/ 107 w 306"/>
                <a:gd name="T17" fmla="*/ 57 h 181"/>
                <a:gd name="T18" fmla="*/ 301 w 306"/>
                <a:gd name="T19" fmla="*/ 16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181">
                  <a:moveTo>
                    <a:pt x="301" y="169"/>
                  </a:moveTo>
                  <a:cubicBezTo>
                    <a:pt x="304" y="170"/>
                    <a:pt x="306" y="174"/>
                    <a:pt x="306" y="177"/>
                  </a:cubicBezTo>
                  <a:cubicBezTo>
                    <a:pt x="306" y="180"/>
                    <a:pt x="304" y="181"/>
                    <a:pt x="301" y="18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7"/>
                    <a:pt x="0" y="3"/>
                    <a:pt x="0" y="0"/>
                  </a:cubicBezTo>
                  <a:cubicBezTo>
                    <a:pt x="0" y="3"/>
                    <a:pt x="2" y="7"/>
                    <a:pt x="4" y="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9" y="69"/>
                    <a:pt x="111" y="68"/>
                    <a:pt x="111" y="65"/>
                  </a:cubicBezTo>
                  <a:cubicBezTo>
                    <a:pt x="111" y="62"/>
                    <a:pt x="109" y="58"/>
                    <a:pt x="107" y="57"/>
                  </a:cubicBezTo>
                  <a:lnTo>
                    <a:pt x="301" y="169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7" name="Freeform 108"/>
            <p:cNvSpPr/>
            <p:nvPr>
              <p:custDataLst>
                <p:tags r:id="rId105"/>
              </p:custDataLst>
            </p:nvPr>
          </p:nvSpPr>
          <p:spPr bwMode="auto">
            <a:xfrm>
              <a:off x="9447213" y="2422525"/>
              <a:ext cx="111125" cy="166688"/>
            </a:xfrm>
            <a:custGeom>
              <a:avLst/>
              <a:gdLst>
                <a:gd name="T0" fmla="*/ 30 w 59"/>
                <a:gd name="T1" fmla="*/ 9 h 87"/>
                <a:gd name="T2" fmla="*/ 59 w 59"/>
                <a:gd name="T3" fmla="*/ 61 h 87"/>
                <a:gd name="T4" fmla="*/ 29 w 59"/>
                <a:gd name="T5" fmla="*/ 78 h 87"/>
                <a:gd name="T6" fmla="*/ 0 w 59"/>
                <a:gd name="T7" fmla="*/ 26 h 87"/>
                <a:gd name="T8" fmla="*/ 30 w 59"/>
                <a:gd name="T9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7">
                  <a:moveTo>
                    <a:pt x="30" y="9"/>
                  </a:moveTo>
                  <a:cubicBezTo>
                    <a:pt x="46" y="19"/>
                    <a:pt x="59" y="42"/>
                    <a:pt x="59" y="61"/>
                  </a:cubicBezTo>
                  <a:cubicBezTo>
                    <a:pt x="59" y="80"/>
                    <a:pt x="46" y="87"/>
                    <a:pt x="29" y="78"/>
                  </a:cubicBezTo>
                  <a:cubicBezTo>
                    <a:pt x="13" y="68"/>
                    <a:pt x="0" y="45"/>
                    <a:pt x="0" y="26"/>
                  </a:cubicBezTo>
                  <a:cubicBezTo>
                    <a:pt x="0" y="8"/>
                    <a:pt x="13" y="0"/>
                    <a:pt x="30" y="9"/>
                  </a:cubicBezTo>
                  <a:close/>
                </a:path>
              </a:pathLst>
            </a:custGeom>
            <a:solidFill>
              <a:srgbClr val="867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8" name="Freeform 109"/>
            <p:cNvSpPr/>
            <p:nvPr>
              <p:custDataLst>
                <p:tags r:id="rId106"/>
              </p:custDataLst>
            </p:nvPr>
          </p:nvSpPr>
          <p:spPr bwMode="auto">
            <a:xfrm>
              <a:off x="9013825" y="2116137"/>
              <a:ext cx="758825" cy="917575"/>
            </a:xfrm>
            <a:custGeom>
              <a:avLst/>
              <a:gdLst>
                <a:gd name="T0" fmla="*/ 26 w 398"/>
                <a:gd name="T1" fmla="*/ 7 h 482"/>
                <a:gd name="T2" fmla="*/ 390 w 398"/>
                <a:gd name="T3" fmla="*/ 217 h 482"/>
                <a:gd name="T4" fmla="*/ 398 w 398"/>
                <a:gd name="T5" fmla="*/ 231 h 482"/>
                <a:gd name="T6" fmla="*/ 397 w 398"/>
                <a:gd name="T7" fmla="*/ 461 h 482"/>
                <a:gd name="T8" fmla="*/ 372 w 398"/>
                <a:gd name="T9" fmla="*/ 476 h 482"/>
                <a:gd name="T10" fmla="*/ 9 w 398"/>
                <a:gd name="T11" fmla="*/ 266 h 482"/>
                <a:gd name="T12" fmla="*/ 0 w 398"/>
                <a:gd name="T13" fmla="*/ 251 h 482"/>
                <a:gd name="T14" fmla="*/ 1 w 398"/>
                <a:gd name="T15" fmla="*/ 22 h 482"/>
                <a:gd name="T16" fmla="*/ 26 w 398"/>
                <a:gd name="T17" fmla="*/ 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482">
                  <a:moveTo>
                    <a:pt x="26" y="7"/>
                  </a:moveTo>
                  <a:cubicBezTo>
                    <a:pt x="390" y="217"/>
                    <a:pt x="390" y="217"/>
                    <a:pt x="390" y="217"/>
                  </a:cubicBezTo>
                  <a:cubicBezTo>
                    <a:pt x="395" y="220"/>
                    <a:pt x="398" y="225"/>
                    <a:pt x="398" y="231"/>
                  </a:cubicBezTo>
                  <a:cubicBezTo>
                    <a:pt x="397" y="461"/>
                    <a:pt x="397" y="461"/>
                    <a:pt x="397" y="461"/>
                  </a:cubicBezTo>
                  <a:cubicBezTo>
                    <a:pt x="397" y="474"/>
                    <a:pt x="383" y="482"/>
                    <a:pt x="372" y="476"/>
                  </a:cubicBezTo>
                  <a:cubicBezTo>
                    <a:pt x="9" y="266"/>
                    <a:pt x="9" y="266"/>
                    <a:pt x="9" y="266"/>
                  </a:cubicBezTo>
                  <a:cubicBezTo>
                    <a:pt x="3" y="263"/>
                    <a:pt x="0" y="257"/>
                    <a:pt x="0" y="25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9"/>
                    <a:pt x="15" y="0"/>
                    <a:pt x="26" y="7"/>
                  </a:cubicBezTo>
                  <a:close/>
                </a:path>
              </a:pathLst>
            </a:custGeom>
            <a:solidFill>
              <a:srgbClr val="DAF1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9" name="Freeform 110"/>
            <p:cNvSpPr/>
            <p:nvPr>
              <p:custDataLst>
                <p:tags r:id="rId107"/>
              </p:custDataLst>
            </p:nvPr>
          </p:nvSpPr>
          <p:spPr bwMode="auto">
            <a:xfrm>
              <a:off x="9088438" y="2343150"/>
              <a:ext cx="609600" cy="554038"/>
            </a:xfrm>
            <a:custGeom>
              <a:avLst/>
              <a:gdLst>
                <a:gd name="T0" fmla="*/ 152 w 384"/>
                <a:gd name="T1" fmla="*/ 0 h 349"/>
                <a:gd name="T2" fmla="*/ 0 w 384"/>
                <a:gd name="T3" fmla="*/ 127 h 349"/>
                <a:gd name="T4" fmla="*/ 199 w 384"/>
                <a:gd name="T5" fmla="*/ 242 h 349"/>
                <a:gd name="T6" fmla="*/ 384 w 384"/>
                <a:gd name="T7" fmla="*/ 349 h 349"/>
                <a:gd name="T8" fmla="*/ 292 w 384"/>
                <a:gd name="T9" fmla="*/ 165 h 349"/>
                <a:gd name="T10" fmla="*/ 252 w 384"/>
                <a:gd name="T11" fmla="*/ 198 h 349"/>
                <a:gd name="T12" fmla="*/ 152 w 384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49">
                  <a:moveTo>
                    <a:pt x="152" y="0"/>
                  </a:moveTo>
                  <a:lnTo>
                    <a:pt x="0" y="127"/>
                  </a:lnTo>
                  <a:lnTo>
                    <a:pt x="199" y="242"/>
                  </a:lnTo>
                  <a:lnTo>
                    <a:pt x="384" y="349"/>
                  </a:lnTo>
                  <a:lnTo>
                    <a:pt x="292" y="165"/>
                  </a:lnTo>
                  <a:lnTo>
                    <a:pt x="252" y="19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9AD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0" name="Freeform 111"/>
            <p:cNvSpPr/>
            <p:nvPr>
              <p:custDataLst>
                <p:tags r:id="rId108"/>
              </p:custDataLst>
            </p:nvPr>
          </p:nvSpPr>
          <p:spPr bwMode="auto">
            <a:xfrm>
              <a:off x="9088438" y="2343150"/>
              <a:ext cx="609600" cy="554038"/>
            </a:xfrm>
            <a:custGeom>
              <a:avLst/>
              <a:gdLst>
                <a:gd name="T0" fmla="*/ 152 w 384"/>
                <a:gd name="T1" fmla="*/ 0 h 349"/>
                <a:gd name="T2" fmla="*/ 0 w 384"/>
                <a:gd name="T3" fmla="*/ 127 h 349"/>
                <a:gd name="T4" fmla="*/ 199 w 384"/>
                <a:gd name="T5" fmla="*/ 242 h 349"/>
                <a:gd name="T6" fmla="*/ 384 w 384"/>
                <a:gd name="T7" fmla="*/ 349 h 349"/>
                <a:gd name="T8" fmla="*/ 292 w 384"/>
                <a:gd name="T9" fmla="*/ 165 h 349"/>
                <a:gd name="T10" fmla="*/ 252 w 384"/>
                <a:gd name="T11" fmla="*/ 198 h 349"/>
                <a:gd name="T12" fmla="*/ 152 w 384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49">
                  <a:moveTo>
                    <a:pt x="152" y="0"/>
                  </a:moveTo>
                  <a:lnTo>
                    <a:pt x="0" y="127"/>
                  </a:lnTo>
                  <a:lnTo>
                    <a:pt x="199" y="242"/>
                  </a:lnTo>
                  <a:lnTo>
                    <a:pt x="384" y="349"/>
                  </a:lnTo>
                  <a:lnTo>
                    <a:pt x="292" y="165"/>
                  </a:lnTo>
                  <a:lnTo>
                    <a:pt x="252" y="198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2" name="Freeform 112"/>
            <p:cNvSpPr/>
            <p:nvPr>
              <p:custDataLst>
                <p:tags r:id="rId109"/>
              </p:custDataLst>
            </p:nvPr>
          </p:nvSpPr>
          <p:spPr bwMode="auto">
            <a:xfrm>
              <a:off x="9447213" y="2422525"/>
              <a:ext cx="111125" cy="166688"/>
            </a:xfrm>
            <a:custGeom>
              <a:avLst/>
              <a:gdLst>
                <a:gd name="T0" fmla="*/ 30 w 59"/>
                <a:gd name="T1" fmla="*/ 9 h 87"/>
                <a:gd name="T2" fmla="*/ 0 w 59"/>
                <a:gd name="T3" fmla="*/ 26 h 87"/>
                <a:gd name="T4" fmla="*/ 29 w 59"/>
                <a:gd name="T5" fmla="*/ 78 h 87"/>
                <a:gd name="T6" fmla="*/ 59 w 59"/>
                <a:gd name="T7" fmla="*/ 61 h 87"/>
                <a:gd name="T8" fmla="*/ 30 w 59"/>
                <a:gd name="T9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7">
                  <a:moveTo>
                    <a:pt x="30" y="9"/>
                  </a:moveTo>
                  <a:cubicBezTo>
                    <a:pt x="13" y="0"/>
                    <a:pt x="0" y="8"/>
                    <a:pt x="0" y="26"/>
                  </a:cubicBezTo>
                  <a:cubicBezTo>
                    <a:pt x="0" y="45"/>
                    <a:pt x="13" y="68"/>
                    <a:pt x="29" y="78"/>
                  </a:cubicBezTo>
                  <a:cubicBezTo>
                    <a:pt x="46" y="87"/>
                    <a:pt x="59" y="80"/>
                    <a:pt x="59" y="61"/>
                  </a:cubicBezTo>
                  <a:cubicBezTo>
                    <a:pt x="59" y="42"/>
                    <a:pt x="46" y="19"/>
                    <a:pt x="30" y="9"/>
                  </a:cubicBezTo>
                </a:path>
              </a:pathLst>
            </a:custGeom>
            <a:solidFill>
              <a:srgbClr val="F9E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3" name="Freeform 113"/>
            <p:cNvSpPr/>
            <p:nvPr>
              <p:custDataLst>
                <p:tags r:id="rId110"/>
              </p:custDataLst>
            </p:nvPr>
          </p:nvSpPr>
          <p:spPr bwMode="auto">
            <a:xfrm>
              <a:off x="9137650" y="2633662"/>
              <a:ext cx="582613" cy="352425"/>
            </a:xfrm>
            <a:custGeom>
              <a:avLst/>
              <a:gdLst>
                <a:gd name="T0" fmla="*/ 301 w 306"/>
                <a:gd name="T1" fmla="*/ 184 h 185"/>
                <a:gd name="T2" fmla="*/ 306 w 306"/>
                <a:gd name="T3" fmla="*/ 181 h 185"/>
                <a:gd name="T4" fmla="*/ 301 w 306"/>
                <a:gd name="T5" fmla="*/ 173 h 185"/>
                <a:gd name="T6" fmla="*/ 107 w 306"/>
                <a:gd name="T7" fmla="*/ 61 h 185"/>
                <a:gd name="T8" fmla="*/ 5 w 306"/>
                <a:gd name="T9" fmla="*/ 2 h 185"/>
                <a:gd name="T10" fmla="*/ 0 w 306"/>
                <a:gd name="T11" fmla="*/ 4 h 185"/>
                <a:gd name="T12" fmla="*/ 4 w 306"/>
                <a:gd name="T13" fmla="*/ 13 h 185"/>
                <a:gd name="T14" fmla="*/ 301 w 306"/>
                <a:gd name="T15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185">
                  <a:moveTo>
                    <a:pt x="301" y="184"/>
                  </a:moveTo>
                  <a:cubicBezTo>
                    <a:pt x="304" y="185"/>
                    <a:pt x="306" y="184"/>
                    <a:pt x="306" y="181"/>
                  </a:cubicBezTo>
                  <a:cubicBezTo>
                    <a:pt x="306" y="178"/>
                    <a:pt x="304" y="174"/>
                    <a:pt x="301" y="173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7"/>
                    <a:pt x="2" y="11"/>
                    <a:pt x="4" y="13"/>
                  </a:cubicBezTo>
                  <a:cubicBezTo>
                    <a:pt x="301" y="184"/>
                    <a:pt x="301" y="184"/>
                    <a:pt x="301" y="1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4" name="Freeform 114"/>
            <p:cNvSpPr/>
            <p:nvPr>
              <p:custDataLst>
                <p:tags r:id="rId111"/>
              </p:custDataLst>
            </p:nvPr>
          </p:nvSpPr>
          <p:spPr bwMode="auto">
            <a:xfrm>
              <a:off x="9066213" y="2573337"/>
              <a:ext cx="41275" cy="52388"/>
            </a:xfrm>
            <a:custGeom>
              <a:avLst/>
              <a:gdLst>
                <a:gd name="T0" fmla="*/ 0 w 26"/>
                <a:gd name="T1" fmla="*/ 33 h 33"/>
                <a:gd name="T2" fmla="*/ 26 w 26"/>
                <a:gd name="T3" fmla="*/ 32 h 33"/>
                <a:gd name="T4" fmla="*/ 0 w 26"/>
                <a:gd name="T5" fmla="*/ 0 h 33"/>
                <a:gd name="T6" fmla="*/ 0 w 26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3">
                  <a:moveTo>
                    <a:pt x="0" y="33"/>
                  </a:moveTo>
                  <a:lnTo>
                    <a:pt x="26" y="32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A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5" name="Freeform 115"/>
            <p:cNvSpPr/>
            <p:nvPr>
              <p:custDataLst>
                <p:tags r:id="rId112"/>
              </p:custDataLst>
            </p:nvPr>
          </p:nvSpPr>
          <p:spPr bwMode="auto">
            <a:xfrm>
              <a:off x="9066213" y="2573337"/>
              <a:ext cx="41275" cy="52388"/>
            </a:xfrm>
            <a:custGeom>
              <a:avLst/>
              <a:gdLst>
                <a:gd name="T0" fmla="*/ 0 w 26"/>
                <a:gd name="T1" fmla="*/ 33 h 33"/>
                <a:gd name="T2" fmla="*/ 26 w 26"/>
                <a:gd name="T3" fmla="*/ 32 h 33"/>
                <a:gd name="T4" fmla="*/ 0 w 26"/>
                <a:gd name="T5" fmla="*/ 0 h 33"/>
                <a:gd name="T6" fmla="*/ 0 w 26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3">
                  <a:moveTo>
                    <a:pt x="0" y="33"/>
                  </a:moveTo>
                  <a:lnTo>
                    <a:pt x="26" y="32"/>
                  </a:lnTo>
                  <a:lnTo>
                    <a:pt x="0" y="0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6" name="Freeform 116"/>
            <p:cNvSpPr/>
            <p:nvPr>
              <p:custDataLst>
                <p:tags r:id="rId113"/>
              </p:custDataLst>
            </p:nvPr>
          </p:nvSpPr>
          <p:spPr bwMode="auto">
            <a:xfrm>
              <a:off x="9404350" y="2605087"/>
              <a:ext cx="293688" cy="292100"/>
            </a:xfrm>
            <a:custGeom>
              <a:avLst/>
              <a:gdLst>
                <a:gd name="T0" fmla="*/ 93 w 185"/>
                <a:gd name="T1" fmla="*/ 0 h 184"/>
                <a:gd name="T2" fmla="*/ 185 w 185"/>
                <a:gd name="T3" fmla="*/ 184 h 184"/>
                <a:gd name="T4" fmla="*/ 0 w 185"/>
                <a:gd name="T5" fmla="*/ 77 h 184"/>
                <a:gd name="T6" fmla="*/ 53 w 185"/>
                <a:gd name="T7" fmla="*/ 33 h 184"/>
                <a:gd name="T8" fmla="*/ 93 w 185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4">
                  <a:moveTo>
                    <a:pt x="93" y="0"/>
                  </a:moveTo>
                  <a:lnTo>
                    <a:pt x="185" y="184"/>
                  </a:lnTo>
                  <a:lnTo>
                    <a:pt x="0" y="77"/>
                  </a:lnTo>
                  <a:lnTo>
                    <a:pt x="53" y="3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7" name="Freeform 117"/>
            <p:cNvSpPr/>
            <p:nvPr>
              <p:custDataLst>
                <p:tags r:id="rId114"/>
              </p:custDataLst>
            </p:nvPr>
          </p:nvSpPr>
          <p:spPr bwMode="auto">
            <a:xfrm>
              <a:off x="9137650" y="2633662"/>
              <a:ext cx="211138" cy="139700"/>
            </a:xfrm>
            <a:custGeom>
              <a:avLst/>
              <a:gdLst>
                <a:gd name="T0" fmla="*/ 107 w 111"/>
                <a:gd name="T1" fmla="*/ 61 h 73"/>
                <a:gd name="T2" fmla="*/ 111 w 111"/>
                <a:gd name="T3" fmla="*/ 69 h 73"/>
                <a:gd name="T4" fmla="*/ 107 w 111"/>
                <a:gd name="T5" fmla="*/ 72 h 73"/>
                <a:gd name="T6" fmla="*/ 4 w 111"/>
                <a:gd name="T7" fmla="*/ 13 h 73"/>
                <a:gd name="T8" fmla="*/ 0 w 111"/>
                <a:gd name="T9" fmla="*/ 4 h 73"/>
                <a:gd name="T10" fmla="*/ 5 w 111"/>
                <a:gd name="T11" fmla="*/ 2 h 73"/>
                <a:gd name="T12" fmla="*/ 107 w 111"/>
                <a:gd name="T13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73">
                  <a:moveTo>
                    <a:pt x="107" y="61"/>
                  </a:moveTo>
                  <a:cubicBezTo>
                    <a:pt x="109" y="62"/>
                    <a:pt x="111" y="66"/>
                    <a:pt x="111" y="69"/>
                  </a:cubicBezTo>
                  <a:cubicBezTo>
                    <a:pt x="111" y="72"/>
                    <a:pt x="109" y="73"/>
                    <a:pt x="107" y="7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1"/>
                    <a:pt x="0" y="7"/>
                    <a:pt x="0" y="4"/>
                  </a:cubicBezTo>
                  <a:cubicBezTo>
                    <a:pt x="0" y="1"/>
                    <a:pt x="2" y="0"/>
                    <a:pt x="5" y="2"/>
                  </a:cubicBezTo>
                  <a:lnTo>
                    <a:pt x="107" y="61"/>
                  </a:lnTo>
                  <a:close/>
                </a:path>
              </a:pathLst>
            </a:custGeom>
            <a:solidFill>
              <a:srgbClr val="8AD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8" name="Rectangle 118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11229975" y="3856037"/>
              <a:ext cx="17463" cy="1588"/>
            </a:xfrm>
            <a:prstGeom prst="rect">
              <a:avLst/>
            </a:pr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9" name="Freeform 119"/>
            <p:cNvSpPr/>
            <p:nvPr>
              <p:custDataLst>
                <p:tags r:id="rId116"/>
              </p:custDataLst>
            </p:nvPr>
          </p:nvSpPr>
          <p:spPr bwMode="auto">
            <a:xfrm>
              <a:off x="11229975" y="3848100"/>
              <a:ext cx="17463" cy="952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5 h 5"/>
                <a:gd name="T4" fmla="*/ 0 w 9"/>
                <a:gd name="T5" fmla="*/ 5 h 5"/>
                <a:gd name="T6" fmla="*/ 0 w 9"/>
                <a:gd name="T7" fmla="*/ 5 h 5"/>
                <a:gd name="T8" fmla="*/ 0 w 9"/>
                <a:gd name="T9" fmla="*/ 5 h 5"/>
                <a:gd name="T10" fmla="*/ 0 w 9"/>
                <a:gd name="T11" fmla="*/ 5 h 5"/>
                <a:gd name="T12" fmla="*/ 2 w 9"/>
                <a:gd name="T13" fmla="*/ 4 h 5"/>
                <a:gd name="T14" fmla="*/ 9 w 9"/>
                <a:gd name="T15" fmla="*/ 0 h 5"/>
                <a:gd name="T16" fmla="*/ 9 w 9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0" name="Freeform 120"/>
            <p:cNvSpPr/>
            <p:nvPr>
              <p:custDataLst>
                <p:tags r:id="rId117"/>
              </p:custDataLst>
            </p:nvPr>
          </p:nvSpPr>
          <p:spPr bwMode="auto">
            <a:xfrm>
              <a:off x="11233150" y="3848100"/>
              <a:ext cx="14288" cy="7938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0 w 7"/>
                <a:gd name="T5" fmla="*/ 4 h 4"/>
                <a:gd name="T6" fmla="*/ 0 w 7"/>
                <a:gd name="T7" fmla="*/ 4 h 4"/>
                <a:gd name="T8" fmla="*/ 0 w 7"/>
                <a:gd name="T9" fmla="*/ 4 h 4"/>
                <a:gd name="T10" fmla="*/ 0 w 7"/>
                <a:gd name="T11" fmla="*/ 4 h 4"/>
                <a:gd name="T12" fmla="*/ 0 w 7"/>
                <a:gd name="T13" fmla="*/ 4 h 4"/>
                <a:gd name="T14" fmla="*/ 0 w 7"/>
                <a:gd name="T15" fmla="*/ 4 h 4"/>
                <a:gd name="T16" fmla="*/ 0 w 7"/>
                <a:gd name="T17" fmla="*/ 4 h 4"/>
                <a:gd name="T18" fmla="*/ 1 w 7"/>
                <a:gd name="T19" fmla="*/ 4 h 4"/>
                <a:gd name="T20" fmla="*/ 1 w 7"/>
                <a:gd name="T21" fmla="*/ 4 h 4"/>
                <a:gd name="T22" fmla="*/ 1 w 7"/>
                <a:gd name="T23" fmla="*/ 4 h 4"/>
                <a:gd name="T24" fmla="*/ 7 w 7"/>
                <a:gd name="T25" fmla="*/ 0 h 4"/>
                <a:gd name="T26" fmla="*/ 7 w 7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1" name="Freeform 121"/>
            <p:cNvSpPr/>
            <p:nvPr>
              <p:custDataLst>
                <p:tags r:id="rId118"/>
              </p:custDataLst>
            </p:nvPr>
          </p:nvSpPr>
          <p:spPr bwMode="auto">
            <a:xfrm>
              <a:off x="11236325" y="3848100"/>
              <a:ext cx="11113" cy="7938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1 w 6"/>
                <a:gd name="T5" fmla="*/ 4 h 4"/>
                <a:gd name="T6" fmla="*/ 6 w 6"/>
                <a:gd name="T7" fmla="*/ 1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2" name="Freeform 122"/>
            <p:cNvSpPr/>
            <p:nvPr>
              <p:custDataLst>
                <p:tags r:id="rId119"/>
              </p:custDataLst>
            </p:nvPr>
          </p:nvSpPr>
          <p:spPr bwMode="auto">
            <a:xfrm>
              <a:off x="11237913" y="3849687"/>
              <a:ext cx="11113" cy="6350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3 h 3"/>
                <a:gd name="T4" fmla="*/ 1 w 6"/>
                <a:gd name="T5" fmla="*/ 3 h 3"/>
                <a:gd name="T6" fmla="*/ 6 w 6"/>
                <a:gd name="T7" fmla="*/ 0 h 3"/>
                <a:gd name="T8" fmla="*/ 5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3" name="Freeform 123"/>
            <p:cNvSpPr/>
            <p:nvPr>
              <p:custDataLst>
                <p:tags r:id="rId120"/>
              </p:custDataLst>
            </p:nvPr>
          </p:nvSpPr>
          <p:spPr bwMode="auto">
            <a:xfrm>
              <a:off x="11239500" y="3849687"/>
              <a:ext cx="9525" cy="635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1 w 5"/>
                <a:gd name="T7" fmla="*/ 3 h 3"/>
                <a:gd name="T8" fmla="*/ 5 w 5"/>
                <a:gd name="T9" fmla="*/ 1 h 3"/>
                <a:gd name="T10" fmla="*/ 5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4" name="Freeform 124"/>
            <p:cNvSpPr/>
            <p:nvPr>
              <p:custDataLst>
                <p:tags r:id="rId121"/>
              </p:custDataLst>
            </p:nvPr>
          </p:nvSpPr>
          <p:spPr bwMode="auto">
            <a:xfrm>
              <a:off x="11241088" y="3852862"/>
              <a:ext cx="7938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0 w 4"/>
                <a:gd name="T5" fmla="*/ 2 h 2"/>
                <a:gd name="T6" fmla="*/ 4 w 4"/>
                <a:gd name="T7" fmla="*/ 0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5" name="Freeform 125"/>
            <p:cNvSpPr/>
            <p:nvPr>
              <p:custDataLst>
                <p:tags r:id="rId122"/>
              </p:custDataLst>
            </p:nvPr>
          </p:nvSpPr>
          <p:spPr bwMode="auto">
            <a:xfrm>
              <a:off x="11241088" y="3852862"/>
              <a:ext cx="7938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1 w 4"/>
                <a:gd name="T5" fmla="*/ 2 h 2"/>
                <a:gd name="T6" fmla="*/ 1 w 4"/>
                <a:gd name="T7" fmla="*/ 2 h 2"/>
                <a:gd name="T8" fmla="*/ 4 w 4"/>
                <a:gd name="T9" fmla="*/ 1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6" name="Freeform 126"/>
            <p:cNvSpPr/>
            <p:nvPr>
              <p:custDataLst>
                <p:tags r:id="rId123"/>
              </p:custDataLst>
            </p:nvPr>
          </p:nvSpPr>
          <p:spPr bwMode="auto">
            <a:xfrm>
              <a:off x="11242675" y="3854450"/>
              <a:ext cx="6350" cy="1588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0 w 3"/>
                <a:gd name="T5" fmla="*/ 1 h 1"/>
                <a:gd name="T6" fmla="*/ 1 w 3"/>
                <a:gd name="T7" fmla="*/ 1 h 1"/>
                <a:gd name="T8" fmla="*/ 3 w 3"/>
                <a:gd name="T9" fmla="*/ 0 h 1"/>
                <a:gd name="T10" fmla="*/ 3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7" name="Freeform 127"/>
            <p:cNvSpPr/>
            <p:nvPr>
              <p:custDataLst>
                <p:tags r:id="rId124"/>
              </p:custDataLst>
            </p:nvPr>
          </p:nvSpPr>
          <p:spPr bwMode="auto">
            <a:xfrm>
              <a:off x="11245850" y="385445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1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8" name="Freeform 128"/>
            <p:cNvSpPr/>
            <p:nvPr>
              <p:custDataLst>
                <p:tags r:id="rId125"/>
              </p:custDataLst>
            </p:nvPr>
          </p:nvSpPr>
          <p:spPr bwMode="auto">
            <a:xfrm>
              <a:off x="11247438" y="3856037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9" name="Freeform 129"/>
            <p:cNvSpPr/>
            <p:nvPr>
              <p:custDataLst>
                <p:tags r:id="rId126"/>
              </p:custDataLst>
            </p:nvPr>
          </p:nvSpPr>
          <p:spPr bwMode="auto">
            <a:xfrm>
              <a:off x="11247438" y="3856037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0" name="Freeform 130"/>
            <p:cNvSpPr/>
            <p:nvPr>
              <p:custDataLst>
                <p:tags r:id="rId127"/>
              </p:custDataLst>
            </p:nvPr>
          </p:nvSpPr>
          <p:spPr bwMode="auto">
            <a:xfrm>
              <a:off x="11249025" y="38576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1" name="Freeform 131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1258550" y="3798887"/>
              <a:ext cx="73025" cy="46038"/>
            </a:xfrm>
            <a:custGeom>
              <a:avLst/>
              <a:gdLst>
                <a:gd name="T0" fmla="*/ 21 w 38"/>
                <a:gd name="T1" fmla="*/ 24 h 24"/>
                <a:gd name="T2" fmla="*/ 21 w 38"/>
                <a:gd name="T3" fmla="*/ 24 h 24"/>
                <a:gd name="T4" fmla="*/ 19 w 38"/>
                <a:gd name="T5" fmla="*/ 21 h 24"/>
                <a:gd name="T6" fmla="*/ 19 w 38"/>
                <a:gd name="T7" fmla="*/ 21 h 24"/>
                <a:gd name="T8" fmla="*/ 18 w 38"/>
                <a:gd name="T9" fmla="*/ 21 h 24"/>
                <a:gd name="T10" fmla="*/ 18 w 38"/>
                <a:gd name="T11" fmla="*/ 21 h 24"/>
                <a:gd name="T12" fmla="*/ 16 w 38"/>
                <a:gd name="T13" fmla="*/ 19 h 24"/>
                <a:gd name="T14" fmla="*/ 16 w 38"/>
                <a:gd name="T15" fmla="*/ 18 h 24"/>
                <a:gd name="T16" fmla="*/ 1 w 38"/>
                <a:gd name="T17" fmla="*/ 14 h 24"/>
                <a:gd name="T18" fmla="*/ 0 w 38"/>
                <a:gd name="T19" fmla="*/ 14 h 24"/>
                <a:gd name="T20" fmla="*/ 1 w 38"/>
                <a:gd name="T21" fmla="*/ 14 h 24"/>
                <a:gd name="T22" fmla="*/ 1 w 38"/>
                <a:gd name="T23" fmla="*/ 14 h 24"/>
                <a:gd name="T24" fmla="*/ 3 w 38"/>
                <a:gd name="T25" fmla="*/ 13 h 24"/>
                <a:gd name="T26" fmla="*/ 3 w 38"/>
                <a:gd name="T27" fmla="*/ 13 h 24"/>
                <a:gd name="T28" fmla="*/ 38 w 38"/>
                <a:gd name="T29" fmla="*/ 6 h 24"/>
                <a:gd name="T30" fmla="*/ 38 w 38"/>
                <a:gd name="T31" fmla="*/ 6 h 24"/>
                <a:gd name="T32" fmla="*/ 37 w 38"/>
                <a:gd name="T33" fmla="*/ 5 h 24"/>
                <a:gd name="T34" fmla="*/ 36 w 38"/>
                <a:gd name="T35" fmla="*/ 4 h 24"/>
                <a:gd name="T36" fmla="*/ 36 w 38"/>
                <a:gd name="T37" fmla="*/ 4 h 24"/>
                <a:gd name="T38" fmla="*/ 34 w 38"/>
                <a:gd name="T39" fmla="*/ 3 h 24"/>
                <a:gd name="T40" fmla="*/ 35 w 38"/>
                <a:gd name="T41" fmla="*/ 4 h 24"/>
                <a:gd name="T42" fmla="*/ 33 w 38"/>
                <a:gd name="T43" fmla="*/ 2 h 24"/>
                <a:gd name="T44" fmla="*/ 33 w 38"/>
                <a:gd name="T45" fmla="*/ 2 h 24"/>
                <a:gd name="T46" fmla="*/ 33 w 38"/>
                <a:gd name="T47" fmla="*/ 2 h 24"/>
                <a:gd name="T48" fmla="*/ 32 w 38"/>
                <a:gd name="T49" fmla="*/ 2 h 24"/>
                <a:gd name="T50" fmla="*/ 32 w 38"/>
                <a:gd name="T51" fmla="*/ 2 h 24"/>
                <a:gd name="T52" fmla="*/ 32 w 38"/>
                <a:gd name="T53" fmla="*/ 2 h 24"/>
                <a:gd name="T54" fmla="*/ 31 w 38"/>
                <a:gd name="T55" fmla="*/ 1 h 24"/>
                <a:gd name="T56" fmla="*/ 31 w 38"/>
                <a:gd name="T57" fmla="*/ 1 h 24"/>
                <a:gd name="T58" fmla="*/ 30 w 38"/>
                <a:gd name="T59" fmla="*/ 1 h 24"/>
                <a:gd name="T60" fmla="*/ 29 w 38"/>
                <a:gd name="T61" fmla="*/ 1 h 24"/>
                <a:gd name="T62" fmla="*/ 29 w 38"/>
                <a:gd name="T63" fmla="*/ 1 h 24"/>
                <a:gd name="T64" fmla="*/ 21 w 38"/>
                <a:gd name="T65" fmla="*/ 2 h 24"/>
                <a:gd name="T66" fmla="*/ 23 w 38"/>
                <a:gd name="T67" fmla="*/ 1 h 24"/>
                <a:gd name="T68" fmla="*/ 28 w 38"/>
                <a:gd name="T69" fmla="*/ 1 h 24"/>
                <a:gd name="T70" fmla="*/ 28 w 38"/>
                <a:gd name="T71" fmla="*/ 1 h 24"/>
                <a:gd name="T72" fmla="*/ 28 w 38"/>
                <a:gd name="T73" fmla="*/ 1 h 24"/>
                <a:gd name="T74" fmla="*/ 26 w 38"/>
                <a:gd name="T75" fmla="*/ 0 h 24"/>
                <a:gd name="T76" fmla="*/ 25 w 38"/>
                <a:gd name="T77" fmla="*/ 0 h 24"/>
                <a:gd name="T78" fmla="*/ 26 w 38"/>
                <a:gd name="T79" fmla="*/ 0 h 24"/>
                <a:gd name="T80" fmla="*/ 27 w 38"/>
                <a:gd name="T81" fmla="*/ 0 h 24"/>
                <a:gd name="T82" fmla="*/ 26 w 38"/>
                <a:gd name="T8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24"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19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moveTo>
                    <a:pt x="16" y="18"/>
                  </a:moveTo>
                  <a:cubicBezTo>
                    <a:pt x="16" y="18"/>
                    <a:pt x="16" y="18"/>
                    <a:pt x="16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38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moveTo>
                    <a:pt x="36" y="4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6" y="4"/>
                  </a:cubicBezTo>
                  <a:moveTo>
                    <a:pt x="36" y="4"/>
                  </a:move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moveTo>
                    <a:pt x="34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3"/>
                    <a:pt x="35" y="3"/>
                    <a:pt x="34" y="3"/>
                  </a:cubicBezTo>
                  <a:moveTo>
                    <a:pt x="33" y="2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3" y="2"/>
                  </a:cubicBezTo>
                  <a:moveTo>
                    <a:pt x="33" y="2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1" y="2"/>
                    <a:pt x="31" y="2"/>
                  </a:cubicBezTo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moveTo>
                    <a:pt x="30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moveTo>
                    <a:pt x="29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moveTo>
                    <a:pt x="24" y="1"/>
                  </a:moveTo>
                  <a:cubicBezTo>
                    <a:pt x="23" y="1"/>
                    <a:pt x="22" y="1"/>
                    <a:pt x="21" y="2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4" y="1"/>
                  </a:cubicBezTo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1"/>
                  </a:cubicBezTo>
                  <a:moveTo>
                    <a:pt x="28" y="0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4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56" name="Freeform 132"/>
            <p:cNvSpPr/>
            <p:nvPr>
              <p:custDataLst>
                <p:tags r:id="rId129"/>
              </p:custDataLst>
            </p:nvPr>
          </p:nvSpPr>
          <p:spPr bwMode="auto">
            <a:xfrm>
              <a:off x="11256963" y="3800475"/>
              <a:ext cx="46038" cy="25400"/>
            </a:xfrm>
            <a:custGeom>
              <a:avLst/>
              <a:gdLst>
                <a:gd name="T0" fmla="*/ 24 w 24"/>
                <a:gd name="T1" fmla="*/ 0 h 13"/>
                <a:gd name="T2" fmla="*/ 22 w 24"/>
                <a:gd name="T3" fmla="*/ 1 h 13"/>
                <a:gd name="T4" fmla="*/ 22 w 24"/>
                <a:gd name="T5" fmla="*/ 1 h 13"/>
                <a:gd name="T6" fmla="*/ 22 w 24"/>
                <a:gd name="T7" fmla="*/ 1 h 13"/>
                <a:gd name="T8" fmla="*/ 0 w 24"/>
                <a:gd name="T9" fmla="*/ 13 h 13"/>
                <a:gd name="T10" fmla="*/ 1 w 24"/>
                <a:gd name="T11" fmla="*/ 13 h 13"/>
                <a:gd name="T12" fmla="*/ 2 w 24"/>
                <a:gd name="T13" fmla="*/ 13 h 13"/>
                <a:gd name="T14" fmla="*/ 2 w 24"/>
                <a:gd name="T15" fmla="*/ 13 h 13"/>
                <a:gd name="T16" fmla="*/ 2 w 24"/>
                <a:gd name="T17" fmla="*/ 13 h 13"/>
                <a:gd name="T18" fmla="*/ 24 w 24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3">
                  <a:moveTo>
                    <a:pt x="24" y="0"/>
                  </a:moveTo>
                  <a:cubicBezTo>
                    <a:pt x="23" y="0"/>
                    <a:pt x="23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57" name="Freeform 133"/>
            <p:cNvSpPr/>
            <p:nvPr>
              <p:custDataLst>
                <p:tags r:id="rId130"/>
              </p:custDataLst>
            </p:nvPr>
          </p:nvSpPr>
          <p:spPr bwMode="auto">
            <a:xfrm>
              <a:off x="11260138" y="3800475"/>
              <a:ext cx="44450" cy="25400"/>
            </a:xfrm>
            <a:custGeom>
              <a:avLst/>
              <a:gdLst>
                <a:gd name="T0" fmla="*/ 23 w 23"/>
                <a:gd name="T1" fmla="*/ 0 h 13"/>
                <a:gd name="T2" fmla="*/ 23 w 23"/>
                <a:gd name="T3" fmla="*/ 0 h 13"/>
                <a:gd name="T4" fmla="*/ 23 w 23"/>
                <a:gd name="T5" fmla="*/ 0 h 13"/>
                <a:gd name="T6" fmla="*/ 22 w 23"/>
                <a:gd name="T7" fmla="*/ 0 h 13"/>
                <a:gd name="T8" fmla="*/ 22 w 23"/>
                <a:gd name="T9" fmla="*/ 0 h 13"/>
                <a:gd name="T10" fmla="*/ 0 w 23"/>
                <a:gd name="T11" fmla="*/ 13 h 13"/>
                <a:gd name="T12" fmla="*/ 0 w 23"/>
                <a:gd name="T13" fmla="*/ 13 h 13"/>
                <a:gd name="T14" fmla="*/ 0 w 23"/>
                <a:gd name="T15" fmla="*/ 13 h 13"/>
                <a:gd name="T16" fmla="*/ 0 w 23"/>
                <a:gd name="T17" fmla="*/ 13 h 13"/>
                <a:gd name="T18" fmla="*/ 0 w 23"/>
                <a:gd name="T19" fmla="*/ 13 h 13"/>
                <a:gd name="T20" fmla="*/ 1 w 23"/>
                <a:gd name="T21" fmla="*/ 12 h 13"/>
                <a:gd name="T22" fmla="*/ 23 w 23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2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58" name="Freeform 134"/>
            <p:cNvSpPr/>
            <p:nvPr>
              <p:custDataLst>
                <p:tags r:id="rId131"/>
              </p:custDataLst>
            </p:nvPr>
          </p:nvSpPr>
          <p:spPr bwMode="auto">
            <a:xfrm>
              <a:off x="11261725" y="3798887"/>
              <a:ext cx="44450" cy="25400"/>
            </a:xfrm>
            <a:custGeom>
              <a:avLst/>
              <a:gdLst>
                <a:gd name="T0" fmla="*/ 23 w 23"/>
                <a:gd name="T1" fmla="*/ 0 h 13"/>
                <a:gd name="T2" fmla="*/ 22 w 23"/>
                <a:gd name="T3" fmla="*/ 1 h 13"/>
                <a:gd name="T4" fmla="*/ 22 w 23"/>
                <a:gd name="T5" fmla="*/ 1 h 13"/>
                <a:gd name="T6" fmla="*/ 0 w 23"/>
                <a:gd name="T7" fmla="*/ 13 h 13"/>
                <a:gd name="T8" fmla="*/ 1 w 23"/>
                <a:gd name="T9" fmla="*/ 13 h 13"/>
                <a:gd name="T10" fmla="*/ 1 w 23"/>
                <a:gd name="T11" fmla="*/ 13 h 13"/>
                <a:gd name="T12" fmla="*/ 23 w 2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59" name="Freeform 135"/>
            <p:cNvSpPr/>
            <p:nvPr>
              <p:custDataLst>
                <p:tags r:id="rId132"/>
              </p:custDataLst>
            </p:nvPr>
          </p:nvSpPr>
          <p:spPr bwMode="auto">
            <a:xfrm>
              <a:off x="11264900" y="3798887"/>
              <a:ext cx="42863" cy="25400"/>
            </a:xfrm>
            <a:custGeom>
              <a:avLst/>
              <a:gdLst>
                <a:gd name="T0" fmla="*/ 23 w 23"/>
                <a:gd name="T1" fmla="*/ 0 h 13"/>
                <a:gd name="T2" fmla="*/ 23 w 23"/>
                <a:gd name="T3" fmla="*/ 0 h 13"/>
                <a:gd name="T4" fmla="*/ 23 w 23"/>
                <a:gd name="T5" fmla="*/ 0 h 13"/>
                <a:gd name="T6" fmla="*/ 22 w 23"/>
                <a:gd name="T7" fmla="*/ 0 h 13"/>
                <a:gd name="T8" fmla="*/ 0 w 23"/>
                <a:gd name="T9" fmla="*/ 13 h 13"/>
                <a:gd name="T10" fmla="*/ 0 w 23"/>
                <a:gd name="T11" fmla="*/ 13 h 13"/>
                <a:gd name="T12" fmla="*/ 1 w 23"/>
                <a:gd name="T13" fmla="*/ 13 h 13"/>
                <a:gd name="T14" fmla="*/ 23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60" name="Freeform 136"/>
            <p:cNvSpPr/>
            <p:nvPr>
              <p:custDataLst>
                <p:tags r:id="rId133"/>
              </p:custDataLst>
            </p:nvPr>
          </p:nvSpPr>
          <p:spPr bwMode="auto">
            <a:xfrm>
              <a:off x="11266488" y="3798887"/>
              <a:ext cx="42863" cy="25400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3 h 13"/>
                <a:gd name="T6" fmla="*/ 0 w 23"/>
                <a:gd name="T7" fmla="*/ 13 h 13"/>
                <a:gd name="T8" fmla="*/ 1 w 23"/>
                <a:gd name="T9" fmla="*/ 13 h 13"/>
                <a:gd name="T10" fmla="*/ 23 w 23"/>
                <a:gd name="T11" fmla="*/ 0 h 13"/>
                <a:gd name="T12" fmla="*/ 22 w 2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61" name="Freeform 137"/>
            <p:cNvSpPr/>
            <p:nvPr>
              <p:custDataLst>
                <p:tags r:id="rId134"/>
              </p:custDataLst>
            </p:nvPr>
          </p:nvSpPr>
          <p:spPr bwMode="auto">
            <a:xfrm>
              <a:off x="11268075" y="3798887"/>
              <a:ext cx="44450" cy="25400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3 h 13"/>
                <a:gd name="T6" fmla="*/ 0 w 23"/>
                <a:gd name="T7" fmla="*/ 13 h 13"/>
                <a:gd name="T8" fmla="*/ 23 w 23"/>
                <a:gd name="T9" fmla="*/ 0 h 13"/>
                <a:gd name="T10" fmla="*/ 22 w 23"/>
                <a:gd name="T11" fmla="*/ 0 h 13"/>
                <a:gd name="T12" fmla="*/ 22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62" name="Freeform 138"/>
            <p:cNvSpPr/>
            <p:nvPr>
              <p:custDataLst>
                <p:tags r:id="rId135"/>
              </p:custDataLst>
            </p:nvPr>
          </p:nvSpPr>
          <p:spPr bwMode="auto">
            <a:xfrm>
              <a:off x="11268075" y="3798887"/>
              <a:ext cx="44450" cy="25400"/>
            </a:xfrm>
            <a:custGeom>
              <a:avLst/>
              <a:gdLst>
                <a:gd name="T0" fmla="*/ 23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1 h 13"/>
                <a:gd name="T8" fmla="*/ 23 w 23"/>
                <a:gd name="T9" fmla="*/ 1 h 13"/>
                <a:gd name="T10" fmla="*/ 23 w 23"/>
                <a:gd name="T11" fmla="*/ 1 h 13"/>
                <a:gd name="T12" fmla="*/ 23 w 23"/>
                <a:gd name="T13" fmla="*/ 0 h 13"/>
                <a:gd name="T14" fmla="*/ 23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63" name="Freeform 139"/>
            <p:cNvSpPr/>
            <p:nvPr>
              <p:custDataLst>
                <p:tags r:id="rId136"/>
              </p:custDataLst>
            </p:nvPr>
          </p:nvSpPr>
          <p:spPr bwMode="auto">
            <a:xfrm>
              <a:off x="11269663" y="3800475"/>
              <a:ext cx="44450" cy="25400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2 h 13"/>
                <a:gd name="T4" fmla="*/ 1 w 23"/>
                <a:gd name="T5" fmla="*/ 13 h 13"/>
                <a:gd name="T6" fmla="*/ 23 w 23"/>
                <a:gd name="T7" fmla="*/ 0 h 13"/>
                <a:gd name="T8" fmla="*/ 23 w 23"/>
                <a:gd name="T9" fmla="*/ 0 h 13"/>
                <a:gd name="T10" fmla="*/ 23 w 23"/>
                <a:gd name="T11" fmla="*/ 0 h 13"/>
                <a:gd name="T12" fmla="*/ 22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64" name="Freeform 140"/>
            <p:cNvSpPr/>
            <p:nvPr>
              <p:custDataLst>
                <p:tags r:id="rId137"/>
              </p:custDataLst>
            </p:nvPr>
          </p:nvSpPr>
          <p:spPr bwMode="auto">
            <a:xfrm>
              <a:off x="11271250" y="3800475"/>
              <a:ext cx="44450" cy="25400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0 h 13"/>
                <a:gd name="T8" fmla="*/ 23 w 23"/>
                <a:gd name="T9" fmla="*/ 0 h 13"/>
                <a:gd name="T10" fmla="*/ 23 w 23"/>
                <a:gd name="T11" fmla="*/ 0 h 13"/>
                <a:gd name="T12" fmla="*/ 22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65" name="Freeform 141"/>
            <p:cNvSpPr/>
            <p:nvPr>
              <p:custDataLst>
                <p:tags r:id="rId138"/>
              </p:custDataLst>
            </p:nvPr>
          </p:nvSpPr>
          <p:spPr bwMode="auto">
            <a:xfrm>
              <a:off x="11274425" y="3800475"/>
              <a:ext cx="41275" cy="25400"/>
            </a:xfrm>
            <a:custGeom>
              <a:avLst/>
              <a:gdLst>
                <a:gd name="T0" fmla="*/ 22 w 22"/>
                <a:gd name="T1" fmla="*/ 0 h 13"/>
                <a:gd name="T2" fmla="*/ 0 w 22"/>
                <a:gd name="T3" fmla="*/ 13 h 13"/>
                <a:gd name="T4" fmla="*/ 0 w 22"/>
                <a:gd name="T5" fmla="*/ 13 h 13"/>
                <a:gd name="T6" fmla="*/ 22 w 22"/>
                <a:gd name="T7" fmla="*/ 0 h 13"/>
                <a:gd name="T8" fmla="*/ 22 w 22"/>
                <a:gd name="T9" fmla="*/ 0 h 13"/>
                <a:gd name="T10" fmla="*/ 22 w 22"/>
                <a:gd name="T11" fmla="*/ 0 h 13"/>
                <a:gd name="T12" fmla="*/ 22 w 22"/>
                <a:gd name="T13" fmla="*/ 0 h 13"/>
                <a:gd name="T14" fmla="*/ 22 w 22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66" name="Freeform 142"/>
            <p:cNvSpPr/>
            <p:nvPr>
              <p:custDataLst>
                <p:tags r:id="rId139"/>
              </p:custDataLst>
            </p:nvPr>
          </p:nvSpPr>
          <p:spPr bwMode="auto">
            <a:xfrm>
              <a:off x="11274425" y="3800475"/>
              <a:ext cx="42863" cy="25400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0 h 13"/>
                <a:gd name="T8" fmla="*/ 23 w 23"/>
                <a:gd name="T9" fmla="*/ 0 h 13"/>
                <a:gd name="T10" fmla="*/ 23 w 23"/>
                <a:gd name="T11" fmla="*/ 0 h 13"/>
                <a:gd name="T12" fmla="*/ 23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67" name="Freeform 143"/>
            <p:cNvSpPr/>
            <p:nvPr>
              <p:custDataLst>
                <p:tags r:id="rId140"/>
              </p:custDataLst>
            </p:nvPr>
          </p:nvSpPr>
          <p:spPr bwMode="auto">
            <a:xfrm>
              <a:off x="11276013" y="3800475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23 w 23"/>
                <a:gd name="T7" fmla="*/ 1 h 14"/>
                <a:gd name="T8" fmla="*/ 23 w 23"/>
                <a:gd name="T9" fmla="*/ 1 h 14"/>
                <a:gd name="T10" fmla="*/ 23 w 23"/>
                <a:gd name="T11" fmla="*/ 1 h 14"/>
                <a:gd name="T12" fmla="*/ 22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68" name="Freeform 144"/>
            <p:cNvSpPr/>
            <p:nvPr>
              <p:custDataLst>
                <p:tags r:id="rId141"/>
              </p:custDataLst>
            </p:nvPr>
          </p:nvSpPr>
          <p:spPr bwMode="auto">
            <a:xfrm>
              <a:off x="11277600" y="3802062"/>
              <a:ext cx="44450" cy="25400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0 w 23"/>
                <a:gd name="T5" fmla="*/ 13 h 13"/>
                <a:gd name="T6" fmla="*/ 23 w 23"/>
                <a:gd name="T7" fmla="*/ 0 h 13"/>
                <a:gd name="T8" fmla="*/ 22 w 23"/>
                <a:gd name="T9" fmla="*/ 0 h 13"/>
                <a:gd name="T10" fmla="*/ 22 w 23"/>
                <a:gd name="T11" fmla="*/ 0 h 13"/>
                <a:gd name="T12" fmla="*/ 22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69" name="Freeform 145"/>
            <p:cNvSpPr/>
            <p:nvPr>
              <p:custDataLst>
                <p:tags r:id="rId142"/>
              </p:custDataLst>
            </p:nvPr>
          </p:nvSpPr>
          <p:spPr bwMode="auto">
            <a:xfrm>
              <a:off x="11277600" y="3802062"/>
              <a:ext cx="44450" cy="25400"/>
            </a:xfrm>
            <a:custGeom>
              <a:avLst/>
              <a:gdLst>
                <a:gd name="T0" fmla="*/ 23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0 h 13"/>
                <a:gd name="T8" fmla="*/ 23 w 23"/>
                <a:gd name="T9" fmla="*/ 0 h 13"/>
                <a:gd name="T10" fmla="*/ 23 w 23"/>
                <a:gd name="T11" fmla="*/ 0 h 13"/>
                <a:gd name="T12" fmla="*/ 23 w 23"/>
                <a:gd name="T13" fmla="*/ 0 h 13"/>
                <a:gd name="T14" fmla="*/ 23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70" name="Freeform 146"/>
            <p:cNvSpPr/>
            <p:nvPr>
              <p:custDataLst>
                <p:tags r:id="rId143"/>
              </p:custDataLst>
            </p:nvPr>
          </p:nvSpPr>
          <p:spPr bwMode="auto">
            <a:xfrm>
              <a:off x="11279188" y="3802062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1 w 23"/>
                <a:gd name="T7" fmla="*/ 14 h 14"/>
                <a:gd name="T8" fmla="*/ 23 w 23"/>
                <a:gd name="T9" fmla="*/ 1 h 14"/>
                <a:gd name="T10" fmla="*/ 23 w 23"/>
                <a:gd name="T11" fmla="*/ 1 h 14"/>
                <a:gd name="T12" fmla="*/ 23 w 23"/>
                <a:gd name="T13" fmla="*/ 1 h 14"/>
                <a:gd name="T14" fmla="*/ 22 w 23"/>
                <a:gd name="T15" fmla="*/ 0 h 14"/>
                <a:gd name="T16" fmla="*/ 22 w 2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71" name="Freeform 147"/>
            <p:cNvSpPr/>
            <p:nvPr>
              <p:custDataLst>
                <p:tags r:id="rId144"/>
              </p:custDataLst>
            </p:nvPr>
          </p:nvSpPr>
          <p:spPr bwMode="auto">
            <a:xfrm>
              <a:off x="11280775" y="3805237"/>
              <a:ext cx="44450" cy="23813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0 h 13"/>
                <a:gd name="T8" fmla="*/ 22 w 23"/>
                <a:gd name="T9" fmla="*/ 0 h 13"/>
                <a:gd name="T10" fmla="*/ 22 w 2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72" name="Freeform 148"/>
            <p:cNvSpPr/>
            <p:nvPr>
              <p:custDataLst>
                <p:tags r:id="rId145"/>
              </p:custDataLst>
            </p:nvPr>
          </p:nvSpPr>
          <p:spPr bwMode="auto">
            <a:xfrm>
              <a:off x="11283950" y="3805237"/>
              <a:ext cx="42863" cy="25400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4 h 14"/>
                <a:gd name="T8" fmla="*/ 23 w 23"/>
                <a:gd name="T9" fmla="*/ 1 h 14"/>
                <a:gd name="T10" fmla="*/ 22 w 23"/>
                <a:gd name="T11" fmla="*/ 1 h 14"/>
                <a:gd name="T12" fmla="*/ 22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73" name="Freeform 149"/>
            <p:cNvSpPr/>
            <p:nvPr>
              <p:custDataLst>
                <p:tags r:id="rId146"/>
              </p:custDataLst>
            </p:nvPr>
          </p:nvSpPr>
          <p:spPr bwMode="auto">
            <a:xfrm>
              <a:off x="11283950" y="3806825"/>
              <a:ext cx="42863" cy="23813"/>
            </a:xfrm>
            <a:custGeom>
              <a:avLst/>
              <a:gdLst>
                <a:gd name="T0" fmla="*/ 23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0 h 13"/>
                <a:gd name="T8" fmla="*/ 23 w 23"/>
                <a:gd name="T9" fmla="*/ 0 h 13"/>
                <a:gd name="T10" fmla="*/ 23 w 23"/>
                <a:gd name="T11" fmla="*/ 0 h 13"/>
                <a:gd name="T12" fmla="*/ 23 w 23"/>
                <a:gd name="T13" fmla="*/ 0 h 13"/>
                <a:gd name="T14" fmla="*/ 23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74" name="Freeform 150"/>
            <p:cNvSpPr/>
            <p:nvPr>
              <p:custDataLst>
                <p:tags r:id="rId147"/>
              </p:custDataLst>
            </p:nvPr>
          </p:nvSpPr>
          <p:spPr bwMode="auto">
            <a:xfrm>
              <a:off x="11285538" y="3806825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23 w 23"/>
                <a:gd name="T7" fmla="*/ 1 h 14"/>
                <a:gd name="T8" fmla="*/ 22 w 23"/>
                <a:gd name="T9" fmla="*/ 0 h 14"/>
                <a:gd name="T10" fmla="*/ 22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75" name="Freeform 151"/>
            <p:cNvSpPr/>
            <p:nvPr>
              <p:custDataLst>
                <p:tags r:id="rId148"/>
              </p:custDataLst>
            </p:nvPr>
          </p:nvSpPr>
          <p:spPr bwMode="auto">
            <a:xfrm>
              <a:off x="11287125" y="3808412"/>
              <a:ext cx="44450" cy="25400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3 h 13"/>
                <a:gd name="T6" fmla="*/ 1 w 23"/>
                <a:gd name="T7" fmla="*/ 13 h 13"/>
                <a:gd name="T8" fmla="*/ 1 w 23"/>
                <a:gd name="T9" fmla="*/ 13 h 13"/>
                <a:gd name="T10" fmla="*/ 23 w 23"/>
                <a:gd name="T11" fmla="*/ 1 h 13"/>
                <a:gd name="T12" fmla="*/ 23 w 23"/>
                <a:gd name="T13" fmla="*/ 1 h 13"/>
                <a:gd name="T14" fmla="*/ 23 w 23"/>
                <a:gd name="T15" fmla="*/ 1 h 13"/>
                <a:gd name="T16" fmla="*/ 22 w 2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76" name="Freeform 152"/>
            <p:cNvSpPr>
              <a:spLocks noEditPoints="1"/>
            </p:cNvSpPr>
            <p:nvPr>
              <p:custDataLst>
                <p:tags r:id="rId149"/>
              </p:custDataLst>
            </p:nvPr>
          </p:nvSpPr>
          <p:spPr bwMode="auto">
            <a:xfrm>
              <a:off x="11288713" y="3810000"/>
              <a:ext cx="42863" cy="25400"/>
            </a:xfrm>
            <a:custGeom>
              <a:avLst/>
              <a:gdLst>
                <a:gd name="T0" fmla="*/ 10 w 22"/>
                <a:gd name="T1" fmla="*/ 7 h 13"/>
                <a:gd name="T2" fmla="*/ 10 w 22"/>
                <a:gd name="T3" fmla="*/ 7 h 13"/>
                <a:gd name="T4" fmla="*/ 10 w 22"/>
                <a:gd name="T5" fmla="*/ 7 h 13"/>
                <a:gd name="T6" fmla="*/ 10 w 22"/>
                <a:gd name="T7" fmla="*/ 7 h 13"/>
                <a:gd name="T8" fmla="*/ 10 w 22"/>
                <a:gd name="T9" fmla="*/ 7 h 13"/>
                <a:gd name="T10" fmla="*/ 10 w 22"/>
                <a:gd name="T11" fmla="*/ 7 h 13"/>
                <a:gd name="T12" fmla="*/ 13 w 22"/>
                <a:gd name="T13" fmla="*/ 6 h 13"/>
                <a:gd name="T14" fmla="*/ 10 w 22"/>
                <a:gd name="T15" fmla="*/ 7 h 13"/>
                <a:gd name="T16" fmla="*/ 13 w 22"/>
                <a:gd name="T17" fmla="*/ 6 h 13"/>
                <a:gd name="T18" fmla="*/ 13 w 22"/>
                <a:gd name="T19" fmla="*/ 6 h 13"/>
                <a:gd name="T20" fmla="*/ 22 w 22"/>
                <a:gd name="T21" fmla="*/ 0 h 13"/>
                <a:gd name="T22" fmla="*/ 0 w 22"/>
                <a:gd name="T23" fmla="*/ 12 h 13"/>
                <a:gd name="T24" fmla="*/ 0 w 22"/>
                <a:gd name="T25" fmla="*/ 13 h 13"/>
                <a:gd name="T26" fmla="*/ 0 w 22"/>
                <a:gd name="T27" fmla="*/ 13 h 13"/>
                <a:gd name="T28" fmla="*/ 8 w 22"/>
                <a:gd name="T29" fmla="*/ 9 h 13"/>
                <a:gd name="T30" fmla="*/ 10 w 22"/>
                <a:gd name="T31" fmla="*/ 7 h 13"/>
                <a:gd name="T32" fmla="*/ 22 w 22"/>
                <a:gd name="T33" fmla="*/ 0 h 13"/>
                <a:gd name="T34" fmla="*/ 22 w 22"/>
                <a:gd name="T35" fmla="*/ 0 h 13"/>
                <a:gd name="T36" fmla="*/ 22 w 22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3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3" y="6"/>
                  </a:moveTo>
                  <a:cubicBezTo>
                    <a:pt x="12" y="6"/>
                    <a:pt x="11" y="7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9" y="8"/>
                    <a:pt x="10" y="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77" name="Freeform 153"/>
            <p:cNvSpPr>
              <a:spLocks noEditPoints="1"/>
            </p:cNvSpPr>
            <p:nvPr>
              <p:custDataLst>
                <p:tags r:id="rId150"/>
              </p:custDataLst>
            </p:nvPr>
          </p:nvSpPr>
          <p:spPr bwMode="auto">
            <a:xfrm>
              <a:off x="11288713" y="3821112"/>
              <a:ext cx="28575" cy="15875"/>
            </a:xfrm>
            <a:custGeom>
              <a:avLst/>
              <a:gdLst>
                <a:gd name="T0" fmla="*/ 8 w 15"/>
                <a:gd name="T1" fmla="*/ 3 h 8"/>
                <a:gd name="T2" fmla="*/ 0 w 15"/>
                <a:gd name="T3" fmla="*/ 7 h 8"/>
                <a:gd name="T4" fmla="*/ 1 w 15"/>
                <a:gd name="T5" fmla="*/ 8 h 8"/>
                <a:gd name="T6" fmla="*/ 6 w 15"/>
                <a:gd name="T7" fmla="*/ 5 h 8"/>
                <a:gd name="T8" fmla="*/ 8 w 15"/>
                <a:gd name="T9" fmla="*/ 3 h 8"/>
                <a:gd name="T10" fmla="*/ 15 w 15"/>
                <a:gd name="T11" fmla="*/ 0 h 8"/>
                <a:gd name="T12" fmla="*/ 13 w 15"/>
                <a:gd name="T13" fmla="*/ 0 h 8"/>
                <a:gd name="T14" fmla="*/ 13 w 15"/>
                <a:gd name="T15" fmla="*/ 0 h 8"/>
                <a:gd name="T16" fmla="*/ 15 w 15"/>
                <a:gd name="T17" fmla="*/ 0 h 8"/>
                <a:gd name="T18" fmla="*/ 15 w 15"/>
                <a:gd name="T19" fmla="*/ 0 h 8"/>
                <a:gd name="T20" fmla="*/ 15 w 15"/>
                <a:gd name="T21" fmla="*/ 0 h 8"/>
                <a:gd name="T22" fmla="*/ 15 w 15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8">
                  <a:moveTo>
                    <a:pt x="8" y="3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7" y="4"/>
                    <a:pt x="8" y="3"/>
                  </a:cubicBezTo>
                  <a:moveTo>
                    <a:pt x="15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78" name="Freeform 154"/>
            <p:cNvSpPr>
              <a:spLocks noEditPoints="1"/>
            </p:cNvSpPr>
            <p:nvPr>
              <p:custDataLst>
                <p:tags r:id="rId151"/>
              </p:custDataLst>
            </p:nvPr>
          </p:nvSpPr>
          <p:spPr bwMode="auto">
            <a:xfrm>
              <a:off x="11290300" y="3821112"/>
              <a:ext cx="31750" cy="17463"/>
            </a:xfrm>
            <a:custGeom>
              <a:avLst/>
              <a:gdLst>
                <a:gd name="T0" fmla="*/ 5 w 16"/>
                <a:gd name="T1" fmla="*/ 5 h 9"/>
                <a:gd name="T2" fmla="*/ 0 w 16"/>
                <a:gd name="T3" fmla="*/ 8 h 9"/>
                <a:gd name="T4" fmla="*/ 1 w 16"/>
                <a:gd name="T5" fmla="*/ 9 h 9"/>
                <a:gd name="T6" fmla="*/ 1 w 16"/>
                <a:gd name="T7" fmla="*/ 9 h 9"/>
                <a:gd name="T8" fmla="*/ 5 w 16"/>
                <a:gd name="T9" fmla="*/ 6 h 9"/>
                <a:gd name="T10" fmla="*/ 5 w 16"/>
                <a:gd name="T11" fmla="*/ 5 h 9"/>
                <a:gd name="T12" fmla="*/ 14 w 16"/>
                <a:gd name="T13" fmla="*/ 0 h 9"/>
                <a:gd name="T14" fmla="*/ 14 w 16"/>
                <a:gd name="T15" fmla="*/ 0 h 9"/>
                <a:gd name="T16" fmla="*/ 16 w 16"/>
                <a:gd name="T17" fmla="*/ 0 h 9"/>
                <a:gd name="T18" fmla="*/ 16 w 16"/>
                <a:gd name="T19" fmla="*/ 0 h 9"/>
                <a:gd name="T20" fmla="*/ 14 w 16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9">
                  <a:moveTo>
                    <a:pt x="5" y="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79" name="Freeform 155"/>
            <p:cNvSpPr>
              <a:spLocks noEditPoints="1"/>
            </p:cNvSpPr>
            <p:nvPr>
              <p:custDataLst>
                <p:tags r:id="rId152"/>
              </p:custDataLst>
            </p:nvPr>
          </p:nvSpPr>
          <p:spPr bwMode="auto">
            <a:xfrm>
              <a:off x="11293475" y="3821112"/>
              <a:ext cx="30163" cy="17463"/>
            </a:xfrm>
            <a:custGeom>
              <a:avLst/>
              <a:gdLst>
                <a:gd name="T0" fmla="*/ 4 w 16"/>
                <a:gd name="T1" fmla="*/ 6 h 9"/>
                <a:gd name="T2" fmla="*/ 0 w 16"/>
                <a:gd name="T3" fmla="*/ 9 h 9"/>
                <a:gd name="T4" fmla="*/ 0 w 16"/>
                <a:gd name="T5" fmla="*/ 9 h 9"/>
                <a:gd name="T6" fmla="*/ 1 w 16"/>
                <a:gd name="T7" fmla="*/ 9 h 9"/>
                <a:gd name="T8" fmla="*/ 1 w 16"/>
                <a:gd name="T9" fmla="*/ 9 h 9"/>
                <a:gd name="T10" fmla="*/ 3 w 16"/>
                <a:gd name="T11" fmla="*/ 8 h 9"/>
                <a:gd name="T12" fmla="*/ 4 w 16"/>
                <a:gd name="T13" fmla="*/ 6 h 9"/>
                <a:gd name="T14" fmla="*/ 15 w 16"/>
                <a:gd name="T15" fmla="*/ 0 h 9"/>
                <a:gd name="T16" fmla="*/ 15 w 16"/>
                <a:gd name="T17" fmla="*/ 0 h 9"/>
                <a:gd name="T18" fmla="*/ 16 w 16"/>
                <a:gd name="T19" fmla="*/ 0 h 9"/>
                <a:gd name="T20" fmla="*/ 16 w 16"/>
                <a:gd name="T21" fmla="*/ 0 h 9"/>
                <a:gd name="T22" fmla="*/ 15 w 16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">
                  <a:moveTo>
                    <a:pt x="4" y="6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4" y="6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80" name="Freeform 156"/>
            <p:cNvSpPr>
              <a:spLocks noEditPoints="1"/>
            </p:cNvSpPr>
            <p:nvPr>
              <p:custDataLst>
                <p:tags r:id="rId153"/>
              </p:custDataLst>
            </p:nvPr>
          </p:nvSpPr>
          <p:spPr bwMode="auto">
            <a:xfrm>
              <a:off x="11295063" y="3821112"/>
              <a:ext cx="30163" cy="19050"/>
            </a:xfrm>
            <a:custGeom>
              <a:avLst/>
              <a:gdLst>
                <a:gd name="T0" fmla="*/ 2 w 16"/>
                <a:gd name="T1" fmla="*/ 8 h 10"/>
                <a:gd name="T2" fmla="*/ 0 w 16"/>
                <a:gd name="T3" fmla="*/ 9 h 10"/>
                <a:gd name="T4" fmla="*/ 0 w 16"/>
                <a:gd name="T5" fmla="*/ 9 h 10"/>
                <a:gd name="T6" fmla="*/ 0 w 16"/>
                <a:gd name="T7" fmla="*/ 10 h 10"/>
                <a:gd name="T8" fmla="*/ 2 w 16"/>
                <a:gd name="T9" fmla="*/ 9 h 10"/>
                <a:gd name="T10" fmla="*/ 2 w 16"/>
                <a:gd name="T11" fmla="*/ 8 h 10"/>
                <a:gd name="T12" fmla="*/ 15 w 16"/>
                <a:gd name="T13" fmla="*/ 0 h 10"/>
                <a:gd name="T14" fmla="*/ 15 w 16"/>
                <a:gd name="T15" fmla="*/ 0 h 10"/>
                <a:gd name="T16" fmla="*/ 16 w 16"/>
                <a:gd name="T17" fmla="*/ 1 h 10"/>
                <a:gd name="T18" fmla="*/ 16 w 16"/>
                <a:gd name="T19" fmla="*/ 1 h 10"/>
                <a:gd name="T20" fmla="*/ 15 w 16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0">
                  <a:moveTo>
                    <a:pt x="2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81" name="Freeform 157"/>
            <p:cNvSpPr>
              <a:spLocks noEditPoints="1"/>
            </p:cNvSpPr>
            <p:nvPr>
              <p:custDataLst>
                <p:tags r:id="rId154"/>
              </p:custDataLst>
            </p:nvPr>
          </p:nvSpPr>
          <p:spPr bwMode="auto">
            <a:xfrm>
              <a:off x="11295063" y="3824287"/>
              <a:ext cx="33338" cy="19050"/>
            </a:xfrm>
            <a:custGeom>
              <a:avLst/>
              <a:gdLst>
                <a:gd name="T0" fmla="*/ 2 w 18"/>
                <a:gd name="T1" fmla="*/ 8 h 10"/>
                <a:gd name="T2" fmla="*/ 0 w 18"/>
                <a:gd name="T3" fmla="*/ 9 h 10"/>
                <a:gd name="T4" fmla="*/ 1 w 18"/>
                <a:gd name="T5" fmla="*/ 10 h 10"/>
                <a:gd name="T6" fmla="*/ 2 w 18"/>
                <a:gd name="T7" fmla="*/ 9 h 10"/>
                <a:gd name="T8" fmla="*/ 2 w 18"/>
                <a:gd name="T9" fmla="*/ 8 h 10"/>
                <a:gd name="T10" fmla="*/ 16 w 18"/>
                <a:gd name="T11" fmla="*/ 0 h 10"/>
                <a:gd name="T12" fmla="*/ 16 w 18"/>
                <a:gd name="T13" fmla="*/ 0 h 10"/>
                <a:gd name="T14" fmla="*/ 18 w 18"/>
                <a:gd name="T15" fmla="*/ 0 h 10"/>
                <a:gd name="T16" fmla="*/ 18 w 18"/>
                <a:gd name="T17" fmla="*/ 0 h 10"/>
                <a:gd name="T18" fmla="*/ 16 w 18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0">
                  <a:moveTo>
                    <a:pt x="2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82" name="Freeform 158"/>
            <p:cNvSpPr>
              <a:spLocks noEditPoints="1"/>
            </p:cNvSpPr>
            <p:nvPr>
              <p:custDataLst>
                <p:tags r:id="rId155"/>
              </p:custDataLst>
            </p:nvPr>
          </p:nvSpPr>
          <p:spPr bwMode="auto">
            <a:xfrm>
              <a:off x="11296650" y="3824287"/>
              <a:ext cx="34925" cy="20638"/>
            </a:xfrm>
            <a:custGeom>
              <a:avLst/>
              <a:gdLst>
                <a:gd name="T0" fmla="*/ 1 w 18"/>
                <a:gd name="T1" fmla="*/ 9 h 11"/>
                <a:gd name="T2" fmla="*/ 0 w 18"/>
                <a:gd name="T3" fmla="*/ 10 h 11"/>
                <a:gd name="T4" fmla="*/ 1 w 18"/>
                <a:gd name="T5" fmla="*/ 11 h 11"/>
                <a:gd name="T6" fmla="*/ 1 w 18"/>
                <a:gd name="T7" fmla="*/ 11 h 11"/>
                <a:gd name="T8" fmla="*/ 1 w 18"/>
                <a:gd name="T9" fmla="*/ 11 h 11"/>
                <a:gd name="T10" fmla="*/ 1 w 18"/>
                <a:gd name="T11" fmla="*/ 9 h 11"/>
                <a:gd name="T12" fmla="*/ 17 w 18"/>
                <a:gd name="T13" fmla="*/ 0 h 11"/>
                <a:gd name="T14" fmla="*/ 17 w 18"/>
                <a:gd name="T15" fmla="*/ 0 h 11"/>
                <a:gd name="T16" fmla="*/ 18 w 18"/>
                <a:gd name="T17" fmla="*/ 1 h 11"/>
                <a:gd name="T18" fmla="*/ 18 w 18"/>
                <a:gd name="T19" fmla="*/ 1 h 11"/>
                <a:gd name="T20" fmla="*/ 17 w 18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1">
                  <a:moveTo>
                    <a:pt x="1" y="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9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0"/>
                    <a:pt x="1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83" name="Freeform 159"/>
            <p:cNvSpPr>
              <a:spLocks noEditPoints="1"/>
            </p:cNvSpPr>
            <p:nvPr>
              <p:custDataLst>
                <p:tags r:id="rId156"/>
              </p:custDataLst>
            </p:nvPr>
          </p:nvSpPr>
          <p:spPr bwMode="auto">
            <a:xfrm>
              <a:off x="11298238" y="3825875"/>
              <a:ext cx="33338" cy="19050"/>
            </a:xfrm>
            <a:custGeom>
              <a:avLst/>
              <a:gdLst>
                <a:gd name="T0" fmla="*/ 0 w 17"/>
                <a:gd name="T1" fmla="*/ 10 h 10"/>
                <a:gd name="T2" fmla="*/ 0 w 17"/>
                <a:gd name="T3" fmla="*/ 10 h 10"/>
                <a:gd name="T4" fmla="*/ 0 w 17"/>
                <a:gd name="T5" fmla="*/ 10 h 10"/>
                <a:gd name="T6" fmla="*/ 0 w 17"/>
                <a:gd name="T7" fmla="*/ 10 h 10"/>
                <a:gd name="T8" fmla="*/ 0 w 17"/>
                <a:gd name="T9" fmla="*/ 10 h 10"/>
                <a:gd name="T10" fmla="*/ 17 w 17"/>
                <a:gd name="T11" fmla="*/ 0 h 10"/>
                <a:gd name="T12" fmla="*/ 17 w 17"/>
                <a:gd name="T13" fmla="*/ 0 h 10"/>
                <a:gd name="T14" fmla="*/ 17 w 17"/>
                <a:gd name="T15" fmla="*/ 0 h 10"/>
                <a:gd name="T16" fmla="*/ 17 w 17"/>
                <a:gd name="T17" fmla="*/ 0 h 10"/>
                <a:gd name="T18" fmla="*/ 17 w 17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0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84" name="Freeform 160"/>
            <p:cNvSpPr>
              <a:spLocks noEditPoints="1"/>
            </p:cNvSpPr>
            <p:nvPr>
              <p:custDataLst>
                <p:tags r:id="rId157"/>
              </p:custDataLst>
            </p:nvPr>
          </p:nvSpPr>
          <p:spPr bwMode="auto">
            <a:xfrm>
              <a:off x="11307763" y="3797300"/>
              <a:ext cx="52388" cy="41275"/>
            </a:xfrm>
            <a:custGeom>
              <a:avLst/>
              <a:gdLst>
                <a:gd name="T0" fmla="*/ 21 w 27"/>
                <a:gd name="T1" fmla="*/ 22 h 22"/>
                <a:gd name="T2" fmla="*/ 21 w 27"/>
                <a:gd name="T3" fmla="*/ 22 h 22"/>
                <a:gd name="T4" fmla="*/ 20 w 27"/>
                <a:gd name="T5" fmla="*/ 21 h 22"/>
                <a:gd name="T6" fmla="*/ 20 w 27"/>
                <a:gd name="T7" fmla="*/ 21 h 22"/>
                <a:gd name="T8" fmla="*/ 19 w 27"/>
                <a:gd name="T9" fmla="*/ 20 h 22"/>
                <a:gd name="T10" fmla="*/ 19 w 27"/>
                <a:gd name="T11" fmla="*/ 20 h 22"/>
                <a:gd name="T12" fmla="*/ 18 w 27"/>
                <a:gd name="T13" fmla="*/ 19 h 22"/>
                <a:gd name="T14" fmla="*/ 18 w 27"/>
                <a:gd name="T15" fmla="*/ 19 h 22"/>
                <a:gd name="T16" fmla="*/ 18 w 27"/>
                <a:gd name="T17" fmla="*/ 19 h 22"/>
                <a:gd name="T18" fmla="*/ 17 w 27"/>
                <a:gd name="T19" fmla="*/ 18 h 22"/>
                <a:gd name="T20" fmla="*/ 17 w 27"/>
                <a:gd name="T21" fmla="*/ 18 h 22"/>
                <a:gd name="T22" fmla="*/ 17 w 27"/>
                <a:gd name="T23" fmla="*/ 18 h 22"/>
                <a:gd name="T24" fmla="*/ 0 w 27"/>
                <a:gd name="T25" fmla="*/ 14 h 22"/>
                <a:gd name="T26" fmla="*/ 5 w 27"/>
                <a:gd name="T27" fmla="*/ 13 h 22"/>
                <a:gd name="T28" fmla="*/ 5 w 27"/>
                <a:gd name="T29" fmla="*/ 13 h 22"/>
                <a:gd name="T30" fmla="*/ 3 w 27"/>
                <a:gd name="T31" fmla="*/ 13 h 22"/>
                <a:gd name="T32" fmla="*/ 3 w 27"/>
                <a:gd name="T33" fmla="*/ 13 h 22"/>
                <a:gd name="T34" fmla="*/ 1 w 27"/>
                <a:gd name="T35" fmla="*/ 13 h 22"/>
                <a:gd name="T36" fmla="*/ 1 w 27"/>
                <a:gd name="T37" fmla="*/ 14 h 22"/>
                <a:gd name="T38" fmla="*/ 0 w 27"/>
                <a:gd name="T39" fmla="*/ 14 h 22"/>
                <a:gd name="T40" fmla="*/ 0 w 27"/>
                <a:gd name="T41" fmla="*/ 14 h 22"/>
                <a:gd name="T42" fmla="*/ 0 w 27"/>
                <a:gd name="T43" fmla="*/ 14 h 22"/>
                <a:gd name="T44" fmla="*/ 3 w 27"/>
                <a:gd name="T45" fmla="*/ 13 h 22"/>
                <a:gd name="T46" fmla="*/ 5 w 27"/>
                <a:gd name="T47" fmla="*/ 13 h 22"/>
                <a:gd name="T48" fmla="*/ 8 w 27"/>
                <a:gd name="T49" fmla="*/ 13 h 22"/>
                <a:gd name="T50" fmla="*/ 11 w 27"/>
                <a:gd name="T51" fmla="*/ 14 h 22"/>
                <a:gd name="T52" fmla="*/ 12 w 27"/>
                <a:gd name="T53" fmla="*/ 15 h 22"/>
                <a:gd name="T54" fmla="*/ 13 w 27"/>
                <a:gd name="T55" fmla="*/ 16 h 22"/>
                <a:gd name="T56" fmla="*/ 13 w 27"/>
                <a:gd name="T57" fmla="*/ 15 h 22"/>
                <a:gd name="T58" fmla="*/ 12 w 27"/>
                <a:gd name="T59" fmla="*/ 15 h 22"/>
                <a:gd name="T60" fmla="*/ 11 w 27"/>
                <a:gd name="T61" fmla="*/ 14 h 22"/>
                <a:gd name="T62" fmla="*/ 10 w 27"/>
                <a:gd name="T63" fmla="*/ 14 h 22"/>
                <a:gd name="T64" fmla="*/ 10 w 27"/>
                <a:gd name="T65" fmla="*/ 14 h 22"/>
                <a:gd name="T66" fmla="*/ 8 w 27"/>
                <a:gd name="T67" fmla="*/ 13 h 22"/>
                <a:gd name="T68" fmla="*/ 7 w 27"/>
                <a:gd name="T69" fmla="*/ 13 h 22"/>
                <a:gd name="T70" fmla="*/ 6 w 27"/>
                <a:gd name="T71" fmla="*/ 13 h 22"/>
                <a:gd name="T72" fmla="*/ 5 w 27"/>
                <a:gd name="T73" fmla="*/ 13 h 22"/>
                <a:gd name="T74" fmla="*/ 5 w 27"/>
                <a:gd name="T75" fmla="*/ 13 h 22"/>
                <a:gd name="T76" fmla="*/ 26 w 27"/>
                <a:gd name="T77" fmla="*/ 0 h 22"/>
                <a:gd name="T78" fmla="*/ 26 w 27"/>
                <a:gd name="T79" fmla="*/ 0 h 22"/>
                <a:gd name="T80" fmla="*/ 27 w 27"/>
                <a:gd name="T81" fmla="*/ 0 h 22"/>
                <a:gd name="T82" fmla="*/ 27 w 27"/>
                <a:gd name="T8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22">
                  <a:moveTo>
                    <a:pt x="21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moveTo>
                    <a:pt x="20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moveTo>
                    <a:pt x="19" y="20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18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moveTo>
                    <a:pt x="17" y="18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18"/>
                    <a:pt x="17" y="18"/>
                    <a:pt x="17" y="18"/>
                  </a:cubicBezTo>
                  <a:moveTo>
                    <a:pt x="17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3"/>
                    <a:pt x="3" y="13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1" y="15"/>
                    <a:pt x="11" y="14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85" name="Freeform 161"/>
            <p:cNvSpPr/>
            <p:nvPr>
              <p:custDataLst>
                <p:tags r:id="rId158"/>
              </p:custDataLst>
            </p:nvPr>
          </p:nvSpPr>
          <p:spPr bwMode="auto">
            <a:xfrm>
              <a:off x="11307763" y="3798887"/>
              <a:ext cx="46038" cy="25400"/>
            </a:xfrm>
            <a:custGeom>
              <a:avLst/>
              <a:gdLst>
                <a:gd name="T0" fmla="*/ 24 w 24"/>
                <a:gd name="T1" fmla="*/ 0 h 13"/>
                <a:gd name="T2" fmla="*/ 22 w 24"/>
                <a:gd name="T3" fmla="*/ 0 h 13"/>
                <a:gd name="T4" fmla="*/ 12 w 24"/>
                <a:gd name="T5" fmla="*/ 6 h 13"/>
                <a:gd name="T6" fmla="*/ 12 w 24"/>
                <a:gd name="T7" fmla="*/ 6 h 13"/>
                <a:gd name="T8" fmla="*/ 0 w 24"/>
                <a:gd name="T9" fmla="*/ 13 h 13"/>
                <a:gd name="T10" fmla="*/ 0 w 24"/>
                <a:gd name="T11" fmla="*/ 13 h 13"/>
                <a:gd name="T12" fmla="*/ 0 w 24"/>
                <a:gd name="T13" fmla="*/ 13 h 13"/>
                <a:gd name="T14" fmla="*/ 0 w 24"/>
                <a:gd name="T15" fmla="*/ 13 h 13"/>
                <a:gd name="T16" fmla="*/ 1 w 24"/>
                <a:gd name="T17" fmla="*/ 13 h 13"/>
                <a:gd name="T18" fmla="*/ 1 w 24"/>
                <a:gd name="T19" fmla="*/ 13 h 13"/>
                <a:gd name="T20" fmla="*/ 1 w 24"/>
                <a:gd name="T21" fmla="*/ 13 h 13"/>
                <a:gd name="T22" fmla="*/ 1 w 24"/>
                <a:gd name="T23" fmla="*/ 12 h 13"/>
                <a:gd name="T24" fmla="*/ 24 w 24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3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86" name="Freeform 162"/>
            <p:cNvSpPr/>
            <p:nvPr>
              <p:custDataLst>
                <p:tags r:id="rId159"/>
              </p:custDataLst>
            </p:nvPr>
          </p:nvSpPr>
          <p:spPr bwMode="auto">
            <a:xfrm>
              <a:off x="11309350" y="3797300"/>
              <a:ext cx="46038" cy="23813"/>
            </a:xfrm>
            <a:custGeom>
              <a:avLst/>
              <a:gdLst>
                <a:gd name="T0" fmla="*/ 24 w 24"/>
                <a:gd name="T1" fmla="*/ 0 h 13"/>
                <a:gd name="T2" fmla="*/ 23 w 24"/>
                <a:gd name="T3" fmla="*/ 1 h 13"/>
                <a:gd name="T4" fmla="*/ 0 w 24"/>
                <a:gd name="T5" fmla="*/ 13 h 13"/>
                <a:gd name="T6" fmla="*/ 2 w 24"/>
                <a:gd name="T7" fmla="*/ 13 h 13"/>
                <a:gd name="T8" fmla="*/ 2 w 24"/>
                <a:gd name="T9" fmla="*/ 13 h 13"/>
                <a:gd name="T10" fmla="*/ 2 w 24"/>
                <a:gd name="T11" fmla="*/ 13 h 13"/>
                <a:gd name="T12" fmla="*/ 2 w 24"/>
                <a:gd name="T13" fmla="*/ 13 h 13"/>
                <a:gd name="T14" fmla="*/ 2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24" y="0"/>
                  </a:moveTo>
                  <a:cubicBezTo>
                    <a:pt x="23" y="0"/>
                    <a:pt x="23" y="0"/>
                    <a:pt x="23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87" name="Freeform 163"/>
            <p:cNvSpPr/>
            <p:nvPr>
              <p:custDataLst>
                <p:tags r:id="rId160"/>
              </p:custDataLst>
            </p:nvPr>
          </p:nvSpPr>
          <p:spPr bwMode="auto">
            <a:xfrm>
              <a:off x="11314113" y="3797300"/>
              <a:ext cx="42863" cy="23813"/>
            </a:xfrm>
            <a:custGeom>
              <a:avLst/>
              <a:gdLst>
                <a:gd name="T0" fmla="*/ 23 w 23"/>
                <a:gd name="T1" fmla="*/ 0 h 13"/>
                <a:gd name="T2" fmla="*/ 23 w 23"/>
                <a:gd name="T3" fmla="*/ 0 h 13"/>
                <a:gd name="T4" fmla="*/ 23 w 23"/>
                <a:gd name="T5" fmla="*/ 0 h 13"/>
                <a:gd name="T6" fmla="*/ 22 w 23"/>
                <a:gd name="T7" fmla="*/ 0 h 13"/>
                <a:gd name="T8" fmla="*/ 0 w 23"/>
                <a:gd name="T9" fmla="*/ 13 h 13"/>
                <a:gd name="T10" fmla="*/ 0 w 23"/>
                <a:gd name="T11" fmla="*/ 13 h 13"/>
                <a:gd name="T12" fmla="*/ 0 w 23"/>
                <a:gd name="T13" fmla="*/ 13 h 13"/>
                <a:gd name="T14" fmla="*/ 1 w 23"/>
                <a:gd name="T15" fmla="*/ 13 h 13"/>
                <a:gd name="T16" fmla="*/ 23 w 2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88" name="Freeform 164"/>
            <p:cNvSpPr/>
            <p:nvPr>
              <p:custDataLst>
                <p:tags r:id="rId161"/>
              </p:custDataLst>
            </p:nvPr>
          </p:nvSpPr>
          <p:spPr bwMode="auto">
            <a:xfrm>
              <a:off x="11315700" y="3797300"/>
              <a:ext cx="44450" cy="23813"/>
            </a:xfrm>
            <a:custGeom>
              <a:avLst/>
              <a:gdLst>
                <a:gd name="T0" fmla="*/ 23 w 23"/>
                <a:gd name="T1" fmla="*/ 0 h 13"/>
                <a:gd name="T2" fmla="*/ 23 w 23"/>
                <a:gd name="T3" fmla="*/ 0 h 13"/>
                <a:gd name="T4" fmla="*/ 23 w 23"/>
                <a:gd name="T5" fmla="*/ 0 h 13"/>
                <a:gd name="T6" fmla="*/ 22 w 23"/>
                <a:gd name="T7" fmla="*/ 0 h 13"/>
                <a:gd name="T8" fmla="*/ 0 w 23"/>
                <a:gd name="T9" fmla="*/ 13 h 13"/>
                <a:gd name="T10" fmla="*/ 1 w 23"/>
                <a:gd name="T11" fmla="*/ 13 h 13"/>
                <a:gd name="T12" fmla="*/ 1 w 23"/>
                <a:gd name="T13" fmla="*/ 13 h 13"/>
                <a:gd name="T14" fmla="*/ 23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89" name="Freeform 165"/>
            <p:cNvSpPr/>
            <p:nvPr>
              <p:custDataLst>
                <p:tags r:id="rId162"/>
              </p:custDataLst>
            </p:nvPr>
          </p:nvSpPr>
          <p:spPr bwMode="auto">
            <a:xfrm>
              <a:off x="11317288" y="3797300"/>
              <a:ext cx="42863" cy="23813"/>
            </a:xfrm>
            <a:custGeom>
              <a:avLst/>
              <a:gdLst>
                <a:gd name="T0" fmla="*/ 22 w 22"/>
                <a:gd name="T1" fmla="*/ 0 h 13"/>
                <a:gd name="T2" fmla="*/ 22 w 22"/>
                <a:gd name="T3" fmla="*/ 0 h 13"/>
                <a:gd name="T4" fmla="*/ 0 w 22"/>
                <a:gd name="T5" fmla="*/ 13 h 13"/>
                <a:gd name="T6" fmla="*/ 0 w 22"/>
                <a:gd name="T7" fmla="*/ 13 h 13"/>
                <a:gd name="T8" fmla="*/ 0 w 22"/>
                <a:gd name="T9" fmla="*/ 13 h 13"/>
                <a:gd name="T10" fmla="*/ 1 w 22"/>
                <a:gd name="T11" fmla="*/ 13 h 13"/>
                <a:gd name="T12" fmla="*/ 22 w 22"/>
                <a:gd name="T13" fmla="*/ 1 h 13"/>
                <a:gd name="T14" fmla="*/ 22 w 22"/>
                <a:gd name="T15" fmla="*/ 0 h 13"/>
                <a:gd name="T16" fmla="*/ 22 w 22"/>
                <a:gd name="T17" fmla="*/ 0 h 13"/>
                <a:gd name="T18" fmla="*/ 22 w 2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90" name="Freeform 166"/>
            <p:cNvSpPr/>
            <p:nvPr>
              <p:custDataLst>
                <p:tags r:id="rId163"/>
              </p:custDataLst>
            </p:nvPr>
          </p:nvSpPr>
          <p:spPr bwMode="auto">
            <a:xfrm>
              <a:off x="11318875" y="3798887"/>
              <a:ext cx="41275" cy="22225"/>
            </a:xfrm>
            <a:custGeom>
              <a:avLst/>
              <a:gdLst>
                <a:gd name="T0" fmla="*/ 21 w 21"/>
                <a:gd name="T1" fmla="*/ 0 h 12"/>
                <a:gd name="T2" fmla="*/ 0 w 21"/>
                <a:gd name="T3" fmla="*/ 12 h 12"/>
                <a:gd name="T4" fmla="*/ 0 w 21"/>
                <a:gd name="T5" fmla="*/ 12 h 12"/>
                <a:gd name="T6" fmla="*/ 20 w 21"/>
                <a:gd name="T7" fmla="*/ 1 h 12"/>
                <a:gd name="T8" fmla="*/ 21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21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1" y="0"/>
                    <a:pt x="2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91" name="Freeform 167"/>
            <p:cNvSpPr/>
            <p:nvPr>
              <p:custDataLst>
                <p:tags r:id="rId164"/>
              </p:custDataLst>
            </p:nvPr>
          </p:nvSpPr>
          <p:spPr bwMode="auto">
            <a:xfrm>
              <a:off x="11318875" y="3800475"/>
              <a:ext cx="38100" cy="20638"/>
            </a:xfrm>
            <a:custGeom>
              <a:avLst/>
              <a:gdLst>
                <a:gd name="T0" fmla="*/ 20 w 20"/>
                <a:gd name="T1" fmla="*/ 0 h 11"/>
                <a:gd name="T2" fmla="*/ 0 w 20"/>
                <a:gd name="T3" fmla="*/ 11 h 11"/>
                <a:gd name="T4" fmla="*/ 1 w 20"/>
                <a:gd name="T5" fmla="*/ 11 h 11"/>
                <a:gd name="T6" fmla="*/ 1 w 20"/>
                <a:gd name="T7" fmla="*/ 11 h 11"/>
                <a:gd name="T8" fmla="*/ 20 w 20"/>
                <a:gd name="T9" fmla="*/ 0 h 11"/>
                <a:gd name="T10" fmla="*/ 20 w 2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1">
                  <a:moveTo>
                    <a:pt x="2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92" name="Freeform 168"/>
            <p:cNvSpPr/>
            <p:nvPr>
              <p:custDataLst>
                <p:tags r:id="rId165"/>
              </p:custDataLst>
            </p:nvPr>
          </p:nvSpPr>
          <p:spPr bwMode="auto">
            <a:xfrm>
              <a:off x="11322050" y="3800475"/>
              <a:ext cx="34925" cy="20638"/>
            </a:xfrm>
            <a:custGeom>
              <a:avLst/>
              <a:gdLst>
                <a:gd name="T0" fmla="*/ 19 w 19"/>
                <a:gd name="T1" fmla="*/ 0 h 11"/>
                <a:gd name="T2" fmla="*/ 0 w 19"/>
                <a:gd name="T3" fmla="*/ 11 h 11"/>
                <a:gd name="T4" fmla="*/ 0 w 19"/>
                <a:gd name="T5" fmla="*/ 11 h 11"/>
                <a:gd name="T6" fmla="*/ 1 w 19"/>
                <a:gd name="T7" fmla="*/ 11 h 11"/>
                <a:gd name="T8" fmla="*/ 18 w 19"/>
                <a:gd name="T9" fmla="*/ 1 h 11"/>
                <a:gd name="T10" fmla="*/ 19 w 19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19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93" name="Freeform 169"/>
            <p:cNvSpPr/>
            <p:nvPr>
              <p:custDataLst>
                <p:tags r:id="rId166"/>
              </p:custDataLst>
            </p:nvPr>
          </p:nvSpPr>
          <p:spPr bwMode="auto">
            <a:xfrm>
              <a:off x="11323638" y="3802062"/>
              <a:ext cx="31750" cy="22225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10 h 11"/>
                <a:gd name="T4" fmla="*/ 1 w 17"/>
                <a:gd name="T5" fmla="*/ 11 h 11"/>
                <a:gd name="T6" fmla="*/ 17 w 17"/>
                <a:gd name="T7" fmla="*/ 1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94" name="Freeform 170"/>
            <p:cNvSpPr/>
            <p:nvPr>
              <p:custDataLst>
                <p:tags r:id="rId167"/>
              </p:custDataLst>
            </p:nvPr>
          </p:nvSpPr>
          <p:spPr bwMode="auto">
            <a:xfrm>
              <a:off x="11325225" y="3805237"/>
              <a:ext cx="30163" cy="19050"/>
            </a:xfrm>
            <a:custGeom>
              <a:avLst/>
              <a:gdLst>
                <a:gd name="T0" fmla="*/ 16 w 16"/>
                <a:gd name="T1" fmla="*/ 0 h 10"/>
                <a:gd name="T2" fmla="*/ 0 w 16"/>
                <a:gd name="T3" fmla="*/ 10 h 10"/>
                <a:gd name="T4" fmla="*/ 1 w 16"/>
                <a:gd name="T5" fmla="*/ 10 h 10"/>
                <a:gd name="T6" fmla="*/ 15 w 16"/>
                <a:gd name="T7" fmla="*/ 1 h 10"/>
                <a:gd name="T8" fmla="*/ 16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6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95" name="Freeform 171"/>
            <p:cNvSpPr/>
            <p:nvPr>
              <p:custDataLst>
                <p:tags r:id="rId168"/>
              </p:custDataLst>
            </p:nvPr>
          </p:nvSpPr>
          <p:spPr bwMode="auto">
            <a:xfrm>
              <a:off x="11326813" y="3806825"/>
              <a:ext cx="26988" cy="17463"/>
            </a:xfrm>
            <a:custGeom>
              <a:avLst/>
              <a:gdLst>
                <a:gd name="T0" fmla="*/ 14 w 14"/>
                <a:gd name="T1" fmla="*/ 0 h 9"/>
                <a:gd name="T2" fmla="*/ 0 w 14"/>
                <a:gd name="T3" fmla="*/ 9 h 9"/>
                <a:gd name="T4" fmla="*/ 0 w 14"/>
                <a:gd name="T5" fmla="*/ 9 h 9"/>
                <a:gd name="T6" fmla="*/ 0 w 14"/>
                <a:gd name="T7" fmla="*/ 9 h 9"/>
                <a:gd name="T8" fmla="*/ 14 w 14"/>
                <a:gd name="T9" fmla="*/ 1 h 9"/>
                <a:gd name="T10" fmla="*/ 14 w 1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96" name="Freeform 172"/>
            <p:cNvSpPr/>
            <p:nvPr>
              <p:custDataLst>
                <p:tags r:id="rId169"/>
              </p:custDataLst>
            </p:nvPr>
          </p:nvSpPr>
          <p:spPr bwMode="auto">
            <a:xfrm>
              <a:off x="11326813" y="3808412"/>
              <a:ext cx="26988" cy="15875"/>
            </a:xfrm>
            <a:custGeom>
              <a:avLst/>
              <a:gdLst>
                <a:gd name="T0" fmla="*/ 14 w 14"/>
                <a:gd name="T1" fmla="*/ 0 h 8"/>
                <a:gd name="T2" fmla="*/ 0 w 14"/>
                <a:gd name="T3" fmla="*/ 8 h 8"/>
                <a:gd name="T4" fmla="*/ 0 w 14"/>
                <a:gd name="T5" fmla="*/ 8 h 8"/>
                <a:gd name="T6" fmla="*/ 1 w 14"/>
                <a:gd name="T7" fmla="*/ 8 h 8"/>
                <a:gd name="T8" fmla="*/ 13 w 14"/>
                <a:gd name="T9" fmla="*/ 1 h 8"/>
                <a:gd name="T10" fmla="*/ 14 w 1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97" name="Freeform 173"/>
            <p:cNvSpPr/>
            <p:nvPr>
              <p:custDataLst>
                <p:tags r:id="rId170"/>
              </p:custDataLst>
            </p:nvPr>
          </p:nvSpPr>
          <p:spPr bwMode="auto">
            <a:xfrm>
              <a:off x="11328400" y="3810000"/>
              <a:ext cx="23813" cy="15875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7 h 8"/>
                <a:gd name="T4" fmla="*/ 1 w 12"/>
                <a:gd name="T5" fmla="*/ 8 h 8"/>
                <a:gd name="T6" fmla="*/ 1 w 12"/>
                <a:gd name="T7" fmla="*/ 8 h 8"/>
                <a:gd name="T8" fmla="*/ 12 w 12"/>
                <a:gd name="T9" fmla="*/ 1 h 8"/>
                <a:gd name="T10" fmla="*/ 12 w 1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98" name="Freeform 174"/>
            <p:cNvSpPr/>
            <p:nvPr>
              <p:custDataLst>
                <p:tags r:id="rId171"/>
              </p:custDataLst>
            </p:nvPr>
          </p:nvSpPr>
          <p:spPr bwMode="auto">
            <a:xfrm>
              <a:off x="11331575" y="3811587"/>
              <a:ext cx="20638" cy="14288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0 w 11"/>
                <a:gd name="T5" fmla="*/ 7 h 7"/>
                <a:gd name="T6" fmla="*/ 1 w 11"/>
                <a:gd name="T7" fmla="*/ 7 h 7"/>
                <a:gd name="T8" fmla="*/ 11 w 11"/>
                <a:gd name="T9" fmla="*/ 1 h 7"/>
                <a:gd name="T10" fmla="*/ 11 w 1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99" name="Freeform 175"/>
            <p:cNvSpPr/>
            <p:nvPr>
              <p:custDataLst>
                <p:tags r:id="rId172"/>
              </p:custDataLst>
            </p:nvPr>
          </p:nvSpPr>
          <p:spPr bwMode="auto">
            <a:xfrm>
              <a:off x="11333163" y="3814762"/>
              <a:ext cx="19050" cy="12700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6 h 7"/>
                <a:gd name="T4" fmla="*/ 0 w 10"/>
                <a:gd name="T5" fmla="*/ 7 h 7"/>
                <a:gd name="T6" fmla="*/ 0 w 10"/>
                <a:gd name="T7" fmla="*/ 7 h 7"/>
                <a:gd name="T8" fmla="*/ 0 w 10"/>
                <a:gd name="T9" fmla="*/ 7 h 7"/>
                <a:gd name="T10" fmla="*/ 9 w 10"/>
                <a:gd name="T11" fmla="*/ 1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00" name="Freeform 176"/>
            <p:cNvSpPr/>
            <p:nvPr>
              <p:custDataLst>
                <p:tags r:id="rId173"/>
              </p:custDataLst>
            </p:nvPr>
          </p:nvSpPr>
          <p:spPr bwMode="auto">
            <a:xfrm>
              <a:off x="11333163" y="3816350"/>
              <a:ext cx="17463" cy="11113"/>
            </a:xfrm>
            <a:custGeom>
              <a:avLst/>
              <a:gdLst>
                <a:gd name="T0" fmla="*/ 9 w 9"/>
                <a:gd name="T1" fmla="*/ 0 h 6"/>
                <a:gd name="T2" fmla="*/ 0 w 9"/>
                <a:gd name="T3" fmla="*/ 6 h 6"/>
                <a:gd name="T4" fmla="*/ 1 w 9"/>
                <a:gd name="T5" fmla="*/ 6 h 6"/>
                <a:gd name="T6" fmla="*/ 9 w 9"/>
                <a:gd name="T7" fmla="*/ 2 h 6"/>
                <a:gd name="T8" fmla="*/ 9 w 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01" name="Freeform 177"/>
            <p:cNvSpPr/>
            <p:nvPr>
              <p:custDataLst>
                <p:tags r:id="rId174"/>
              </p:custDataLst>
            </p:nvPr>
          </p:nvSpPr>
          <p:spPr bwMode="auto">
            <a:xfrm>
              <a:off x="11334750" y="3819525"/>
              <a:ext cx="15875" cy="9525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4 h 5"/>
                <a:gd name="T4" fmla="*/ 1 w 8"/>
                <a:gd name="T5" fmla="*/ 5 h 5"/>
                <a:gd name="T6" fmla="*/ 8 w 8"/>
                <a:gd name="T7" fmla="*/ 1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02" name="Freeform 178"/>
            <p:cNvSpPr/>
            <p:nvPr>
              <p:custDataLst>
                <p:tags r:id="rId175"/>
              </p:custDataLst>
            </p:nvPr>
          </p:nvSpPr>
          <p:spPr bwMode="auto">
            <a:xfrm>
              <a:off x="11336338" y="3821112"/>
              <a:ext cx="14288" cy="7938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1 w 7"/>
                <a:gd name="T5" fmla="*/ 4 h 4"/>
                <a:gd name="T6" fmla="*/ 7 w 7"/>
                <a:gd name="T7" fmla="*/ 1 h 4"/>
                <a:gd name="T8" fmla="*/ 7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03" name="Freeform 179"/>
            <p:cNvSpPr/>
            <p:nvPr>
              <p:custDataLst>
                <p:tags r:id="rId176"/>
              </p:custDataLst>
            </p:nvPr>
          </p:nvSpPr>
          <p:spPr bwMode="auto">
            <a:xfrm>
              <a:off x="11337925" y="3824287"/>
              <a:ext cx="12700" cy="6350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3 h 4"/>
                <a:gd name="T4" fmla="*/ 1 w 6"/>
                <a:gd name="T5" fmla="*/ 4 h 4"/>
                <a:gd name="T6" fmla="*/ 1 w 6"/>
                <a:gd name="T7" fmla="*/ 4 h 4"/>
                <a:gd name="T8" fmla="*/ 5 w 6"/>
                <a:gd name="T9" fmla="*/ 1 h 4"/>
                <a:gd name="T10" fmla="*/ 6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04" name="Freeform 180"/>
            <p:cNvSpPr/>
            <p:nvPr>
              <p:custDataLst>
                <p:tags r:id="rId177"/>
              </p:custDataLst>
            </p:nvPr>
          </p:nvSpPr>
          <p:spPr bwMode="auto">
            <a:xfrm>
              <a:off x="11341100" y="3825875"/>
              <a:ext cx="6350" cy="7938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3 h 4"/>
                <a:gd name="T4" fmla="*/ 0 w 4"/>
                <a:gd name="T5" fmla="*/ 3 h 4"/>
                <a:gd name="T6" fmla="*/ 0 w 4"/>
                <a:gd name="T7" fmla="*/ 3 h 4"/>
                <a:gd name="T8" fmla="*/ 1 w 4"/>
                <a:gd name="T9" fmla="*/ 4 h 4"/>
                <a:gd name="T10" fmla="*/ 4 w 4"/>
                <a:gd name="T11" fmla="*/ 1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05" name="Freeform 181"/>
            <p:cNvSpPr/>
            <p:nvPr>
              <p:custDataLst>
                <p:tags r:id="rId178"/>
              </p:custDataLst>
            </p:nvPr>
          </p:nvSpPr>
          <p:spPr bwMode="auto">
            <a:xfrm>
              <a:off x="11342688" y="3827462"/>
              <a:ext cx="4763" cy="635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3 w 3"/>
                <a:gd name="T11" fmla="*/ 2 h 3"/>
                <a:gd name="T12" fmla="*/ 3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06" name="Freeform 182"/>
            <p:cNvSpPr/>
            <p:nvPr>
              <p:custDataLst>
                <p:tags r:id="rId179"/>
              </p:custDataLst>
            </p:nvPr>
          </p:nvSpPr>
          <p:spPr bwMode="auto">
            <a:xfrm>
              <a:off x="11342688" y="3830637"/>
              <a:ext cx="4763" cy="4763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0 w 3"/>
                <a:gd name="T5" fmla="*/ 1 h 2"/>
                <a:gd name="T6" fmla="*/ 1 w 3"/>
                <a:gd name="T7" fmla="*/ 2 h 2"/>
                <a:gd name="T8" fmla="*/ 1 w 3"/>
                <a:gd name="T9" fmla="*/ 2 h 2"/>
                <a:gd name="T10" fmla="*/ 3 w 3"/>
                <a:gd name="T11" fmla="*/ 1 h 2"/>
                <a:gd name="T12" fmla="*/ 3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07" name="Freeform 183"/>
            <p:cNvSpPr/>
            <p:nvPr>
              <p:custDataLst>
                <p:tags r:id="rId180"/>
              </p:custDataLst>
            </p:nvPr>
          </p:nvSpPr>
          <p:spPr bwMode="auto">
            <a:xfrm>
              <a:off x="11344275" y="3833812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08" name="Freeform 184"/>
            <p:cNvSpPr/>
            <p:nvPr>
              <p:custDataLst>
                <p:tags r:id="rId181"/>
              </p:custDataLst>
            </p:nvPr>
          </p:nvSpPr>
          <p:spPr bwMode="auto">
            <a:xfrm>
              <a:off x="11345863" y="3835400"/>
              <a:ext cx="1588" cy="317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2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09" name="Oval 185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11347450" y="3838575"/>
              <a:ext cx="1588" cy="1588"/>
            </a:xfrm>
            <a:prstGeom prst="ellipse">
              <a:avLst/>
            </a:pr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10" name="Freeform 186"/>
            <p:cNvSpPr>
              <a:spLocks noEditPoints="1"/>
            </p:cNvSpPr>
            <p:nvPr>
              <p:custDataLst>
                <p:tags r:id="rId183"/>
              </p:custDataLst>
            </p:nvPr>
          </p:nvSpPr>
          <p:spPr bwMode="auto">
            <a:xfrm>
              <a:off x="11414125" y="3757612"/>
              <a:ext cx="61913" cy="11113"/>
            </a:xfrm>
            <a:custGeom>
              <a:avLst/>
              <a:gdLst>
                <a:gd name="T0" fmla="*/ 32 w 32"/>
                <a:gd name="T1" fmla="*/ 6 h 6"/>
                <a:gd name="T2" fmla="*/ 31 w 32"/>
                <a:gd name="T3" fmla="*/ 5 h 6"/>
                <a:gd name="T4" fmla="*/ 30 w 32"/>
                <a:gd name="T5" fmla="*/ 5 h 6"/>
                <a:gd name="T6" fmla="*/ 28 w 32"/>
                <a:gd name="T7" fmla="*/ 4 h 6"/>
                <a:gd name="T8" fmla="*/ 28 w 32"/>
                <a:gd name="T9" fmla="*/ 4 h 6"/>
                <a:gd name="T10" fmla="*/ 28 w 32"/>
                <a:gd name="T11" fmla="*/ 4 h 6"/>
                <a:gd name="T12" fmla="*/ 27 w 32"/>
                <a:gd name="T13" fmla="*/ 3 h 6"/>
                <a:gd name="T14" fmla="*/ 27 w 32"/>
                <a:gd name="T15" fmla="*/ 3 h 6"/>
                <a:gd name="T16" fmla="*/ 27 w 32"/>
                <a:gd name="T17" fmla="*/ 3 h 6"/>
                <a:gd name="T18" fmla="*/ 27 w 32"/>
                <a:gd name="T19" fmla="*/ 3 h 6"/>
                <a:gd name="T20" fmla="*/ 24 w 32"/>
                <a:gd name="T21" fmla="*/ 2 h 6"/>
                <a:gd name="T22" fmla="*/ 24 w 32"/>
                <a:gd name="T23" fmla="*/ 2 h 6"/>
                <a:gd name="T24" fmla="*/ 24 w 32"/>
                <a:gd name="T25" fmla="*/ 2 h 6"/>
                <a:gd name="T26" fmla="*/ 4 w 32"/>
                <a:gd name="T27" fmla="*/ 1 h 6"/>
                <a:gd name="T28" fmla="*/ 3 w 32"/>
                <a:gd name="T29" fmla="*/ 1 h 6"/>
                <a:gd name="T30" fmla="*/ 4 w 32"/>
                <a:gd name="T31" fmla="*/ 1 h 6"/>
                <a:gd name="T32" fmla="*/ 4 w 32"/>
                <a:gd name="T33" fmla="*/ 1 h 6"/>
                <a:gd name="T34" fmla="*/ 6 w 32"/>
                <a:gd name="T35" fmla="*/ 0 h 6"/>
                <a:gd name="T36" fmla="*/ 6 w 32"/>
                <a:gd name="T37" fmla="*/ 0 h 6"/>
                <a:gd name="T38" fmla="*/ 6 w 32"/>
                <a:gd name="T39" fmla="*/ 0 h 6"/>
                <a:gd name="T40" fmla="*/ 6 w 32"/>
                <a:gd name="T41" fmla="*/ 0 h 6"/>
                <a:gd name="T42" fmla="*/ 6 w 32"/>
                <a:gd name="T43" fmla="*/ 0 h 6"/>
                <a:gd name="T44" fmla="*/ 6 w 32"/>
                <a:gd name="T45" fmla="*/ 0 h 6"/>
                <a:gd name="T46" fmla="*/ 6 w 32"/>
                <a:gd name="T47" fmla="*/ 0 h 6"/>
                <a:gd name="T48" fmla="*/ 6 w 32"/>
                <a:gd name="T49" fmla="*/ 0 h 6"/>
                <a:gd name="T50" fmla="*/ 6 w 32"/>
                <a:gd name="T51" fmla="*/ 0 h 6"/>
                <a:gd name="T52" fmla="*/ 7 w 32"/>
                <a:gd name="T53" fmla="*/ 0 h 6"/>
                <a:gd name="T54" fmla="*/ 7 w 32"/>
                <a:gd name="T55" fmla="*/ 0 h 6"/>
                <a:gd name="T56" fmla="*/ 7 w 32"/>
                <a:gd name="T57" fmla="*/ 0 h 6"/>
                <a:gd name="T58" fmla="*/ 7 w 32"/>
                <a:gd name="T59" fmla="*/ 0 h 6"/>
                <a:gd name="T60" fmla="*/ 7 w 32"/>
                <a:gd name="T61" fmla="*/ 0 h 6"/>
                <a:gd name="T62" fmla="*/ 7 w 32"/>
                <a:gd name="T63" fmla="*/ 0 h 6"/>
                <a:gd name="T64" fmla="*/ 14 w 32"/>
                <a:gd name="T65" fmla="*/ 0 h 6"/>
                <a:gd name="T66" fmla="*/ 14 w 32"/>
                <a:gd name="T67" fmla="*/ 0 h 6"/>
                <a:gd name="T68" fmla="*/ 14 w 32"/>
                <a:gd name="T69" fmla="*/ 0 h 6"/>
                <a:gd name="T70" fmla="*/ 14 w 32"/>
                <a:gd name="T71" fmla="*/ 0 h 6"/>
                <a:gd name="T72" fmla="*/ 14 w 32"/>
                <a:gd name="T73" fmla="*/ 0 h 6"/>
                <a:gd name="T74" fmla="*/ 8 w 32"/>
                <a:gd name="T75" fmla="*/ 0 h 6"/>
                <a:gd name="T76" fmla="*/ 9 w 32"/>
                <a:gd name="T7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6">
                  <a:moveTo>
                    <a:pt x="31" y="5"/>
                  </a:moveTo>
                  <a:cubicBezTo>
                    <a:pt x="31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1" y="6"/>
                    <a:pt x="31" y="5"/>
                  </a:cubicBezTo>
                  <a:moveTo>
                    <a:pt x="29" y="4"/>
                  </a:moveTo>
                  <a:cubicBezTo>
                    <a:pt x="29" y="4"/>
                    <a:pt x="30" y="5"/>
                    <a:pt x="30" y="5"/>
                  </a:cubicBezTo>
                  <a:cubicBezTo>
                    <a:pt x="30" y="5"/>
                    <a:pt x="29" y="4"/>
                    <a:pt x="29" y="4"/>
                  </a:cubicBezTo>
                  <a:moveTo>
                    <a:pt x="28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moveTo>
                    <a:pt x="28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moveTo>
                    <a:pt x="27" y="3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3"/>
                  </a:cubicBezTo>
                  <a:moveTo>
                    <a:pt x="26" y="3"/>
                  </a:moveTo>
                  <a:cubicBezTo>
                    <a:pt x="26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moveTo>
                    <a:pt x="24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moveTo>
                    <a:pt x="24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moveTo>
                    <a:pt x="4" y="1"/>
                  </a:moveTo>
                  <a:cubicBezTo>
                    <a:pt x="3" y="1"/>
                    <a:pt x="1" y="2"/>
                    <a:pt x="0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11" name="Freeform 187"/>
            <p:cNvSpPr/>
            <p:nvPr>
              <p:custDataLst>
                <p:tags r:id="rId184"/>
              </p:custDataLst>
            </p:nvPr>
          </p:nvSpPr>
          <p:spPr bwMode="auto">
            <a:xfrm>
              <a:off x="11372850" y="3759200"/>
              <a:ext cx="47625" cy="26988"/>
            </a:xfrm>
            <a:custGeom>
              <a:avLst/>
              <a:gdLst>
                <a:gd name="T0" fmla="*/ 25 w 25"/>
                <a:gd name="T1" fmla="*/ 0 h 14"/>
                <a:gd name="T2" fmla="*/ 22 w 25"/>
                <a:gd name="T3" fmla="*/ 2 h 14"/>
                <a:gd name="T4" fmla="*/ 22 w 25"/>
                <a:gd name="T5" fmla="*/ 2 h 14"/>
                <a:gd name="T6" fmla="*/ 22 w 25"/>
                <a:gd name="T7" fmla="*/ 2 h 14"/>
                <a:gd name="T8" fmla="*/ 0 w 25"/>
                <a:gd name="T9" fmla="*/ 14 h 14"/>
                <a:gd name="T10" fmla="*/ 3 w 25"/>
                <a:gd name="T11" fmla="*/ 13 h 14"/>
                <a:gd name="T12" fmla="*/ 25 w 2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4">
                  <a:moveTo>
                    <a:pt x="25" y="0"/>
                  </a:moveTo>
                  <a:cubicBezTo>
                    <a:pt x="24" y="0"/>
                    <a:pt x="23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3"/>
                    <a:pt x="3" y="1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12" name="Freeform 188"/>
            <p:cNvSpPr/>
            <p:nvPr>
              <p:custDataLst>
                <p:tags r:id="rId185"/>
              </p:custDataLst>
            </p:nvPr>
          </p:nvSpPr>
          <p:spPr bwMode="auto">
            <a:xfrm>
              <a:off x="11379200" y="3757612"/>
              <a:ext cx="47625" cy="25400"/>
            </a:xfrm>
            <a:custGeom>
              <a:avLst/>
              <a:gdLst>
                <a:gd name="T0" fmla="*/ 25 w 25"/>
                <a:gd name="T1" fmla="*/ 0 h 14"/>
                <a:gd name="T2" fmla="*/ 25 w 25"/>
                <a:gd name="T3" fmla="*/ 0 h 14"/>
                <a:gd name="T4" fmla="*/ 25 w 25"/>
                <a:gd name="T5" fmla="*/ 0 h 14"/>
                <a:gd name="T6" fmla="*/ 25 w 25"/>
                <a:gd name="T7" fmla="*/ 0 h 14"/>
                <a:gd name="T8" fmla="*/ 25 w 25"/>
                <a:gd name="T9" fmla="*/ 0 h 14"/>
                <a:gd name="T10" fmla="*/ 25 w 25"/>
                <a:gd name="T11" fmla="*/ 0 h 14"/>
                <a:gd name="T12" fmla="*/ 25 w 25"/>
                <a:gd name="T13" fmla="*/ 0 h 14"/>
                <a:gd name="T14" fmla="*/ 25 w 25"/>
                <a:gd name="T15" fmla="*/ 0 h 14"/>
                <a:gd name="T16" fmla="*/ 25 w 25"/>
                <a:gd name="T17" fmla="*/ 0 h 14"/>
                <a:gd name="T18" fmla="*/ 25 w 25"/>
                <a:gd name="T19" fmla="*/ 0 h 14"/>
                <a:gd name="T20" fmla="*/ 25 w 25"/>
                <a:gd name="T21" fmla="*/ 0 h 14"/>
                <a:gd name="T22" fmla="*/ 25 w 25"/>
                <a:gd name="T23" fmla="*/ 0 h 14"/>
                <a:gd name="T24" fmla="*/ 25 w 25"/>
                <a:gd name="T25" fmla="*/ 0 h 14"/>
                <a:gd name="T26" fmla="*/ 25 w 25"/>
                <a:gd name="T27" fmla="*/ 0 h 14"/>
                <a:gd name="T28" fmla="*/ 25 w 25"/>
                <a:gd name="T29" fmla="*/ 0 h 14"/>
                <a:gd name="T30" fmla="*/ 25 w 25"/>
                <a:gd name="T31" fmla="*/ 0 h 14"/>
                <a:gd name="T32" fmla="*/ 25 w 25"/>
                <a:gd name="T33" fmla="*/ 0 h 14"/>
                <a:gd name="T34" fmla="*/ 25 w 25"/>
                <a:gd name="T35" fmla="*/ 0 h 14"/>
                <a:gd name="T36" fmla="*/ 25 w 25"/>
                <a:gd name="T37" fmla="*/ 0 h 14"/>
                <a:gd name="T38" fmla="*/ 25 w 25"/>
                <a:gd name="T39" fmla="*/ 0 h 14"/>
                <a:gd name="T40" fmla="*/ 25 w 25"/>
                <a:gd name="T41" fmla="*/ 0 h 14"/>
                <a:gd name="T42" fmla="*/ 23 w 25"/>
                <a:gd name="T43" fmla="*/ 1 h 14"/>
                <a:gd name="T44" fmla="*/ 23 w 25"/>
                <a:gd name="T45" fmla="*/ 1 h 14"/>
                <a:gd name="T46" fmla="*/ 23 w 25"/>
                <a:gd name="T47" fmla="*/ 1 h 14"/>
                <a:gd name="T48" fmla="*/ 23 w 25"/>
                <a:gd name="T49" fmla="*/ 1 h 14"/>
                <a:gd name="T50" fmla="*/ 23 w 25"/>
                <a:gd name="T51" fmla="*/ 1 h 14"/>
                <a:gd name="T52" fmla="*/ 23 w 25"/>
                <a:gd name="T53" fmla="*/ 1 h 14"/>
                <a:gd name="T54" fmla="*/ 22 w 25"/>
                <a:gd name="T55" fmla="*/ 1 h 14"/>
                <a:gd name="T56" fmla="*/ 22 w 25"/>
                <a:gd name="T57" fmla="*/ 1 h 14"/>
                <a:gd name="T58" fmla="*/ 0 w 25"/>
                <a:gd name="T59" fmla="*/ 14 h 14"/>
                <a:gd name="T60" fmla="*/ 3 w 25"/>
                <a:gd name="T61" fmla="*/ 13 h 14"/>
                <a:gd name="T62" fmla="*/ 25 w 25"/>
                <a:gd name="T6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" h="14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13" name="Freeform 189"/>
            <p:cNvSpPr/>
            <p:nvPr>
              <p:custDataLst>
                <p:tags r:id="rId186"/>
              </p:custDataLst>
            </p:nvPr>
          </p:nvSpPr>
          <p:spPr bwMode="auto">
            <a:xfrm>
              <a:off x="11383963" y="3757612"/>
              <a:ext cx="47625" cy="23813"/>
            </a:xfrm>
            <a:custGeom>
              <a:avLst/>
              <a:gdLst>
                <a:gd name="T0" fmla="*/ 25 w 25"/>
                <a:gd name="T1" fmla="*/ 0 h 13"/>
                <a:gd name="T2" fmla="*/ 24 w 25"/>
                <a:gd name="T3" fmla="*/ 0 h 13"/>
                <a:gd name="T4" fmla="*/ 24 w 25"/>
                <a:gd name="T5" fmla="*/ 0 h 13"/>
                <a:gd name="T6" fmla="*/ 23 w 25"/>
                <a:gd name="T7" fmla="*/ 0 h 13"/>
                <a:gd name="T8" fmla="*/ 23 w 25"/>
                <a:gd name="T9" fmla="*/ 0 h 13"/>
                <a:gd name="T10" fmla="*/ 23 w 25"/>
                <a:gd name="T11" fmla="*/ 0 h 13"/>
                <a:gd name="T12" fmla="*/ 23 w 25"/>
                <a:gd name="T13" fmla="*/ 0 h 13"/>
                <a:gd name="T14" fmla="*/ 23 w 25"/>
                <a:gd name="T15" fmla="*/ 0 h 13"/>
                <a:gd name="T16" fmla="*/ 23 w 25"/>
                <a:gd name="T17" fmla="*/ 0 h 13"/>
                <a:gd name="T18" fmla="*/ 23 w 25"/>
                <a:gd name="T19" fmla="*/ 0 h 13"/>
                <a:gd name="T20" fmla="*/ 23 w 25"/>
                <a:gd name="T21" fmla="*/ 0 h 13"/>
                <a:gd name="T22" fmla="*/ 23 w 25"/>
                <a:gd name="T23" fmla="*/ 0 h 13"/>
                <a:gd name="T24" fmla="*/ 23 w 25"/>
                <a:gd name="T25" fmla="*/ 0 h 13"/>
                <a:gd name="T26" fmla="*/ 23 w 25"/>
                <a:gd name="T27" fmla="*/ 0 h 13"/>
                <a:gd name="T28" fmla="*/ 23 w 25"/>
                <a:gd name="T29" fmla="*/ 0 h 13"/>
                <a:gd name="T30" fmla="*/ 23 w 25"/>
                <a:gd name="T31" fmla="*/ 0 h 13"/>
                <a:gd name="T32" fmla="*/ 23 w 25"/>
                <a:gd name="T33" fmla="*/ 0 h 13"/>
                <a:gd name="T34" fmla="*/ 23 w 25"/>
                <a:gd name="T35" fmla="*/ 0 h 13"/>
                <a:gd name="T36" fmla="*/ 23 w 25"/>
                <a:gd name="T37" fmla="*/ 0 h 13"/>
                <a:gd name="T38" fmla="*/ 22 w 25"/>
                <a:gd name="T39" fmla="*/ 0 h 13"/>
                <a:gd name="T40" fmla="*/ 22 w 25"/>
                <a:gd name="T41" fmla="*/ 0 h 13"/>
                <a:gd name="T42" fmla="*/ 22 w 25"/>
                <a:gd name="T43" fmla="*/ 0 h 13"/>
                <a:gd name="T44" fmla="*/ 22 w 25"/>
                <a:gd name="T45" fmla="*/ 0 h 13"/>
                <a:gd name="T46" fmla="*/ 22 w 25"/>
                <a:gd name="T47" fmla="*/ 0 h 13"/>
                <a:gd name="T48" fmla="*/ 0 w 25"/>
                <a:gd name="T49" fmla="*/ 13 h 13"/>
                <a:gd name="T50" fmla="*/ 3 w 25"/>
                <a:gd name="T51" fmla="*/ 13 h 13"/>
                <a:gd name="T52" fmla="*/ 25 w 25"/>
                <a:gd name="T5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" h="13"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14" name="Freeform 190"/>
            <p:cNvSpPr/>
            <p:nvPr>
              <p:custDataLst>
                <p:tags r:id="rId187"/>
              </p:custDataLst>
            </p:nvPr>
          </p:nvSpPr>
          <p:spPr bwMode="auto">
            <a:xfrm>
              <a:off x="11390313" y="3757612"/>
              <a:ext cx="46038" cy="23813"/>
            </a:xfrm>
            <a:custGeom>
              <a:avLst/>
              <a:gdLst>
                <a:gd name="T0" fmla="*/ 24 w 24"/>
                <a:gd name="T1" fmla="*/ 0 h 13"/>
                <a:gd name="T2" fmla="*/ 22 w 24"/>
                <a:gd name="T3" fmla="*/ 0 h 13"/>
                <a:gd name="T4" fmla="*/ 22 w 24"/>
                <a:gd name="T5" fmla="*/ 0 h 13"/>
                <a:gd name="T6" fmla="*/ 22 w 24"/>
                <a:gd name="T7" fmla="*/ 0 h 13"/>
                <a:gd name="T8" fmla="*/ 22 w 24"/>
                <a:gd name="T9" fmla="*/ 0 h 13"/>
                <a:gd name="T10" fmla="*/ 0 w 24"/>
                <a:gd name="T11" fmla="*/ 13 h 13"/>
                <a:gd name="T12" fmla="*/ 2 w 24"/>
                <a:gd name="T13" fmla="*/ 12 h 13"/>
                <a:gd name="T14" fmla="*/ 2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24" y="0"/>
                  </a:moveTo>
                  <a:cubicBezTo>
                    <a:pt x="24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2"/>
                    <a:pt x="2" y="12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15" name="Freeform 191"/>
            <p:cNvSpPr/>
            <p:nvPr>
              <p:custDataLst>
                <p:tags r:id="rId188"/>
              </p:custDataLst>
            </p:nvPr>
          </p:nvSpPr>
          <p:spPr bwMode="auto">
            <a:xfrm>
              <a:off x="11393488" y="3757612"/>
              <a:ext cx="46038" cy="23813"/>
            </a:xfrm>
            <a:custGeom>
              <a:avLst/>
              <a:gdLst>
                <a:gd name="T0" fmla="*/ 22 w 24"/>
                <a:gd name="T1" fmla="*/ 0 h 13"/>
                <a:gd name="T2" fmla="*/ 22 w 24"/>
                <a:gd name="T3" fmla="*/ 0 h 13"/>
                <a:gd name="T4" fmla="*/ 0 w 24"/>
                <a:gd name="T5" fmla="*/ 12 h 13"/>
                <a:gd name="T6" fmla="*/ 0 w 24"/>
                <a:gd name="T7" fmla="*/ 12 h 13"/>
                <a:gd name="T8" fmla="*/ 2 w 24"/>
                <a:gd name="T9" fmla="*/ 13 h 13"/>
                <a:gd name="T10" fmla="*/ 24 w 24"/>
                <a:gd name="T11" fmla="*/ 0 h 13"/>
                <a:gd name="T12" fmla="*/ 22 w 2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16" name="Freeform 192"/>
            <p:cNvSpPr/>
            <p:nvPr>
              <p:custDataLst>
                <p:tags r:id="rId189"/>
              </p:custDataLst>
            </p:nvPr>
          </p:nvSpPr>
          <p:spPr bwMode="auto">
            <a:xfrm>
              <a:off x="11398250" y="3757612"/>
              <a:ext cx="44450" cy="23813"/>
            </a:xfrm>
            <a:custGeom>
              <a:avLst/>
              <a:gdLst>
                <a:gd name="T0" fmla="*/ 22 w 24"/>
                <a:gd name="T1" fmla="*/ 0 h 13"/>
                <a:gd name="T2" fmla="*/ 0 w 24"/>
                <a:gd name="T3" fmla="*/ 13 h 13"/>
                <a:gd name="T4" fmla="*/ 2 w 24"/>
                <a:gd name="T5" fmla="*/ 13 h 13"/>
                <a:gd name="T6" fmla="*/ 24 w 24"/>
                <a:gd name="T7" fmla="*/ 0 h 13"/>
                <a:gd name="T8" fmla="*/ 23 w 24"/>
                <a:gd name="T9" fmla="*/ 0 h 13"/>
                <a:gd name="T10" fmla="*/ 23 w 24"/>
                <a:gd name="T11" fmla="*/ 0 h 13"/>
                <a:gd name="T12" fmla="*/ 23 w 24"/>
                <a:gd name="T13" fmla="*/ 0 h 13"/>
                <a:gd name="T14" fmla="*/ 23 w 24"/>
                <a:gd name="T15" fmla="*/ 0 h 13"/>
                <a:gd name="T16" fmla="*/ 23 w 24"/>
                <a:gd name="T17" fmla="*/ 0 h 13"/>
                <a:gd name="T18" fmla="*/ 23 w 24"/>
                <a:gd name="T19" fmla="*/ 0 h 13"/>
                <a:gd name="T20" fmla="*/ 23 w 24"/>
                <a:gd name="T21" fmla="*/ 0 h 13"/>
                <a:gd name="T22" fmla="*/ 23 w 24"/>
                <a:gd name="T23" fmla="*/ 0 h 13"/>
                <a:gd name="T24" fmla="*/ 23 w 24"/>
                <a:gd name="T25" fmla="*/ 0 h 13"/>
                <a:gd name="T26" fmla="*/ 23 w 24"/>
                <a:gd name="T27" fmla="*/ 0 h 13"/>
                <a:gd name="T28" fmla="*/ 23 w 24"/>
                <a:gd name="T29" fmla="*/ 0 h 13"/>
                <a:gd name="T30" fmla="*/ 23 w 24"/>
                <a:gd name="T31" fmla="*/ 0 h 13"/>
                <a:gd name="T32" fmla="*/ 22 w 24"/>
                <a:gd name="T3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17" name="Freeform 193"/>
            <p:cNvSpPr/>
            <p:nvPr>
              <p:custDataLst>
                <p:tags r:id="rId190"/>
              </p:custDataLst>
            </p:nvPr>
          </p:nvSpPr>
          <p:spPr bwMode="auto">
            <a:xfrm>
              <a:off x="11401425" y="3757612"/>
              <a:ext cx="46038" cy="23813"/>
            </a:xfrm>
            <a:custGeom>
              <a:avLst/>
              <a:gdLst>
                <a:gd name="T0" fmla="*/ 22 w 24"/>
                <a:gd name="T1" fmla="*/ 0 h 13"/>
                <a:gd name="T2" fmla="*/ 0 w 24"/>
                <a:gd name="T3" fmla="*/ 13 h 13"/>
                <a:gd name="T4" fmla="*/ 2 w 24"/>
                <a:gd name="T5" fmla="*/ 13 h 13"/>
                <a:gd name="T6" fmla="*/ 24 w 24"/>
                <a:gd name="T7" fmla="*/ 0 h 13"/>
                <a:gd name="T8" fmla="*/ 22 w 2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18" name="Freeform 194"/>
            <p:cNvSpPr/>
            <p:nvPr>
              <p:custDataLst>
                <p:tags r:id="rId191"/>
              </p:custDataLst>
            </p:nvPr>
          </p:nvSpPr>
          <p:spPr bwMode="auto">
            <a:xfrm>
              <a:off x="11404600" y="3757612"/>
              <a:ext cx="46038" cy="23813"/>
            </a:xfrm>
            <a:custGeom>
              <a:avLst/>
              <a:gdLst>
                <a:gd name="T0" fmla="*/ 22 w 24"/>
                <a:gd name="T1" fmla="*/ 0 h 13"/>
                <a:gd name="T2" fmla="*/ 0 w 24"/>
                <a:gd name="T3" fmla="*/ 13 h 13"/>
                <a:gd name="T4" fmla="*/ 2 w 24"/>
                <a:gd name="T5" fmla="*/ 13 h 13"/>
                <a:gd name="T6" fmla="*/ 24 w 24"/>
                <a:gd name="T7" fmla="*/ 1 h 13"/>
                <a:gd name="T8" fmla="*/ 22 w 2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19" name="Freeform 195"/>
            <p:cNvSpPr/>
            <p:nvPr>
              <p:custDataLst>
                <p:tags r:id="rId192"/>
              </p:custDataLst>
            </p:nvPr>
          </p:nvSpPr>
          <p:spPr bwMode="auto">
            <a:xfrm>
              <a:off x="11409363" y="3759200"/>
              <a:ext cx="46038" cy="23813"/>
            </a:xfrm>
            <a:custGeom>
              <a:avLst/>
              <a:gdLst>
                <a:gd name="T0" fmla="*/ 22 w 24"/>
                <a:gd name="T1" fmla="*/ 0 h 13"/>
                <a:gd name="T2" fmla="*/ 0 w 24"/>
                <a:gd name="T3" fmla="*/ 12 h 13"/>
                <a:gd name="T4" fmla="*/ 2 w 24"/>
                <a:gd name="T5" fmla="*/ 13 h 13"/>
                <a:gd name="T6" fmla="*/ 24 w 24"/>
                <a:gd name="T7" fmla="*/ 0 h 13"/>
                <a:gd name="T8" fmla="*/ 22 w 2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20" name="Freeform 196"/>
            <p:cNvSpPr/>
            <p:nvPr>
              <p:custDataLst>
                <p:tags r:id="rId193"/>
              </p:custDataLst>
            </p:nvPr>
          </p:nvSpPr>
          <p:spPr bwMode="auto">
            <a:xfrm>
              <a:off x="11412538" y="3759200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2 w 24"/>
                <a:gd name="T5" fmla="*/ 14 h 14"/>
                <a:gd name="T6" fmla="*/ 24 w 24"/>
                <a:gd name="T7" fmla="*/ 1 h 14"/>
                <a:gd name="T8" fmla="*/ 22 w 2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21" name="Freeform 197"/>
            <p:cNvSpPr/>
            <p:nvPr>
              <p:custDataLst>
                <p:tags r:id="rId194"/>
              </p:custDataLst>
            </p:nvPr>
          </p:nvSpPr>
          <p:spPr bwMode="auto">
            <a:xfrm>
              <a:off x="11417300" y="3760787"/>
              <a:ext cx="44450" cy="25400"/>
            </a:xfrm>
            <a:custGeom>
              <a:avLst/>
              <a:gdLst>
                <a:gd name="T0" fmla="*/ 22 w 24"/>
                <a:gd name="T1" fmla="*/ 0 h 13"/>
                <a:gd name="T2" fmla="*/ 0 w 24"/>
                <a:gd name="T3" fmla="*/ 13 h 13"/>
                <a:gd name="T4" fmla="*/ 2 w 24"/>
                <a:gd name="T5" fmla="*/ 13 h 13"/>
                <a:gd name="T6" fmla="*/ 24 w 24"/>
                <a:gd name="T7" fmla="*/ 0 h 13"/>
                <a:gd name="T8" fmla="*/ 23 w 24"/>
                <a:gd name="T9" fmla="*/ 0 h 13"/>
                <a:gd name="T10" fmla="*/ 23 w 24"/>
                <a:gd name="T11" fmla="*/ 0 h 13"/>
                <a:gd name="T12" fmla="*/ 23 w 24"/>
                <a:gd name="T13" fmla="*/ 0 h 13"/>
                <a:gd name="T14" fmla="*/ 23 w 24"/>
                <a:gd name="T15" fmla="*/ 0 h 13"/>
                <a:gd name="T16" fmla="*/ 23 w 24"/>
                <a:gd name="T17" fmla="*/ 0 h 13"/>
                <a:gd name="T18" fmla="*/ 23 w 24"/>
                <a:gd name="T19" fmla="*/ 0 h 13"/>
                <a:gd name="T20" fmla="*/ 23 w 24"/>
                <a:gd name="T21" fmla="*/ 0 h 13"/>
                <a:gd name="T22" fmla="*/ 23 w 24"/>
                <a:gd name="T23" fmla="*/ 0 h 13"/>
                <a:gd name="T24" fmla="*/ 22 w 24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22" name="Freeform 198"/>
            <p:cNvSpPr/>
            <p:nvPr>
              <p:custDataLst>
                <p:tags r:id="rId195"/>
              </p:custDataLst>
            </p:nvPr>
          </p:nvSpPr>
          <p:spPr bwMode="auto">
            <a:xfrm>
              <a:off x="11420475" y="3760787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1 w 24"/>
                <a:gd name="T5" fmla="*/ 14 h 14"/>
                <a:gd name="T6" fmla="*/ 24 w 24"/>
                <a:gd name="T7" fmla="*/ 1 h 14"/>
                <a:gd name="T8" fmla="*/ 23 w 24"/>
                <a:gd name="T9" fmla="*/ 1 h 14"/>
                <a:gd name="T10" fmla="*/ 23 w 24"/>
                <a:gd name="T11" fmla="*/ 1 h 14"/>
                <a:gd name="T12" fmla="*/ 22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23" name="Freeform 199"/>
            <p:cNvSpPr/>
            <p:nvPr>
              <p:custDataLst>
                <p:tags r:id="rId196"/>
              </p:custDataLst>
            </p:nvPr>
          </p:nvSpPr>
          <p:spPr bwMode="auto">
            <a:xfrm>
              <a:off x="11422063" y="3762375"/>
              <a:ext cx="46038" cy="26988"/>
            </a:xfrm>
            <a:custGeom>
              <a:avLst/>
              <a:gdLst>
                <a:gd name="T0" fmla="*/ 23 w 24"/>
                <a:gd name="T1" fmla="*/ 0 h 14"/>
                <a:gd name="T2" fmla="*/ 23 w 24"/>
                <a:gd name="T3" fmla="*/ 0 h 14"/>
                <a:gd name="T4" fmla="*/ 0 w 24"/>
                <a:gd name="T5" fmla="*/ 13 h 14"/>
                <a:gd name="T6" fmla="*/ 2 w 24"/>
                <a:gd name="T7" fmla="*/ 14 h 14"/>
                <a:gd name="T8" fmla="*/ 24 w 24"/>
                <a:gd name="T9" fmla="*/ 1 h 14"/>
                <a:gd name="T10" fmla="*/ 24 w 24"/>
                <a:gd name="T11" fmla="*/ 1 h 14"/>
                <a:gd name="T12" fmla="*/ 24 w 24"/>
                <a:gd name="T13" fmla="*/ 1 h 14"/>
                <a:gd name="T14" fmla="*/ 24 w 24"/>
                <a:gd name="T15" fmla="*/ 1 h 14"/>
                <a:gd name="T16" fmla="*/ 24 w 24"/>
                <a:gd name="T17" fmla="*/ 1 h 14"/>
                <a:gd name="T18" fmla="*/ 24 w 24"/>
                <a:gd name="T19" fmla="*/ 1 h 14"/>
                <a:gd name="T20" fmla="*/ 24 w 24"/>
                <a:gd name="T21" fmla="*/ 1 h 14"/>
                <a:gd name="T22" fmla="*/ 24 w 24"/>
                <a:gd name="T23" fmla="*/ 1 h 14"/>
                <a:gd name="T24" fmla="*/ 24 w 24"/>
                <a:gd name="T25" fmla="*/ 1 h 14"/>
                <a:gd name="T26" fmla="*/ 23 w 24"/>
                <a:gd name="T27" fmla="*/ 1 h 14"/>
                <a:gd name="T28" fmla="*/ 23 w 24"/>
                <a:gd name="T29" fmla="*/ 1 h 14"/>
                <a:gd name="T30" fmla="*/ 23 w 24"/>
                <a:gd name="T31" fmla="*/ 0 h 14"/>
                <a:gd name="T32" fmla="*/ 23 w 24"/>
                <a:gd name="T33" fmla="*/ 0 h 14"/>
                <a:gd name="T34" fmla="*/ 23 w 24"/>
                <a:gd name="T35" fmla="*/ 0 h 14"/>
                <a:gd name="T36" fmla="*/ 23 w 24"/>
                <a:gd name="T37" fmla="*/ 0 h 14"/>
                <a:gd name="T38" fmla="*/ 23 w 24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24" name="Freeform 200"/>
            <p:cNvSpPr/>
            <p:nvPr>
              <p:custDataLst>
                <p:tags r:id="rId197"/>
              </p:custDataLst>
            </p:nvPr>
          </p:nvSpPr>
          <p:spPr bwMode="auto">
            <a:xfrm>
              <a:off x="11426825" y="3763962"/>
              <a:ext cx="44450" cy="26988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2 w 24"/>
                <a:gd name="T5" fmla="*/ 14 h 14"/>
                <a:gd name="T6" fmla="*/ 24 w 24"/>
                <a:gd name="T7" fmla="*/ 1 h 14"/>
                <a:gd name="T8" fmla="*/ 24 w 24"/>
                <a:gd name="T9" fmla="*/ 1 h 14"/>
                <a:gd name="T10" fmla="*/ 24 w 24"/>
                <a:gd name="T11" fmla="*/ 1 h 14"/>
                <a:gd name="T12" fmla="*/ 23 w 24"/>
                <a:gd name="T13" fmla="*/ 0 h 14"/>
                <a:gd name="T14" fmla="*/ 23 w 24"/>
                <a:gd name="T15" fmla="*/ 0 h 14"/>
                <a:gd name="T16" fmla="*/ 22 w 2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25" name="Freeform 201"/>
            <p:cNvSpPr/>
            <p:nvPr>
              <p:custDataLst>
                <p:tags r:id="rId198"/>
              </p:custDataLst>
            </p:nvPr>
          </p:nvSpPr>
          <p:spPr bwMode="auto">
            <a:xfrm>
              <a:off x="11430000" y="3767137"/>
              <a:ext cx="46038" cy="25400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2 w 24"/>
                <a:gd name="T5" fmla="*/ 14 h 14"/>
                <a:gd name="T6" fmla="*/ 2 w 24"/>
                <a:gd name="T7" fmla="*/ 14 h 14"/>
                <a:gd name="T8" fmla="*/ 24 w 24"/>
                <a:gd name="T9" fmla="*/ 1 h 14"/>
                <a:gd name="T10" fmla="*/ 23 w 24"/>
                <a:gd name="T11" fmla="*/ 0 h 14"/>
                <a:gd name="T12" fmla="*/ 23 w 24"/>
                <a:gd name="T13" fmla="*/ 0 h 14"/>
                <a:gd name="T14" fmla="*/ 22 w 2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26" name="Freeform 202"/>
            <p:cNvSpPr>
              <a:spLocks noEditPoints="1"/>
            </p:cNvSpPr>
            <p:nvPr>
              <p:custDataLst>
                <p:tags r:id="rId199"/>
              </p:custDataLst>
            </p:nvPr>
          </p:nvSpPr>
          <p:spPr bwMode="auto">
            <a:xfrm>
              <a:off x="11437938" y="3768725"/>
              <a:ext cx="117475" cy="134938"/>
            </a:xfrm>
            <a:custGeom>
              <a:avLst/>
              <a:gdLst>
                <a:gd name="T0" fmla="*/ 40 w 62"/>
                <a:gd name="T1" fmla="*/ 71 h 71"/>
                <a:gd name="T2" fmla="*/ 37 w 62"/>
                <a:gd name="T3" fmla="*/ 62 h 71"/>
                <a:gd name="T4" fmla="*/ 37 w 62"/>
                <a:gd name="T5" fmla="*/ 62 h 71"/>
                <a:gd name="T6" fmla="*/ 62 w 62"/>
                <a:gd name="T7" fmla="*/ 58 h 71"/>
                <a:gd name="T8" fmla="*/ 62 w 62"/>
                <a:gd name="T9" fmla="*/ 58 h 71"/>
                <a:gd name="T10" fmla="*/ 34 w 62"/>
                <a:gd name="T11" fmla="*/ 54 h 71"/>
                <a:gd name="T12" fmla="*/ 33 w 62"/>
                <a:gd name="T13" fmla="*/ 53 h 71"/>
                <a:gd name="T14" fmla="*/ 60 w 62"/>
                <a:gd name="T15" fmla="*/ 51 h 71"/>
                <a:gd name="T16" fmla="*/ 60 w 62"/>
                <a:gd name="T17" fmla="*/ 53 h 71"/>
                <a:gd name="T18" fmla="*/ 32 w 62"/>
                <a:gd name="T19" fmla="*/ 51 h 71"/>
                <a:gd name="T20" fmla="*/ 32 w 62"/>
                <a:gd name="T21" fmla="*/ 50 h 71"/>
                <a:gd name="T22" fmla="*/ 58 w 62"/>
                <a:gd name="T23" fmla="*/ 47 h 71"/>
                <a:gd name="T24" fmla="*/ 58 w 62"/>
                <a:gd name="T25" fmla="*/ 47 h 71"/>
                <a:gd name="T26" fmla="*/ 29 w 62"/>
                <a:gd name="T27" fmla="*/ 46 h 71"/>
                <a:gd name="T28" fmla="*/ 54 w 62"/>
                <a:gd name="T29" fmla="*/ 37 h 71"/>
                <a:gd name="T30" fmla="*/ 47 w 62"/>
                <a:gd name="T31" fmla="*/ 26 h 71"/>
                <a:gd name="T32" fmla="*/ 49 w 62"/>
                <a:gd name="T33" fmla="*/ 29 h 71"/>
                <a:gd name="T34" fmla="*/ 47 w 62"/>
                <a:gd name="T35" fmla="*/ 26 h 71"/>
                <a:gd name="T36" fmla="*/ 45 w 62"/>
                <a:gd name="T37" fmla="*/ 23 h 71"/>
                <a:gd name="T38" fmla="*/ 45 w 62"/>
                <a:gd name="T39" fmla="*/ 23 h 71"/>
                <a:gd name="T40" fmla="*/ 6 w 62"/>
                <a:gd name="T41" fmla="*/ 18 h 71"/>
                <a:gd name="T42" fmla="*/ 40 w 62"/>
                <a:gd name="T43" fmla="*/ 17 h 71"/>
                <a:gd name="T44" fmla="*/ 43 w 62"/>
                <a:gd name="T45" fmla="*/ 20 h 71"/>
                <a:gd name="T46" fmla="*/ 40 w 62"/>
                <a:gd name="T47" fmla="*/ 17 h 71"/>
                <a:gd name="T48" fmla="*/ 38 w 62"/>
                <a:gd name="T49" fmla="*/ 15 h 71"/>
                <a:gd name="T50" fmla="*/ 40 w 62"/>
                <a:gd name="T51" fmla="*/ 17 h 71"/>
                <a:gd name="T52" fmla="*/ 0 w 62"/>
                <a:gd name="T53" fmla="*/ 14 h 71"/>
                <a:gd name="T54" fmla="*/ 0 w 62"/>
                <a:gd name="T55" fmla="*/ 14 h 71"/>
                <a:gd name="T56" fmla="*/ 36 w 62"/>
                <a:gd name="T57" fmla="*/ 13 h 71"/>
                <a:gd name="T58" fmla="*/ 36 w 62"/>
                <a:gd name="T59" fmla="*/ 13 h 71"/>
                <a:gd name="T60" fmla="*/ 35 w 62"/>
                <a:gd name="T61" fmla="*/ 11 h 71"/>
                <a:gd name="T62" fmla="*/ 34 w 62"/>
                <a:gd name="T63" fmla="*/ 11 h 71"/>
                <a:gd name="T64" fmla="*/ 34 w 62"/>
                <a:gd name="T65" fmla="*/ 11 h 71"/>
                <a:gd name="T66" fmla="*/ 31 w 62"/>
                <a:gd name="T67" fmla="*/ 7 h 71"/>
                <a:gd name="T68" fmla="*/ 28 w 62"/>
                <a:gd name="T69" fmla="*/ 6 h 71"/>
                <a:gd name="T70" fmla="*/ 27 w 62"/>
                <a:gd name="T71" fmla="*/ 5 h 71"/>
                <a:gd name="T72" fmla="*/ 26 w 62"/>
                <a:gd name="T73" fmla="*/ 4 h 71"/>
                <a:gd name="T74" fmla="*/ 24 w 62"/>
                <a:gd name="T75" fmla="*/ 2 h 71"/>
                <a:gd name="T76" fmla="*/ 24 w 62"/>
                <a:gd name="T77" fmla="*/ 3 h 71"/>
                <a:gd name="T78" fmla="*/ 24 w 62"/>
                <a:gd name="T79" fmla="*/ 2 h 71"/>
                <a:gd name="T80" fmla="*/ 23 w 62"/>
                <a:gd name="T81" fmla="*/ 2 h 71"/>
                <a:gd name="T82" fmla="*/ 20 w 62"/>
                <a:gd name="T83" fmla="*/ 0 h 71"/>
                <a:gd name="T84" fmla="*/ 23 w 62"/>
                <a:gd name="T85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71">
                  <a:moveTo>
                    <a:pt x="40" y="71"/>
                  </a:move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moveTo>
                    <a:pt x="37" y="62"/>
                  </a:moveTo>
                  <a:cubicBezTo>
                    <a:pt x="37" y="62"/>
                    <a:pt x="37" y="63"/>
                    <a:pt x="37" y="63"/>
                  </a:cubicBezTo>
                  <a:cubicBezTo>
                    <a:pt x="37" y="63"/>
                    <a:pt x="37" y="63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moveTo>
                    <a:pt x="62" y="58"/>
                  </a:move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9"/>
                  </a:cubicBezTo>
                  <a:cubicBezTo>
                    <a:pt x="62" y="58"/>
                    <a:pt x="62" y="58"/>
                    <a:pt x="62" y="58"/>
                  </a:cubicBezTo>
                  <a:moveTo>
                    <a:pt x="33" y="53"/>
                  </a:moveTo>
                  <a:cubicBezTo>
                    <a:pt x="33" y="53"/>
                    <a:pt x="33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3"/>
                    <a:pt x="33" y="53"/>
                  </a:cubicBezTo>
                  <a:moveTo>
                    <a:pt x="33" y="53"/>
                  </a:move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moveTo>
                    <a:pt x="60" y="51"/>
                  </a:moveTo>
                  <a:cubicBezTo>
                    <a:pt x="60" y="51"/>
                    <a:pt x="60" y="51"/>
                    <a:pt x="6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52"/>
                    <a:pt x="60" y="53"/>
                    <a:pt x="60" y="53"/>
                  </a:cubicBezTo>
                  <a:cubicBezTo>
                    <a:pt x="60" y="52"/>
                    <a:pt x="60" y="51"/>
                    <a:pt x="60" y="51"/>
                  </a:cubicBezTo>
                  <a:moveTo>
                    <a:pt x="32" y="51"/>
                  </a:move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moveTo>
                    <a:pt x="32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58" y="47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9" y="48"/>
                    <a:pt x="59" y="48"/>
                    <a:pt x="59" y="49"/>
                  </a:cubicBezTo>
                  <a:cubicBezTo>
                    <a:pt x="59" y="48"/>
                    <a:pt x="59" y="48"/>
                    <a:pt x="58" y="47"/>
                  </a:cubicBezTo>
                  <a:moveTo>
                    <a:pt x="29" y="45"/>
                  </a:move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5"/>
                    <a:pt x="29" y="45"/>
                    <a:pt x="29" y="45"/>
                  </a:cubicBezTo>
                  <a:moveTo>
                    <a:pt x="54" y="37"/>
                  </a:moveTo>
                  <a:cubicBezTo>
                    <a:pt x="54" y="37"/>
                    <a:pt x="54" y="38"/>
                    <a:pt x="54" y="38"/>
                  </a:cubicBezTo>
                  <a:cubicBezTo>
                    <a:pt x="54" y="38"/>
                    <a:pt x="54" y="37"/>
                    <a:pt x="54" y="37"/>
                  </a:cubicBezTo>
                  <a:moveTo>
                    <a:pt x="47" y="26"/>
                  </a:moveTo>
                  <a:cubicBezTo>
                    <a:pt x="47" y="26"/>
                    <a:pt x="47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8"/>
                    <a:pt x="49" y="28"/>
                    <a:pt x="49" y="29"/>
                  </a:cubicBezTo>
                  <a:cubicBezTo>
                    <a:pt x="48" y="28"/>
                    <a:pt x="48" y="27"/>
                    <a:pt x="47" y="26"/>
                  </a:cubicBezTo>
                  <a:moveTo>
                    <a:pt x="47" y="25"/>
                  </a:moveTo>
                  <a:cubicBezTo>
                    <a:pt x="47" y="25"/>
                    <a:pt x="47" y="25"/>
                    <a:pt x="47" y="26"/>
                  </a:cubicBezTo>
                  <a:cubicBezTo>
                    <a:pt x="47" y="25"/>
                    <a:pt x="47" y="25"/>
                    <a:pt x="47" y="25"/>
                  </a:cubicBezTo>
                  <a:moveTo>
                    <a:pt x="45" y="23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4"/>
                    <a:pt x="46" y="25"/>
                    <a:pt x="46" y="25"/>
                  </a:cubicBezTo>
                  <a:cubicBezTo>
                    <a:pt x="46" y="24"/>
                    <a:pt x="45" y="24"/>
                    <a:pt x="45" y="23"/>
                  </a:cubicBezTo>
                  <a:moveTo>
                    <a:pt x="6" y="18"/>
                  </a:moveTo>
                  <a:cubicBezTo>
                    <a:pt x="6" y="18"/>
                    <a:pt x="6" y="18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40" y="17"/>
                  </a:moveTo>
                  <a:cubicBezTo>
                    <a:pt x="41" y="18"/>
                    <a:pt x="41" y="18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19"/>
                    <a:pt x="42" y="20"/>
                    <a:pt x="43" y="20"/>
                  </a:cubicBezTo>
                  <a:cubicBezTo>
                    <a:pt x="42" y="19"/>
                    <a:pt x="41" y="18"/>
                    <a:pt x="40" y="17"/>
                  </a:cubicBezTo>
                  <a:moveTo>
                    <a:pt x="40" y="17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moveTo>
                    <a:pt x="38" y="14"/>
                  </a:moveTo>
                  <a:cubicBezTo>
                    <a:pt x="38" y="14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39" y="16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6"/>
                    <a:pt x="38" y="15"/>
                    <a:pt x="38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36" y="13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7" y="14"/>
                    <a:pt x="38" y="14"/>
                  </a:cubicBezTo>
                  <a:cubicBezTo>
                    <a:pt x="37" y="14"/>
                    <a:pt x="37" y="13"/>
                    <a:pt x="36" y="13"/>
                  </a:cubicBezTo>
                  <a:moveTo>
                    <a:pt x="35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moveTo>
                    <a:pt x="34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4" y="11"/>
                  </a:cubicBezTo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moveTo>
                    <a:pt x="31" y="7"/>
                  </a:moveTo>
                  <a:cubicBezTo>
                    <a:pt x="31" y="8"/>
                    <a:pt x="32" y="8"/>
                    <a:pt x="32" y="9"/>
                  </a:cubicBezTo>
                  <a:cubicBezTo>
                    <a:pt x="32" y="8"/>
                    <a:pt x="31" y="8"/>
                    <a:pt x="31" y="7"/>
                  </a:cubicBezTo>
                  <a:moveTo>
                    <a:pt x="27" y="5"/>
                  </a:moveTo>
                  <a:cubicBezTo>
                    <a:pt x="27" y="5"/>
                    <a:pt x="28" y="5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30" y="7"/>
                  </a:cubicBezTo>
                  <a:cubicBezTo>
                    <a:pt x="29" y="6"/>
                    <a:pt x="28" y="5"/>
                    <a:pt x="27" y="5"/>
                  </a:cubicBezTo>
                  <a:moveTo>
                    <a:pt x="27" y="5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moveTo>
                    <a:pt x="24" y="2"/>
                  </a:move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2"/>
                  </a:cubicBezTo>
                  <a:moveTo>
                    <a:pt x="24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3" y="2"/>
                    <a:pt x="23" y="2"/>
                  </a:cubicBezTo>
                  <a:cubicBezTo>
                    <a:pt x="22" y="1"/>
                    <a:pt x="21" y="0"/>
                    <a:pt x="2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27" name="Freeform 203"/>
            <p:cNvSpPr/>
            <p:nvPr>
              <p:custDataLst>
                <p:tags r:id="rId200"/>
              </p:custDataLst>
            </p:nvPr>
          </p:nvSpPr>
          <p:spPr bwMode="auto">
            <a:xfrm>
              <a:off x="11433175" y="3768725"/>
              <a:ext cx="42863" cy="23813"/>
            </a:xfrm>
            <a:custGeom>
              <a:avLst/>
              <a:gdLst>
                <a:gd name="T0" fmla="*/ 22 w 22"/>
                <a:gd name="T1" fmla="*/ 0 h 13"/>
                <a:gd name="T2" fmla="*/ 22 w 22"/>
                <a:gd name="T3" fmla="*/ 0 h 13"/>
                <a:gd name="T4" fmla="*/ 0 w 22"/>
                <a:gd name="T5" fmla="*/ 13 h 13"/>
                <a:gd name="T6" fmla="*/ 0 w 22"/>
                <a:gd name="T7" fmla="*/ 13 h 13"/>
                <a:gd name="T8" fmla="*/ 22 w 22"/>
                <a:gd name="T9" fmla="*/ 0 h 13"/>
                <a:gd name="T10" fmla="*/ 22 w 22"/>
                <a:gd name="T11" fmla="*/ 0 h 13"/>
                <a:gd name="T12" fmla="*/ 22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28" name="Freeform 204"/>
            <p:cNvSpPr/>
            <p:nvPr>
              <p:custDataLst>
                <p:tags r:id="rId201"/>
              </p:custDataLst>
            </p:nvPr>
          </p:nvSpPr>
          <p:spPr bwMode="auto">
            <a:xfrm>
              <a:off x="11433175" y="3768725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22 w 24"/>
                <a:gd name="T3" fmla="*/ 0 h 14"/>
                <a:gd name="T4" fmla="*/ 0 w 24"/>
                <a:gd name="T5" fmla="*/ 13 h 14"/>
                <a:gd name="T6" fmla="*/ 2 w 24"/>
                <a:gd name="T7" fmla="*/ 14 h 14"/>
                <a:gd name="T8" fmla="*/ 2 w 24"/>
                <a:gd name="T9" fmla="*/ 14 h 14"/>
                <a:gd name="T10" fmla="*/ 2 w 24"/>
                <a:gd name="T11" fmla="*/ 14 h 14"/>
                <a:gd name="T12" fmla="*/ 2 w 24"/>
                <a:gd name="T13" fmla="*/ 14 h 14"/>
                <a:gd name="T14" fmla="*/ 24 w 24"/>
                <a:gd name="T15" fmla="*/ 1 h 14"/>
                <a:gd name="T16" fmla="*/ 22 w 2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Freeform 206"/>
            <p:cNvSpPr/>
            <p:nvPr>
              <p:custDataLst>
                <p:tags r:id="rId202"/>
              </p:custDataLst>
            </p:nvPr>
          </p:nvSpPr>
          <p:spPr bwMode="auto">
            <a:xfrm>
              <a:off x="11437938" y="3770313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22 w 24"/>
                <a:gd name="T3" fmla="*/ 0 h 14"/>
                <a:gd name="T4" fmla="*/ 0 w 24"/>
                <a:gd name="T5" fmla="*/ 13 h 14"/>
                <a:gd name="T6" fmla="*/ 0 w 24"/>
                <a:gd name="T7" fmla="*/ 13 h 14"/>
                <a:gd name="T8" fmla="*/ 0 w 24"/>
                <a:gd name="T9" fmla="*/ 13 h 14"/>
                <a:gd name="T10" fmla="*/ 2 w 24"/>
                <a:gd name="T11" fmla="*/ 14 h 14"/>
                <a:gd name="T12" fmla="*/ 24 w 24"/>
                <a:gd name="T13" fmla="*/ 2 h 14"/>
                <a:gd name="T14" fmla="*/ 24 w 24"/>
                <a:gd name="T15" fmla="*/ 1 h 14"/>
                <a:gd name="T16" fmla="*/ 24 w 24"/>
                <a:gd name="T17" fmla="*/ 1 h 14"/>
                <a:gd name="T18" fmla="*/ 24 w 24"/>
                <a:gd name="T19" fmla="*/ 1 h 14"/>
                <a:gd name="T20" fmla="*/ 24 w 24"/>
                <a:gd name="T21" fmla="*/ 1 h 14"/>
                <a:gd name="T22" fmla="*/ 24 w 24"/>
                <a:gd name="T23" fmla="*/ 1 h 14"/>
                <a:gd name="T24" fmla="*/ 24 w 24"/>
                <a:gd name="T25" fmla="*/ 1 h 14"/>
                <a:gd name="T26" fmla="*/ 23 w 24"/>
                <a:gd name="T27" fmla="*/ 1 h 14"/>
                <a:gd name="T28" fmla="*/ 23 w 24"/>
                <a:gd name="T29" fmla="*/ 1 h 14"/>
                <a:gd name="T30" fmla="*/ 23 w 24"/>
                <a:gd name="T31" fmla="*/ 1 h 14"/>
                <a:gd name="T32" fmla="*/ 23 w 24"/>
                <a:gd name="T33" fmla="*/ 1 h 14"/>
                <a:gd name="T34" fmla="*/ 23 w 24"/>
                <a:gd name="T35" fmla="*/ 1 h 14"/>
                <a:gd name="T36" fmla="*/ 23 w 24"/>
                <a:gd name="T37" fmla="*/ 1 h 14"/>
                <a:gd name="T38" fmla="*/ 22 w 24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Freeform 207"/>
            <p:cNvSpPr/>
            <p:nvPr>
              <p:custDataLst>
                <p:tags r:id="rId203"/>
              </p:custDataLst>
            </p:nvPr>
          </p:nvSpPr>
          <p:spPr bwMode="auto">
            <a:xfrm>
              <a:off x="11441113" y="3773488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22 w 24"/>
                <a:gd name="T3" fmla="*/ 0 h 14"/>
                <a:gd name="T4" fmla="*/ 0 w 24"/>
                <a:gd name="T5" fmla="*/ 12 h 14"/>
                <a:gd name="T6" fmla="*/ 2 w 24"/>
                <a:gd name="T7" fmla="*/ 14 h 14"/>
                <a:gd name="T8" fmla="*/ 24 w 24"/>
                <a:gd name="T9" fmla="*/ 1 h 14"/>
                <a:gd name="T10" fmla="*/ 24 w 24"/>
                <a:gd name="T11" fmla="*/ 1 h 14"/>
                <a:gd name="T12" fmla="*/ 24 w 24"/>
                <a:gd name="T13" fmla="*/ 1 h 14"/>
                <a:gd name="T14" fmla="*/ 24 w 24"/>
                <a:gd name="T15" fmla="*/ 1 h 14"/>
                <a:gd name="T16" fmla="*/ 24 w 24"/>
                <a:gd name="T17" fmla="*/ 1 h 14"/>
                <a:gd name="T18" fmla="*/ 22 w 24"/>
                <a:gd name="T19" fmla="*/ 0 h 14"/>
                <a:gd name="T20" fmla="*/ 22 w 24"/>
                <a:gd name="T21" fmla="*/ 0 h 14"/>
                <a:gd name="T22" fmla="*/ 22 w 24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208"/>
            <p:cNvSpPr/>
            <p:nvPr>
              <p:custDataLst>
                <p:tags r:id="rId204"/>
              </p:custDataLst>
            </p:nvPr>
          </p:nvSpPr>
          <p:spPr bwMode="auto">
            <a:xfrm>
              <a:off x="11445876" y="3776663"/>
              <a:ext cx="44450" cy="25400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2 w 24"/>
                <a:gd name="T5" fmla="*/ 14 h 14"/>
                <a:gd name="T6" fmla="*/ 2 w 24"/>
                <a:gd name="T7" fmla="*/ 14 h 14"/>
                <a:gd name="T8" fmla="*/ 2 w 24"/>
                <a:gd name="T9" fmla="*/ 14 h 14"/>
                <a:gd name="T10" fmla="*/ 2 w 24"/>
                <a:gd name="T11" fmla="*/ 14 h 14"/>
                <a:gd name="T12" fmla="*/ 24 w 24"/>
                <a:gd name="T13" fmla="*/ 2 h 14"/>
                <a:gd name="T14" fmla="*/ 23 w 24"/>
                <a:gd name="T15" fmla="*/ 1 h 14"/>
                <a:gd name="T16" fmla="*/ 23 w 24"/>
                <a:gd name="T17" fmla="*/ 1 h 14"/>
                <a:gd name="T18" fmla="*/ 23 w 24"/>
                <a:gd name="T19" fmla="*/ 1 h 14"/>
                <a:gd name="T20" fmla="*/ 23 w 24"/>
                <a:gd name="T21" fmla="*/ 1 h 14"/>
                <a:gd name="T22" fmla="*/ 23 w 24"/>
                <a:gd name="T23" fmla="*/ 1 h 14"/>
                <a:gd name="T24" fmla="*/ 23 w 24"/>
                <a:gd name="T25" fmla="*/ 1 h 14"/>
                <a:gd name="T26" fmla="*/ 22 w 24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209"/>
            <p:cNvSpPr/>
            <p:nvPr>
              <p:custDataLst>
                <p:tags r:id="rId205"/>
              </p:custDataLst>
            </p:nvPr>
          </p:nvSpPr>
          <p:spPr bwMode="auto">
            <a:xfrm>
              <a:off x="11449051" y="3779838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22 w 24"/>
                <a:gd name="T3" fmla="*/ 0 h 14"/>
                <a:gd name="T4" fmla="*/ 0 w 24"/>
                <a:gd name="T5" fmla="*/ 12 h 14"/>
                <a:gd name="T6" fmla="*/ 0 w 24"/>
                <a:gd name="T7" fmla="*/ 12 h 14"/>
                <a:gd name="T8" fmla="*/ 0 w 24"/>
                <a:gd name="T9" fmla="*/ 13 h 14"/>
                <a:gd name="T10" fmla="*/ 2 w 24"/>
                <a:gd name="T11" fmla="*/ 14 h 14"/>
                <a:gd name="T12" fmla="*/ 24 w 24"/>
                <a:gd name="T13" fmla="*/ 1 h 14"/>
                <a:gd name="T14" fmla="*/ 24 w 24"/>
                <a:gd name="T15" fmla="*/ 1 h 14"/>
                <a:gd name="T16" fmla="*/ 24 w 24"/>
                <a:gd name="T17" fmla="*/ 1 h 14"/>
                <a:gd name="T18" fmla="*/ 2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210"/>
            <p:cNvSpPr/>
            <p:nvPr>
              <p:custDataLst>
                <p:tags r:id="rId206"/>
              </p:custDataLst>
            </p:nvPr>
          </p:nvSpPr>
          <p:spPr bwMode="auto">
            <a:xfrm>
              <a:off x="11452226" y="3781425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0 w 24"/>
                <a:gd name="T3" fmla="*/ 13 h 15"/>
                <a:gd name="T4" fmla="*/ 2 w 24"/>
                <a:gd name="T5" fmla="*/ 15 h 15"/>
                <a:gd name="T6" fmla="*/ 24 w 24"/>
                <a:gd name="T7" fmla="*/ 2 h 15"/>
                <a:gd name="T8" fmla="*/ 24 w 24"/>
                <a:gd name="T9" fmla="*/ 2 h 15"/>
                <a:gd name="T10" fmla="*/ 24 w 24"/>
                <a:gd name="T11" fmla="*/ 2 h 15"/>
                <a:gd name="T12" fmla="*/ 23 w 24"/>
                <a:gd name="T13" fmla="*/ 0 h 15"/>
                <a:gd name="T14" fmla="*/ 23 w 24"/>
                <a:gd name="T15" fmla="*/ 0 h 15"/>
                <a:gd name="T16" fmla="*/ 22 w 24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Freeform 211"/>
            <p:cNvSpPr/>
            <p:nvPr>
              <p:custDataLst>
                <p:tags r:id="rId207"/>
              </p:custDataLst>
            </p:nvPr>
          </p:nvSpPr>
          <p:spPr bwMode="auto">
            <a:xfrm>
              <a:off x="11456988" y="3786188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0 w 24"/>
                <a:gd name="T3" fmla="*/ 13 h 15"/>
                <a:gd name="T4" fmla="*/ 2 w 24"/>
                <a:gd name="T5" fmla="*/ 15 h 15"/>
                <a:gd name="T6" fmla="*/ 24 w 24"/>
                <a:gd name="T7" fmla="*/ 2 h 15"/>
                <a:gd name="T8" fmla="*/ 22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3" name="Freeform 212"/>
            <p:cNvSpPr/>
            <p:nvPr>
              <p:custDataLst>
                <p:tags r:id="rId208"/>
              </p:custDataLst>
            </p:nvPr>
          </p:nvSpPr>
          <p:spPr bwMode="auto">
            <a:xfrm>
              <a:off x="11460163" y="3789363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0 w 24"/>
                <a:gd name="T3" fmla="*/ 13 h 15"/>
                <a:gd name="T4" fmla="*/ 2 w 24"/>
                <a:gd name="T5" fmla="*/ 15 h 15"/>
                <a:gd name="T6" fmla="*/ 24 w 24"/>
                <a:gd name="T7" fmla="*/ 2 h 15"/>
                <a:gd name="T8" fmla="*/ 24 w 24"/>
                <a:gd name="T9" fmla="*/ 2 h 15"/>
                <a:gd name="T10" fmla="*/ 24 w 24"/>
                <a:gd name="T11" fmla="*/ 2 h 15"/>
                <a:gd name="T12" fmla="*/ 23 w 24"/>
                <a:gd name="T13" fmla="*/ 0 h 15"/>
                <a:gd name="T14" fmla="*/ 23 w 24"/>
                <a:gd name="T15" fmla="*/ 0 h 15"/>
                <a:gd name="T16" fmla="*/ 23 w 24"/>
                <a:gd name="T17" fmla="*/ 0 h 15"/>
                <a:gd name="T18" fmla="*/ 23 w 24"/>
                <a:gd name="T19" fmla="*/ 0 h 15"/>
                <a:gd name="T20" fmla="*/ 23 w 24"/>
                <a:gd name="T21" fmla="*/ 0 h 15"/>
                <a:gd name="T22" fmla="*/ 23 w 24"/>
                <a:gd name="T23" fmla="*/ 0 h 15"/>
                <a:gd name="T24" fmla="*/ 22 w 24"/>
                <a:gd name="T25" fmla="*/ 0 h 15"/>
                <a:gd name="T26" fmla="*/ 22 w 24"/>
                <a:gd name="T27" fmla="*/ 0 h 15"/>
                <a:gd name="T28" fmla="*/ 22 w 24"/>
                <a:gd name="T29" fmla="*/ 0 h 15"/>
                <a:gd name="T30" fmla="*/ 22 w 24"/>
                <a:gd name="T31" fmla="*/ 0 h 15"/>
                <a:gd name="T32" fmla="*/ 22 w 24"/>
                <a:gd name="T33" fmla="*/ 0 h 15"/>
                <a:gd name="T34" fmla="*/ 22 w 24"/>
                <a:gd name="T35" fmla="*/ 0 h 15"/>
                <a:gd name="T36" fmla="*/ 22 w 24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68" name="Freeform 213"/>
            <p:cNvSpPr/>
            <p:nvPr>
              <p:custDataLst>
                <p:tags r:id="rId209"/>
              </p:custDataLst>
            </p:nvPr>
          </p:nvSpPr>
          <p:spPr bwMode="auto">
            <a:xfrm>
              <a:off x="11464926" y="3792538"/>
              <a:ext cx="44450" cy="28575"/>
            </a:xfrm>
            <a:custGeom>
              <a:avLst/>
              <a:gdLst>
                <a:gd name="T0" fmla="*/ 22 w 24"/>
                <a:gd name="T1" fmla="*/ 0 h 15"/>
                <a:gd name="T2" fmla="*/ 22 w 24"/>
                <a:gd name="T3" fmla="*/ 0 h 15"/>
                <a:gd name="T4" fmla="*/ 0 w 24"/>
                <a:gd name="T5" fmla="*/ 13 h 15"/>
                <a:gd name="T6" fmla="*/ 2 w 24"/>
                <a:gd name="T7" fmla="*/ 15 h 15"/>
                <a:gd name="T8" fmla="*/ 24 w 24"/>
                <a:gd name="T9" fmla="*/ 2 h 15"/>
                <a:gd name="T10" fmla="*/ 24 w 24"/>
                <a:gd name="T11" fmla="*/ 1 h 15"/>
                <a:gd name="T12" fmla="*/ 24 w 24"/>
                <a:gd name="T13" fmla="*/ 1 h 15"/>
                <a:gd name="T14" fmla="*/ 24 w 24"/>
                <a:gd name="T15" fmla="*/ 1 h 15"/>
                <a:gd name="T16" fmla="*/ 24 w 24"/>
                <a:gd name="T17" fmla="*/ 1 h 15"/>
                <a:gd name="T18" fmla="*/ 22 w 2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69" name="Freeform 214"/>
            <p:cNvSpPr/>
            <p:nvPr>
              <p:custDataLst>
                <p:tags r:id="rId210"/>
              </p:custDataLst>
            </p:nvPr>
          </p:nvSpPr>
          <p:spPr bwMode="auto">
            <a:xfrm>
              <a:off x="11468101" y="3797300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22 w 24"/>
                <a:gd name="T3" fmla="*/ 0 h 15"/>
                <a:gd name="T4" fmla="*/ 0 w 24"/>
                <a:gd name="T5" fmla="*/ 13 h 15"/>
                <a:gd name="T6" fmla="*/ 2 w 24"/>
                <a:gd name="T7" fmla="*/ 15 h 15"/>
                <a:gd name="T8" fmla="*/ 24 w 24"/>
                <a:gd name="T9" fmla="*/ 2 h 15"/>
                <a:gd name="T10" fmla="*/ 22 w 2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70" name="Freeform 215"/>
            <p:cNvSpPr/>
            <p:nvPr>
              <p:custDataLst>
                <p:tags r:id="rId211"/>
              </p:custDataLst>
            </p:nvPr>
          </p:nvSpPr>
          <p:spPr bwMode="auto">
            <a:xfrm>
              <a:off x="11471276" y="3800475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22 w 23"/>
                <a:gd name="T3" fmla="*/ 0 h 15"/>
                <a:gd name="T4" fmla="*/ 0 w 23"/>
                <a:gd name="T5" fmla="*/ 13 h 15"/>
                <a:gd name="T6" fmla="*/ 1 w 23"/>
                <a:gd name="T7" fmla="*/ 15 h 15"/>
                <a:gd name="T8" fmla="*/ 23 w 23"/>
                <a:gd name="T9" fmla="*/ 2 h 15"/>
                <a:gd name="T10" fmla="*/ 22 w 23"/>
                <a:gd name="T11" fmla="*/ 0 h 15"/>
                <a:gd name="T12" fmla="*/ 22 w 23"/>
                <a:gd name="T13" fmla="*/ 0 h 15"/>
                <a:gd name="T14" fmla="*/ 22 w 23"/>
                <a:gd name="T15" fmla="*/ 0 h 15"/>
                <a:gd name="T16" fmla="*/ 22 w 23"/>
                <a:gd name="T17" fmla="*/ 0 h 15"/>
                <a:gd name="T18" fmla="*/ 22 w 23"/>
                <a:gd name="T19" fmla="*/ 0 h 15"/>
                <a:gd name="T20" fmla="*/ 22 w 23"/>
                <a:gd name="T21" fmla="*/ 0 h 15"/>
                <a:gd name="T22" fmla="*/ 22 w 23"/>
                <a:gd name="T23" fmla="*/ 0 h 15"/>
                <a:gd name="T24" fmla="*/ 22 w 23"/>
                <a:gd name="T25" fmla="*/ 0 h 15"/>
                <a:gd name="T26" fmla="*/ 22 w 23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71" name="Freeform 216"/>
            <p:cNvSpPr/>
            <p:nvPr>
              <p:custDataLst>
                <p:tags r:id="rId212"/>
              </p:custDataLst>
            </p:nvPr>
          </p:nvSpPr>
          <p:spPr bwMode="auto">
            <a:xfrm>
              <a:off x="11474451" y="3805238"/>
              <a:ext cx="44450" cy="28575"/>
            </a:xfrm>
            <a:custGeom>
              <a:avLst/>
              <a:gdLst>
                <a:gd name="T0" fmla="*/ 22 w 24"/>
                <a:gd name="T1" fmla="*/ 0 h 15"/>
                <a:gd name="T2" fmla="*/ 22 w 24"/>
                <a:gd name="T3" fmla="*/ 0 h 15"/>
                <a:gd name="T4" fmla="*/ 0 w 24"/>
                <a:gd name="T5" fmla="*/ 13 h 15"/>
                <a:gd name="T6" fmla="*/ 2 w 24"/>
                <a:gd name="T7" fmla="*/ 15 h 15"/>
                <a:gd name="T8" fmla="*/ 24 w 24"/>
                <a:gd name="T9" fmla="*/ 2 h 15"/>
                <a:gd name="T10" fmla="*/ 24 w 24"/>
                <a:gd name="T11" fmla="*/ 1 h 15"/>
                <a:gd name="T12" fmla="*/ 24 w 24"/>
                <a:gd name="T13" fmla="*/ 1 h 15"/>
                <a:gd name="T14" fmla="*/ 22 w 24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72" name="Freeform 217"/>
            <p:cNvSpPr/>
            <p:nvPr>
              <p:custDataLst>
                <p:tags r:id="rId213"/>
              </p:custDataLst>
            </p:nvPr>
          </p:nvSpPr>
          <p:spPr bwMode="auto">
            <a:xfrm>
              <a:off x="11477626" y="3808413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0 w 24"/>
                <a:gd name="T3" fmla="*/ 13 h 15"/>
                <a:gd name="T4" fmla="*/ 2 w 24"/>
                <a:gd name="T5" fmla="*/ 15 h 15"/>
                <a:gd name="T6" fmla="*/ 24 w 24"/>
                <a:gd name="T7" fmla="*/ 2 h 15"/>
                <a:gd name="T8" fmla="*/ 24 w 24"/>
                <a:gd name="T9" fmla="*/ 2 h 15"/>
                <a:gd name="T10" fmla="*/ 24 w 24"/>
                <a:gd name="T11" fmla="*/ 2 h 15"/>
                <a:gd name="T12" fmla="*/ 22 w 24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73" name="Freeform 218"/>
            <p:cNvSpPr/>
            <p:nvPr>
              <p:custDataLst>
                <p:tags r:id="rId214"/>
              </p:custDataLst>
            </p:nvPr>
          </p:nvSpPr>
          <p:spPr bwMode="auto">
            <a:xfrm>
              <a:off x="11480801" y="3811588"/>
              <a:ext cx="47625" cy="33338"/>
            </a:xfrm>
            <a:custGeom>
              <a:avLst/>
              <a:gdLst>
                <a:gd name="T0" fmla="*/ 22 w 25"/>
                <a:gd name="T1" fmla="*/ 0 h 17"/>
                <a:gd name="T2" fmla="*/ 22 w 25"/>
                <a:gd name="T3" fmla="*/ 0 h 17"/>
                <a:gd name="T4" fmla="*/ 0 w 25"/>
                <a:gd name="T5" fmla="*/ 13 h 17"/>
                <a:gd name="T6" fmla="*/ 3 w 25"/>
                <a:gd name="T7" fmla="*/ 17 h 17"/>
                <a:gd name="T8" fmla="*/ 25 w 25"/>
                <a:gd name="T9" fmla="*/ 4 h 17"/>
                <a:gd name="T10" fmla="*/ 24 w 25"/>
                <a:gd name="T11" fmla="*/ 3 h 17"/>
                <a:gd name="T12" fmla="*/ 24 w 25"/>
                <a:gd name="T13" fmla="*/ 3 h 17"/>
                <a:gd name="T14" fmla="*/ 24 w 25"/>
                <a:gd name="T15" fmla="*/ 3 h 17"/>
                <a:gd name="T16" fmla="*/ 24 w 25"/>
                <a:gd name="T17" fmla="*/ 3 h 17"/>
                <a:gd name="T18" fmla="*/ 24 w 25"/>
                <a:gd name="T19" fmla="*/ 2 h 17"/>
                <a:gd name="T20" fmla="*/ 24 w 25"/>
                <a:gd name="T21" fmla="*/ 2 h 17"/>
                <a:gd name="T22" fmla="*/ 23 w 25"/>
                <a:gd name="T23" fmla="*/ 2 h 17"/>
                <a:gd name="T24" fmla="*/ 23 w 25"/>
                <a:gd name="T25" fmla="*/ 2 h 17"/>
                <a:gd name="T26" fmla="*/ 22 w 25"/>
                <a:gd name="T2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7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2" y="16"/>
                    <a:pt x="3" y="1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74" name="Freeform 219"/>
            <p:cNvSpPr/>
            <p:nvPr>
              <p:custDataLst>
                <p:tags r:id="rId215"/>
              </p:custDataLst>
            </p:nvPr>
          </p:nvSpPr>
          <p:spPr bwMode="auto">
            <a:xfrm>
              <a:off x="11487151" y="3819525"/>
              <a:ext cx="47625" cy="36513"/>
            </a:xfrm>
            <a:custGeom>
              <a:avLst/>
              <a:gdLst>
                <a:gd name="T0" fmla="*/ 22 w 25"/>
                <a:gd name="T1" fmla="*/ 0 h 19"/>
                <a:gd name="T2" fmla="*/ 22 w 25"/>
                <a:gd name="T3" fmla="*/ 0 h 19"/>
                <a:gd name="T4" fmla="*/ 0 w 25"/>
                <a:gd name="T5" fmla="*/ 13 h 19"/>
                <a:gd name="T6" fmla="*/ 3 w 25"/>
                <a:gd name="T7" fmla="*/ 18 h 19"/>
                <a:gd name="T8" fmla="*/ 3 w 25"/>
                <a:gd name="T9" fmla="*/ 19 h 19"/>
                <a:gd name="T10" fmla="*/ 3 w 25"/>
                <a:gd name="T11" fmla="*/ 19 h 19"/>
                <a:gd name="T12" fmla="*/ 3 w 25"/>
                <a:gd name="T13" fmla="*/ 19 h 19"/>
                <a:gd name="T14" fmla="*/ 25 w 25"/>
                <a:gd name="T15" fmla="*/ 6 h 19"/>
                <a:gd name="T16" fmla="*/ 23 w 25"/>
                <a:gd name="T17" fmla="*/ 2 h 19"/>
                <a:gd name="T18" fmla="*/ 23 w 25"/>
                <a:gd name="T19" fmla="*/ 2 h 19"/>
                <a:gd name="T20" fmla="*/ 22 w 25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2" y="16"/>
                    <a:pt x="3" y="18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4"/>
                    <a:pt x="24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75" name="Freeform 220"/>
            <p:cNvSpPr/>
            <p:nvPr>
              <p:custDataLst>
                <p:tags r:id="rId216"/>
              </p:custDataLst>
            </p:nvPr>
          </p:nvSpPr>
          <p:spPr bwMode="auto">
            <a:xfrm>
              <a:off x="11493501" y="3830638"/>
              <a:ext cx="44450" cy="31750"/>
            </a:xfrm>
            <a:custGeom>
              <a:avLst/>
              <a:gdLst>
                <a:gd name="T0" fmla="*/ 22 w 24"/>
                <a:gd name="T1" fmla="*/ 0 h 16"/>
                <a:gd name="T2" fmla="*/ 0 w 24"/>
                <a:gd name="T3" fmla="*/ 13 h 16"/>
                <a:gd name="T4" fmla="*/ 0 w 24"/>
                <a:gd name="T5" fmla="*/ 13 h 16"/>
                <a:gd name="T6" fmla="*/ 0 w 24"/>
                <a:gd name="T7" fmla="*/ 13 h 16"/>
                <a:gd name="T8" fmla="*/ 2 w 24"/>
                <a:gd name="T9" fmla="*/ 16 h 16"/>
                <a:gd name="T10" fmla="*/ 24 w 24"/>
                <a:gd name="T11" fmla="*/ 3 h 16"/>
                <a:gd name="T12" fmla="*/ 22 w 2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2" y="15"/>
                    <a:pt x="2" y="1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76" name="Freeform 221"/>
            <p:cNvSpPr/>
            <p:nvPr>
              <p:custDataLst>
                <p:tags r:id="rId217"/>
              </p:custDataLst>
            </p:nvPr>
          </p:nvSpPr>
          <p:spPr bwMode="auto">
            <a:xfrm>
              <a:off x="11496676" y="3836988"/>
              <a:ext cx="46038" cy="30163"/>
            </a:xfrm>
            <a:custGeom>
              <a:avLst/>
              <a:gdLst>
                <a:gd name="T0" fmla="*/ 22 w 24"/>
                <a:gd name="T1" fmla="*/ 0 h 16"/>
                <a:gd name="T2" fmla="*/ 0 w 24"/>
                <a:gd name="T3" fmla="*/ 13 h 16"/>
                <a:gd name="T4" fmla="*/ 1 w 24"/>
                <a:gd name="T5" fmla="*/ 14 h 16"/>
                <a:gd name="T6" fmla="*/ 1 w 24"/>
                <a:gd name="T7" fmla="*/ 14 h 16"/>
                <a:gd name="T8" fmla="*/ 1 w 24"/>
                <a:gd name="T9" fmla="*/ 15 h 16"/>
                <a:gd name="T10" fmla="*/ 1 w 24"/>
                <a:gd name="T11" fmla="*/ 15 h 16"/>
                <a:gd name="T12" fmla="*/ 2 w 24"/>
                <a:gd name="T13" fmla="*/ 16 h 16"/>
                <a:gd name="T14" fmla="*/ 24 w 24"/>
                <a:gd name="T15" fmla="*/ 3 h 16"/>
                <a:gd name="T16" fmla="*/ 23 w 24"/>
                <a:gd name="T17" fmla="*/ 2 h 16"/>
                <a:gd name="T18" fmla="*/ 23 w 24"/>
                <a:gd name="T19" fmla="*/ 2 h 16"/>
                <a:gd name="T20" fmla="*/ 23 w 24"/>
                <a:gd name="T21" fmla="*/ 1 h 16"/>
                <a:gd name="T22" fmla="*/ 23 w 24"/>
                <a:gd name="T23" fmla="*/ 1 h 16"/>
                <a:gd name="T24" fmla="*/ 22 w 24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6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77" name="Freeform 222"/>
            <p:cNvSpPr/>
            <p:nvPr>
              <p:custDataLst>
                <p:tags r:id="rId218"/>
              </p:custDataLst>
            </p:nvPr>
          </p:nvSpPr>
          <p:spPr bwMode="auto">
            <a:xfrm>
              <a:off x="11499851" y="3843338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4 h 15"/>
                <a:gd name="T6" fmla="*/ 0 w 23"/>
                <a:gd name="T7" fmla="*/ 14 h 15"/>
                <a:gd name="T8" fmla="*/ 0 w 23"/>
                <a:gd name="T9" fmla="*/ 14 h 15"/>
                <a:gd name="T10" fmla="*/ 1 w 23"/>
                <a:gd name="T11" fmla="*/ 15 h 15"/>
                <a:gd name="T12" fmla="*/ 1 w 23"/>
                <a:gd name="T13" fmla="*/ 15 h 15"/>
                <a:gd name="T14" fmla="*/ 1 w 23"/>
                <a:gd name="T15" fmla="*/ 15 h 15"/>
                <a:gd name="T16" fmla="*/ 23 w 23"/>
                <a:gd name="T17" fmla="*/ 2 h 15"/>
                <a:gd name="T18" fmla="*/ 22 w 2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78" name="Freeform 223"/>
            <p:cNvSpPr/>
            <p:nvPr>
              <p:custDataLst>
                <p:tags r:id="rId219"/>
              </p:custDataLst>
            </p:nvPr>
          </p:nvSpPr>
          <p:spPr bwMode="auto">
            <a:xfrm>
              <a:off x="11503026" y="3846513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0 w 23"/>
                <a:gd name="T7" fmla="*/ 13 h 15"/>
                <a:gd name="T8" fmla="*/ 1 w 23"/>
                <a:gd name="T9" fmla="*/ 15 h 15"/>
                <a:gd name="T10" fmla="*/ 23 w 23"/>
                <a:gd name="T11" fmla="*/ 2 h 15"/>
                <a:gd name="T12" fmla="*/ 22 w 2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79" name="Freeform 224"/>
            <p:cNvSpPr/>
            <p:nvPr>
              <p:custDataLst>
                <p:tags r:id="rId220"/>
              </p:custDataLst>
            </p:nvPr>
          </p:nvSpPr>
          <p:spPr bwMode="auto">
            <a:xfrm>
              <a:off x="11504613" y="3849688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5 h 15"/>
                <a:gd name="T6" fmla="*/ 23 w 23"/>
                <a:gd name="T7" fmla="*/ 2 h 15"/>
                <a:gd name="T8" fmla="*/ 22 w 2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80" name="Freeform 225"/>
            <p:cNvSpPr/>
            <p:nvPr>
              <p:custDataLst>
                <p:tags r:id="rId221"/>
              </p:custDataLst>
            </p:nvPr>
          </p:nvSpPr>
          <p:spPr bwMode="auto">
            <a:xfrm>
              <a:off x="11504613" y="3854450"/>
              <a:ext cx="42863" cy="28575"/>
            </a:xfrm>
            <a:custGeom>
              <a:avLst/>
              <a:gdLst>
                <a:gd name="T0" fmla="*/ 23 w 23"/>
                <a:gd name="T1" fmla="*/ 0 h 15"/>
                <a:gd name="T2" fmla="*/ 0 w 23"/>
                <a:gd name="T3" fmla="*/ 13 h 15"/>
                <a:gd name="T4" fmla="*/ 1 w 23"/>
                <a:gd name="T5" fmla="*/ 15 h 15"/>
                <a:gd name="T6" fmla="*/ 23 w 23"/>
                <a:gd name="T7" fmla="*/ 2 h 15"/>
                <a:gd name="T8" fmla="*/ 23 w 23"/>
                <a:gd name="T9" fmla="*/ 2 h 15"/>
                <a:gd name="T10" fmla="*/ 23 w 23"/>
                <a:gd name="T11" fmla="*/ 2 h 15"/>
                <a:gd name="T12" fmla="*/ 23 w 2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81" name="Freeform 226"/>
            <p:cNvSpPr/>
            <p:nvPr>
              <p:custDataLst>
                <p:tags r:id="rId222"/>
              </p:custDataLst>
            </p:nvPr>
          </p:nvSpPr>
          <p:spPr bwMode="auto">
            <a:xfrm>
              <a:off x="11506201" y="3857625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22 w 23"/>
                <a:gd name="T3" fmla="*/ 0 h 15"/>
                <a:gd name="T4" fmla="*/ 0 w 23"/>
                <a:gd name="T5" fmla="*/ 13 h 15"/>
                <a:gd name="T6" fmla="*/ 1 w 23"/>
                <a:gd name="T7" fmla="*/ 15 h 15"/>
                <a:gd name="T8" fmla="*/ 1 w 23"/>
                <a:gd name="T9" fmla="*/ 15 h 15"/>
                <a:gd name="T10" fmla="*/ 1 w 23"/>
                <a:gd name="T11" fmla="*/ 15 h 15"/>
                <a:gd name="T12" fmla="*/ 1 w 23"/>
                <a:gd name="T13" fmla="*/ 15 h 15"/>
                <a:gd name="T14" fmla="*/ 23 w 23"/>
                <a:gd name="T15" fmla="*/ 3 h 15"/>
                <a:gd name="T16" fmla="*/ 23 w 23"/>
                <a:gd name="T17" fmla="*/ 2 h 15"/>
                <a:gd name="T18" fmla="*/ 23 w 23"/>
                <a:gd name="T19" fmla="*/ 2 h 15"/>
                <a:gd name="T20" fmla="*/ 22 w 23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82" name="Freeform 227"/>
            <p:cNvSpPr/>
            <p:nvPr>
              <p:custDataLst>
                <p:tags r:id="rId223"/>
              </p:custDataLst>
            </p:nvPr>
          </p:nvSpPr>
          <p:spPr bwMode="auto">
            <a:xfrm>
              <a:off x="11507788" y="3863975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2 h 15"/>
                <a:gd name="T4" fmla="*/ 0 w 23"/>
                <a:gd name="T5" fmla="*/ 12 h 15"/>
                <a:gd name="T6" fmla="*/ 0 w 23"/>
                <a:gd name="T7" fmla="*/ 13 h 15"/>
                <a:gd name="T8" fmla="*/ 1 w 23"/>
                <a:gd name="T9" fmla="*/ 15 h 15"/>
                <a:gd name="T10" fmla="*/ 23 w 23"/>
                <a:gd name="T11" fmla="*/ 2 h 15"/>
                <a:gd name="T12" fmla="*/ 23 w 23"/>
                <a:gd name="T13" fmla="*/ 1 h 15"/>
                <a:gd name="T14" fmla="*/ 23 w 23"/>
                <a:gd name="T15" fmla="*/ 1 h 15"/>
                <a:gd name="T16" fmla="*/ 22 w 2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83" name="Freeform 228"/>
            <p:cNvSpPr/>
            <p:nvPr>
              <p:custDataLst>
                <p:tags r:id="rId224"/>
              </p:custDataLst>
            </p:nvPr>
          </p:nvSpPr>
          <p:spPr bwMode="auto">
            <a:xfrm>
              <a:off x="11509376" y="3867150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22 w 23"/>
                <a:gd name="T3" fmla="*/ 0 h 15"/>
                <a:gd name="T4" fmla="*/ 0 w 23"/>
                <a:gd name="T5" fmla="*/ 13 h 15"/>
                <a:gd name="T6" fmla="*/ 0 w 23"/>
                <a:gd name="T7" fmla="*/ 15 h 15"/>
                <a:gd name="T8" fmla="*/ 23 w 23"/>
                <a:gd name="T9" fmla="*/ 2 h 15"/>
                <a:gd name="T10" fmla="*/ 22 w 23"/>
                <a:gd name="T11" fmla="*/ 1 h 15"/>
                <a:gd name="T12" fmla="*/ 22 w 23"/>
                <a:gd name="T13" fmla="*/ 1 h 15"/>
                <a:gd name="T14" fmla="*/ 22 w 2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84" name="Freeform 229"/>
            <p:cNvSpPr/>
            <p:nvPr>
              <p:custDataLst>
                <p:tags r:id="rId225"/>
              </p:custDataLst>
            </p:nvPr>
          </p:nvSpPr>
          <p:spPr bwMode="auto">
            <a:xfrm>
              <a:off x="11509376" y="3871913"/>
              <a:ext cx="44450" cy="28575"/>
            </a:xfrm>
            <a:custGeom>
              <a:avLst/>
              <a:gdLst>
                <a:gd name="T0" fmla="*/ 23 w 23"/>
                <a:gd name="T1" fmla="*/ 0 h 15"/>
                <a:gd name="T2" fmla="*/ 0 w 23"/>
                <a:gd name="T3" fmla="*/ 13 h 15"/>
                <a:gd name="T4" fmla="*/ 1 w 23"/>
                <a:gd name="T5" fmla="*/ 15 h 15"/>
                <a:gd name="T6" fmla="*/ 23 w 23"/>
                <a:gd name="T7" fmla="*/ 2 h 15"/>
                <a:gd name="T8" fmla="*/ 23 w 2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85" name="Freeform 230"/>
            <p:cNvSpPr/>
            <p:nvPr>
              <p:custDataLst>
                <p:tags r:id="rId226"/>
              </p:custDataLst>
            </p:nvPr>
          </p:nvSpPr>
          <p:spPr bwMode="auto">
            <a:xfrm>
              <a:off x="11512551" y="3875088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1 w 23"/>
                <a:gd name="T5" fmla="*/ 15 h 15"/>
                <a:gd name="T6" fmla="*/ 1 w 23"/>
                <a:gd name="T7" fmla="*/ 15 h 15"/>
                <a:gd name="T8" fmla="*/ 1 w 23"/>
                <a:gd name="T9" fmla="*/ 15 h 15"/>
                <a:gd name="T10" fmla="*/ 1 w 23"/>
                <a:gd name="T11" fmla="*/ 15 h 15"/>
                <a:gd name="T12" fmla="*/ 23 w 23"/>
                <a:gd name="T13" fmla="*/ 2 h 15"/>
                <a:gd name="T14" fmla="*/ 23 w 23"/>
                <a:gd name="T15" fmla="*/ 2 h 15"/>
                <a:gd name="T16" fmla="*/ 23 w 23"/>
                <a:gd name="T17" fmla="*/ 2 h 15"/>
                <a:gd name="T18" fmla="*/ 22 w 2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86" name="Freeform 231"/>
            <p:cNvSpPr/>
            <p:nvPr>
              <p:custDataLst>
                <p:tags r:id="rId227"/>
              </p:custDataLst>
            </p:nvPr>
          </p:nvSpPr>
          <p:spPr bwMode="auto">
            <a:xfrm>
              <a:off x="11514138" y="3878263"/>
              <a:ext cx="41275" cy="28575"/>
            </a:xfrm>
            <a:custGeom>
              <a:avLst/>
              <a:gdLst>
                <a:gd name="T0" fmla="*/ 22 w 22"/>
                <a:gd name="T1" fmla="*/ 0 h 15"/>
                <a:gd name="T2" fmla="*/ 22 w 22"/>
                <a:gd name="T3" fmla="*/ 0 h 15"/>
                <a:gd name="T4" fmla="*/ 0 w 22"/>
                <a:gd name="T5" fmla="*/ 13 h 15"/>
                <a:gd name="T6" fmla="*/ 0 w 22"/>
                <a:gd name="T7" fmla="*/ 13 h 15"/>
                <a:gd name="T8" fmla="*/ 0 w 22"/>
                <a:gd name="T9" fmla="*/ 13 h 15"/>
                <a:gd name="T10" fmla="*/ 0 w 22"/>
                <a:gd name="T11" fmla="*/ 15 h 15"/>
                <a:gd name="T12" fmla="*/ 0 w 22"/>
                <a:gd name="T13" fmla="*/ 15 h 15"/>
                <a:gd name="T14" fmla="*/ 22 w 22"/>
                <a:gd name="T15" fmla="*/ 2 h 15"/>
                <a:gd name="T16" fmla="*/ 22 w 22"/>
                <a:gd name="T17" fmla="*/ 1 h 15"/>
                <a:gd name="T18" fmla="*/ 22 w 22"/>
                <a:gd name="T19" fmla="*/ 1 h 15"/>
                <a:gd name="T20" fmla="*/ 22 w 22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87" name="Freeform 232"/>
            <p:cNvSpPr>
              <a:spLocks noEditPoints="1"/>
            </p:cNvSpPr>
            <p:nvPr>
              <p:custDataLst>
                <p:tags r:id="rId228"/>
              </p:custDataLst>
            </p:nvPr>
          </p:nvSpPr>
          <p:spPr bwMode="auto">
            <a:xfrm>
              <a:off x="11598276" y="3978275"/>
              <a:ext cx="79375" cy="146050"/>
            </a:xfrm>
            <a:custGeom>
              <a:avLst/>
              <a:gdLst>
                <a:gd name="T0" fmla="*/ 16 w 42"/>
                <a:gd name="T1" fmla="*/ 73 h 77"/>
                <a:gd name="T2" fmla="*/ 17 w 42"/>
                <a:gd name="T3" fmla="*/ 72 h 77"/>
                <a:gd name="T4" fmla="*/ 17 w 42"/>
                <a:gd name="T5" fmla="*/ 72 h 77"/>
                <a:gd name="T6" fmla="*/ 17 w 42"/>
                <a:gd name="T7" fmla="*/ 71 h 77"/>
                <a:gd name="T8" fmla="*/ 19 w 42"/>
                <a:gd name="T9" fmla="*/ 68 h 77"/>
                <a:gd name="T10" fmla="*/ 19 w 42"/>
                <a:gd name="T11" fmla="*/ 67 h 77"/>
                <a:gd name="T12" fmla="*/ 20 w 42"/>
                <a:gd name="T13" fmla="*/ 64 h 77"/>
                <a:gd name="T14" fmla="*/ 20 w 42"/>
                <a:gd name="T15" fmla="*/ 61 h 77"/>
                <a:gd name="T16" fmla="*/ 20 w 42"/>
                <a:gd name="T17" fmla="*/ 60 h 77"/>
                <a:gd name="T18" fmla="*/ 20 w 42"/>
                <a:gd name="T19" fmla="*/ 60 h 77"/>
                <a:gd name="T20" fmla="*/ 20 w 42"/>
                <a:gd name="T21" fmla="*/ 59 h 77"/>
                <a:gd name="T22" fmla="*/ 20 w 42"/>
                <a:gd name="T23" fmla="*/ 59 h 77"/>
                <a:gd name="T24" fmla="*/ 20 w 42"/>
                <a:gd name="T25" fmla="*/ 58 h 77"/>
                <a:gd name="T26" fmla="*/ 20 w 42"/>
                <a:gd name="T27" fmla="*/ 55 h 77"/>
                <a:gd name="T28" fmla="*/ 20 w 42"/>
                <a:gd name="T29" fmla="*/ 53 h 77"/>
                <a:gd name="T30" fmla="*/ 19 w 42"/>
                <a:gd name="T31" fmla="*/ 48 h 77"/>
                <a:gd name="T32" fmla="*/ 18 w 42"/>
                <a:gd name="T33" fmla="*/ 47 h 77"/>
                <a:gd name="T34" fmla="*/ 42 w 42"/>
                <a:gd name="T35" fmla="*/ 48 h 77"/>
                <a:gd name="T36" fmla="*/ 42 w 42"/>
                <a:gd name="T37" fmla="*/ 49 h 77"/>
                <a:gd name="T38" fmla="*/ 42 w 42"/>
                <a:gd name="T39" fmla="*/ 52 h 77"/>
                <a:gd name="T40" fmla="*/ 41 w 42"/>
                <a:gd name="T41" fmla="*/ 56 h 77"/>
                <a:gd name="T42" fmla="*/ 39 w 42"/>
                <a:gd name="T43" fmla="*/ 59 h 77"/>
                <a:gd name="T44" fmla="*/ 38 w 42"/>
                <a:gd name="T45" fmla="*/ 61 h 77"/>
                <a:gd name="T46" fmla="*/ 38 w 42"/>
                <a:gd name="T47" fmla="*/ 61 h 77"/>
                <a:gd name="T48" fmla="*/ 37 w 42"/>
                <a:gd name="T49" fmla="*/ 62 h 77"/>
                <a:gd name="T50" fmla="*/ 37 w 42"/>
                <a:gd name="T51" fmla="*/ 62 h 77"/>
                <a:gd name="T52" fmla="*/ 37 w 42"/>
                <a:gd name="T53" fmla="*/ 63 h 77"/>
                <a:gd name="T54" fmla="*/ 12 w 42"/>
                <a:gd name="T55" fmla="*/ 77 h 77"/>
                <a:gd name="T56" fmla="*/ 18 w 42"/>
                <a:gd name="T57" fmla="*/ 46 h 77"/>
                <a:gd name="T58" fmla="*/ 18 w 42"/>
                <a:gd name="T59" fmla="*/ 45 h 77"/>
                <a:gd name="T60" fmla="*/ 42 w 42"/>
                <a:gd name="T61" fmla="*/ 46 h 77"/>
                <a:gd name="T62" fmla="*/ 42 w 42"/>
                <a:gd name="T63" fmla="*/ 43 h 77"/>
                <a:gd name="T64" fmla="*/ 17 w 42"/>
                <a:gd name="T65" fmla="*/ 42 h 77"/>
                <a:gd name="T66" fmla="*/ 42 w 42"/>
                <a:gd name="T67" fmla="*/ 41 h 77"/>
                <a:gd name="T68" fmla="*/ 16 w 42"/>
                <a:gd name="T69" fmla="*/ 40 h 77"/>
                <a:gd name="T70" fmla="*/ 42 w 42"/>
                <a:gd name="T71" fmla="*/ 38 h 77"/>
                <a:gd name="T72" fmla="*/ 13 w 42"/>
                <a:gd name="T73" fmla="*/ 34 h 77"/>
                <a:gd name="T74" fmla="*/ 14 w 42"/>
                <a:gd name="T75" fmla="*/ 35 h 77"/>
                <a:gd name="T76" fmla="*/ 41 w 42"/>
                <a:gd name="T77" fmla="*/ 34 h 77"/>
                <a:gd name="T78" fmla="*/ 12 w 42"/>
                <a:gd name="T79" fmla="*/ 31 h 77"/>
                <a:gd name="T80" fmla="*/ 40 w 42"/>
                <a:gd name="T81" fmla="*/ 31 h 77"/>
                <a:gd name="T82" fmla="*/ 38 w 42"/>
                <a:gd name="T83" fmla="*/ 27 h 77"/>
                <a:gd name="T84" fmla="*/ 11 w 42"/>
                <a:gd name="T85" fmla="*/ 31 h 77"/>
                <a:gd name="T86" fmla="*/ 8 w 42"/>
                <a:gd name="T87" fmla="*/ 25 h 77"/>
                <a:gd name="T88" fmla="*/ 6 w 42"/>
                <a:gd name="T89" fmla="*/ 23 h 77"/>
                <a:gd name="T90" fmla="*/ 5 w 42"/>
                <a:gd name="T91" fmla="*/ 22 h 77"/>
                <a:gd name="T92" fmla="*/ 35 w 42"/>
                <a:gd name="T93" fmla="*/ 20 h 77"/>
                <a:gd name="T94" fmla="*/ 35 w 42"/>
                <a:gd name="T95" fmla="*/ 20 h 77"/>
                <a:gd name="T96" fmla="*/ 1 w 42"/>
                <a:gd name="T97" fmla="*/ 18 h 77"/>
                <a:gd name="T98" fmla="*/ 0 w 42"/>
                <a:gd name="T99" fmla="*/ 16 h 77"/>
                <a:gd name="T100" fmla="*/ 0 w 42"/>
                <a:gd name="T101" fmla="*/ 16 h 77"/>
                <a:gd name="T102" fmla="*/ 31 w 42"/>
                <a:gd name="T103" fmla="*/ 14 h 77"/>
                <a:gd name="T104" fmla="*/ 31 w 42"/>
                <a:gd name="T105" fmla="*/ 13 h 77"/>
                <a:gd name="T106" fmla="*/ 29 w 42"/>
                <a:gd name="T107" fmla="*/ 10 h 77"/>
                <a:gd name="T108" fmla="*/ 22 w 42"/>
                <a:gd name="T109" fmla="*/ 3 h 77"/>
                <a:gd name="T110" fmla="*/ 21 w 42"/>
                <a:gd name="T111" fmla="*/ 2 h 77"/>
                <a:gd name="T112" fmla="*/ 20 w 42"/>
                <a:gd name="T113" fmla="*/ 2 h 77"/>
                <a:gd name="T114" fmla="*/ 20 w 42"/>
                <a:gd name="T115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" h="77">
                  <a:moveTo>
                    <a:pt x="16" y="73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moveTo>
                    <a:pt x="16" y="73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moveTo>
                    <a:pt x="17" y="72"/>
                  </a:move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3"/>
                    <a:pt x="16" y="73"/>
                  </a:cubicBezTo>
                  <a:cubicBezTo>
                    <a:pt x="17" y="73"/>
                    <a:pt x="17" y="73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moveTo>
                    <a:pt x="17" y="71"/>
                  </a:move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1"/>
                  </a:cubicBezTo>
                  <a:moveTo>
                    <a:pt x="19" y="68"/>
                  </a:move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8"/>
                  </a:cubicBezTo>
                  <a:moveTo>
                    <a:pt x="19" y="68"/>
                  </a:move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moveTo>
                    <a:pt x="20" y="65"/>
                  </a:moveTo>
                  <a:cubicBezTo>
                    <a:pt x="19" y="66"/>
                    <a:pt x="19" y="67"/>
                    <a:pt x="19" y="68"/>
                  </a:cubicBezTo>
                  <a:cubicBezTo>
                    <a:pt x="19" y="68"/>
                    <a:pt x="19" y="68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0" y="66"/>
                    <a:pt x="20" y="65"/>
                    <a:pt x="20" y="65"/>
                  </a:cubicBezTo>
                  <a:moveTo>
                    <a:pt x="20" y="63"/>
                  </a:moveTo>
                  <a:cubicBezTo>
                    <a:pt x="20" y="63"/>
                    <a:pt x="20" y="63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moveTo>
                    <a:pt x="20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moveTo>
                    <a:pt x="20" y="60"/>
                  </a:move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1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0"/>
                    <a:pt x="20" y="60"/>
                    <a:pt x="20" y="60"/>
                  </a:cubicBezTo>
                  <a:moveTo>
                    <a:pt x="20" y="59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moveTo>
                    <a:pt x="20" y="59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moveTo>
                    <a:pt x="20" y="59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moveTo>
                    <a:pt x="20" y="57"/>
                  </a:moveTo>
                  <a:cubicBezTo>
                    <a:pt x="20" y="58"/>
                    <a:pt x="20" y="58"/>
                    <a:pt x="20" y="5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7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moveTo>
                    <a:pt x="20" y="54"/>
                  </a:moveTo>
                  <a:cubicBezTo>
                    <a:pt x="20" y="54"/>
                    <a:pt x="20" y="54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moveTo>
                    <a:pt x="20" y="53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moveTo>
                    <a:pt x="18" y="47"/>
                  </a:moveTo>
                  <a:cubicBezTo>
                    <a:pt x="19" y="48"/>
                    <a:pt x="19" y="48"/>
                    <a:pt x="19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7"/>
                    <a:pt x="18" y="47"/>
                  </a:cubicBezTo>
                  <a:moveTo>
                    <a:pt x="18" y="47"/>
                  </a:move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moveTo>
                    <a:pt x="42" y="46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2" y="49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2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4"/>
                    <a:pt x="41" y="54"/>
                    <a:pt x="41" y="55"/>
                  </a:cubicBezTo>
                  <a:cubicBezTo>
                    <a:pt x="41" y="55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7"/>
                    <a:pt x="40" y="57"/>
                    <a:pt x="40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8"/>
                    <a:pt x="40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60"/>
                  </a:cubicBezTo>
                  <a:cubicBezTo>
                    <a:pt x="39" y="60"/>
                    <a:pt x="39" y="60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3"/>
                    <a:pt x="35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9" y="61"/>
                    <a:pt x="42" y="55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moveTo>
                    <a:pt x="18" y="46"/>
                  </a:move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moveTo>
                    <a:pt x="18" y="45"/>
                  </a:moveTo>
                  <a:cubicBezTo>
                    <a:pt x="18" y="45"/>
                    <a:pt x="18" y="45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moveTo>
                    <a:pt x="42" y="44"/>
                  </a:moveTo>
                  <a:cubicBezTo>
                    <a:pt x="42" y="44"/>
                    <a:pt x="42" y="45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6"/>
                  </a:cubicBezTo>
                  <a:cubicBezTo>
                    <a:pt x="42" y="45"/>
                    <a:pt x="42" y="45"/>
                    <a:pt x="42" y="44"/>
                  </a:cubicBezTo>
                  <a:moveTo>
                    <a:pt x="17" y="43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moveTo>
                    <a:pt x="42" y="43"/>
                  </a:moveTo>
                  <a:cubicBezTo>
                    <a:pt x="42" y="43"/>
                    <a:pt x="42" y="43"/>
                    <a:pt x="42" y="44"/>
                  </a:cubicBezTo>
                  <a:cubicBezTo>
                    <a:pt x="42" y="43"/>
                    <a:pt x="42" y="43"/>
                    <a:pt x="42" y="43"/>
                  </a:cubicBezTo>
                  <a:moveTo>
                    <a:pt x="17" y="42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moveTo>
                    <a:pt x="42" y="40"/>
                  </a:moveTo>
                  <a:cubicBezTo>
                    <a:pt x="42" y="40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0"/>
                    <a:pt x="42" y="40"/>
                  </a:cubicBezTo>
                  <a:moveTo>
                    <a:pt x="16" y="40"/>
                  </a:moveTo>
                  <a:cubicBezTo>
                    <a:pt x="16" y="40"/>
                    <a:pt x="16" y="40"/>
                    <a:pt x="16" y="41"/>
                  </a:cubicBezTo>
                  <a:cubicBezTo>
                    <a:pt x="16" y="40"/>
                    <a:pt x="16" y="40"/>
                    <a:pt x="16" y="40"/>
                  </a:cubicBezTo>
                  <a:moveTo>
                    <a:pt x="41" y="36"/>
                  </a:moveTo>
                  <a:cubicBezTo>
                    <a:pt x="41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9"/>
                    <a:pt x="42" y="39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1" y="37"/>
                    <a:pt x="41" y="36"/>
                  </a:cubicBezTo>
                  <a:moveTo>
                    <a:pt x="13" y="34"/>
                  </a:moveTo>
                  <a:cubicBezTo>
                    <a:pt x="14" y="35"/>
                    <a:pt x="15" y="37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4"/>
                    <a:pt x="13" y="34"/>
                  </a:cubicBezTo>
                  <a:moveTo>
                    <a:pt x="40" y="33"/>
                  </a:moveTo>
                  <a:cubicBezTo>
                    <a:pt x="40" y="33"/>
                    <a:pt x="40" y="33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0" y="33"/>
                    <a:pt x="40" y="33"/>
                  </a:cubicBezTo>
                  <a:moveTo>
                    <a:pt x="11" y="31"/>
                  </a:moveTo>
                  <a:cubicBezTo>
                    <a:pt x="12" y="31"/>
                    <a:pt x="12" y="32"/>
                    <a:pt x="13" y="33"/>
                  </a:cubicBezTo>
                  <a:cubicBezTo>
                    <a:pt x="12" y="32"/>
                    <a:pt x="12" y="32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1" y="31"/>
                    <a:pt x="11" y="31"/>
                  </a:cubicBezTo>
                  <a:moveTo>
                    <a:pt x="39" y="30"/>
                  </a:move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0"/>
                    <a:pt x="39" y="30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6"/>
                    <a:pt x="37" y="25"/>
                  </a:cubicBezTo>
                  <a:moveTo>
                    <a:pt x="8" y="25"/>
                  </a:moveTo>
                  <a:cubicBezTo>
                    <a:pt x="9" y="27"/>
                    <a:pt x="10" y="29"/>
                    <a:pt x="11" y="31"/>
                  </a:cubicBezTo>
                  <a:cubicBezTo>
                    <a:pt x="11" y="29"/>
                    <a:pt x="10" y="28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8" y="26"/>
                    <a:pt x="8" y="25"/>
                  </a:cubicBezTo>
                  <a:moveTo>
                    <a:pt x="7" y="24"/>
                  </a:moveTo>
                  <a:cubicBezTo>
                    <a:pt x="7" y="24"/>
                    <a:pt x="7" y="24"/>
                    <a:pt x="8" y="25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moveTo>
                    <a:pt x="6" y="22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2"/>
                  </a:cubicBezTo>
                  <a:moveTo>
                    <a:pt x="5" y="22"/>
                  </a:moveTo>
                  <a:cubicBezTo>
                    <a:pt x="5" y="22"/>
                    <a:pt x="6" y="22"/>
                    <a:pt x="6" y="22"/>
                  </a:cubicBezTo>
                  <a:cubicBezTo>
                    <a:pt x="6" y="22"/>
                    <a:pt x="5" y="22"/>
                    <a:pt x="5" y="22"/>
                  </a:cubicBezTo>
                  <a:moveTo>
                    <a:pt x="5" y="22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moveTo>
                    <a:pt x="35" y="20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moveTo>
                    <a:pt x="35" y="20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moveTo>
                    <a:pt x="1" y="17"/>
                  </a:moveTo>
                  <a:cubicBezTo>
                    <a:pt x="2" y="18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8"/>
                    <a:pt x="2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31" y="13"/>
                  </a:move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1" y="14"/>
                    <a:pt x="31" y="13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27" y="9"/>
                  </a:moveTo>
                  <a:cubicBezTo>
                    <a:pt x="28" y="9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8" y="10"/>
                    <a:pt x="28" y="9"/>
                    <a:pt x="27" y="9"/>
                  </a:cubicBezTo>
                  <a:moveTo>
                    <a:pt x="27" y="8"/>
                  </a:moveTo>
                  <a:cubicBezTo>
                    <a:pt x="27" y="8"/>
                    <a:pt x="27" y="8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22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moveTo>
                    <a:pt x="21" y="2"/>
                  </a:moveTo>
                  <a:cubicBezTo>
                    <a:pt x="21" y="2"/>
                    <a:pt x="21" y="2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moveTo>
                    <a:pt x="20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19" y="0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88" name="Freeform 233"/>
            <p:cNvSpPr/>
            <p:nvPr>
              <p:custDataLst>
                <p:tags r:id="rId229"/>
              </p:custDataLst>
            </p:nvPr>
          </p:nvSpPr>
          <p:spPr bwMode="auto">
            <a:xfrm>
              <a:off x="11591926" y="3978275"/>
              <a:ext cx="44450" cy="25400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4 h 14"/>
                <a:gd name="T6" fmla="*/ 23 w 23"/>
                <a:gd name="T7" fmla="*/ 1 h 14"/>
                <a:gd name="T8" fmla="*/ 23 w 23"/>
                <a:gd name="T9" fmla="*/ 1 h 14"/>
                <a:gd name="T10" fmla="*/ 23 w 23"/>
                <a:gd name="T11" fmla="*/ 1 h 14"/>
                <a:gd name="T12" fmla="*/ 22 w 23"/>
                <a:gd name="T13" fmla="*/ 0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89" name="Freeform 234"/>
            <p:cNvSpPr/>
            <p:nvPr>
              <p:custDataLst>
                <p:tags r:id="rId230"/>
              </p:custDataLst>
            </p:nvPr>
          </p:nvSpPr>
          <p:spPr bwMode="auto">
            <a:xfrm>
              <a:off x="11591926" y="3979863"/>
              <a:ext cx="46038" cy="26988"/>
            </a:xfrm>
            <a:custGeom>
              <a:avLst/>
              <a:gdLst>
                <a:gd name="T0" fmla="*/ 23 w 24"/>
                <a:gd name="T1" fmla="*/ 0 h 14"/>
                <a:gd name="T2" fmla="*/ 0 w 24"/>
                <a:gd name="T3" fmla="*/ 13 h 14"/>
                <a:gd name="T4" fmla="*/ 2 w 24"/>
                <a:gd name="T5" fmla="*/ 14 h 14"/>
                <a:gd name="T6" fmla="*/ 24 w 24"/>
                <a:gd name="T7" fmla="*/ 1 h 14"/>
                <a:gd name="T8" fmla="*/ 23 w 24"/>
                <a:gd name="T9" fmla="*/ 1 h 14"/>
                <a:gd name="T10" fmla="*/ 23 w 24"/>
                <a:gd name="T11" fmla="*/ 1 h 14"/>
                <a:gd name="T12" fmla="*/ 23 w 24"/>
                <a:gd name="T13" fmla="*/ 0 h 14"/>
                <a:gd name="T14" fmla="*/ 23 w 24"/>
                <a:gd name="T15" fmla="*/ 0 h 14"/>
                <a:gd name="T16" fmla="*/ 23 w 24"/>
                <a:gd name="T17" fmla="*/ 0 h 14"/>
                <a:gd name="T18" fmla="*/ 23 w 24"/>
                <a:gd name="T19" fmla="*/ 0 h 14"/>
                <a:gd name="T20" fmla="*/ 23 w 24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4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90" name="Freeform 235"/>
            <p:cNvSpPr/>
            <p:nvPr>
              <p:custDataLst>
                <p:tags r:id="rId231"/>
              </p:custDataLst>
            </p:nvPr>
          </p:nvSpPr>
          <p:spPr bwMode="auto">
            <a:xfrm>
              <a:off x="11595101" y="3981450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1 w 23"/>
                <a:gd name="T15" fmla="*/ 14 h 14"/>
                <a:gd name="T16" fmla="*/ 1 w 23"/>
                <a:gd name="T17" fmla="*/ 14 h 14"/>
                <a:gd name="T18" fmla="*/ 1 w 23"/>
                <a:gd name="T19" fmla="*/ 14 h 14"/>
                <a:gd name="T20" fmla="*/ 1 w 23"/>
                <a:gd name="T21" fmla="*/ 14 h 14"/>
                <a:gd name="T22" fmla="*/ 23 w 23"/>
                <a:gd name="T23" fmla="*/ 1 h 14"/>
                <a:gd name="T24" fmla="*/ 23 w 23"/>
                <a:gd name="T25" fmla="*/ 1 h 14"/>
                <a:gd name="T26" fmla="*/ 23 w 23"/>
                <a:gd name="T27" fmla="*/ 1 h 14"/>
                <a:gd name="T28" fmla="*/ 23 w 23"/>
                <a:gd name="T29" fmla="*/ 1 h 14"/>
                <a:gd name="T30" fmla="*/ 23 w 23"/>
                <a:gd name="T31" fmla="*/ 1 h 14"/>
                <a:gd name="T32" fmla="*/ 22 w 23"/>
                <a:gd name="T33" fmla="*/ 1 h 14"/>
                <a:gd name="T34" fmla="*/ 22 w 23"/>
                <a:gd name="T35" fmla="*/ 1 h 14"/>
                <a:gd name="T36" fmla="*/ 22 w 23"/>
                <a:gd name="T37" fmla="*/ 0 h 14"/>
                <a:gd name="T38" fmla="*/ 22 w 23"/>
                <a:gd name="T39" fmla="*/ 0 h 14"/>
                <a:gd name="T40" fmla="*/ 22 w 23"/>
                <a:gd name="T41" fmla="*/ 0 h 14"/>
                <a:gd name="T42" fmla="*/ 22 w 23"/>
                <a:gd name="T43" fmla="*/ 0 h 14"/>
                <a:gd name="T44" fmla="*/ 22 w 23"/>
                <a:gd name="T4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91" name="Freeform 236"/>
            <p:cNvSpPr/>
            <p:nvPr>
              <p:custDataLst>
                <p:tags r:id="rId232"/>
              </p:custDataLst>
            </p:nvPr>
          </p:nvSpPr>
          <p:spPr bwMode="auto">
            <a:xfrm>
              <a:off x="11598276" y="3983038"/>
              <a:ext cx="44450" cy="28575"/>
            </a:xfrm>
            <a:custGeom>
              <a:avLst/>
              <a:gdLst>
                <a:gd name="T0" fmla="*/ 22 w 24"/>
                <a:gd name="T1" fmla="*/ 0 h 15"/>
                <a:gd name="T2" fmla="*/ 0 w 24"/>
                <a:gd name="T3" fmla="*/ 13 h 15"/>
                <a:gd name="T4" fmla="*/ 0 w 24"/>
                <a:gd name="T5" fmla="*/ 13 h 15"/>
                <a:gd name="T6" fmla="*/ 0 w 24"/>
                <a:gd name="T7" fmla="*/ 13 h 15"/>
                <a:gd name="T8" fmla="*/ 1 w 24"/>
                <a:gd name="T9" fmla="*/ 14 h 15"/>
                <a:gd name="T10" fmla="*/ 1 w 24"/>
                <a:gd name="T11" fmla="*/ 15 h 15"/>
                <a:gd name="T12" fmla="*/ 1 w 24"/>
                <a:gd name="T13" fmla="*/ 15 h 15"/>
                <a:gd name="T14" fmla="*/ 1 w 24"/>
                <a:gd name="T15" fmla="*/ 15 h 15"/>
                <a:gd name="T16" fmla="*/ 24 w 24"/>
                <a:gd name="T17" fmla="*/ 2 h 15"/>
                <a:gd name="T18" fmla="*/ 22 w 2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92" name="Freeform 237"/>
            <p:cNvSpPr/>
            <p:nvPr>
              <p:custDataLst>
                <p:tags r:id="rId233"/>
              </p:custDataLst>
            </p:nvPr>
          </p:nvSpPr>
          <p:spPr bwMode="auto">
            <a:xfrm>
              <a:off x="11599863" y="3987800"/>
              <a:ext cx="46038" cy="25400"/>
            </a:xfrm>
            <a:custGeom>
              <a:avLst/>
              <a:gdLst>
                <a:gd name="T0" fmla="*/ 23 w 24"/>
                <a:gd name="T1" fmla="*/ 0 h 14"/>
                <a:gd name="T2" fmla="*/ 0 w 24"/>
                <a:gd name="T3" fmla="*/ 13 h 14"/>
                <a:gd name="T4" fmla="*/ 0 w 24"/>
                <a:gd name="T5" fmla="*/ 13 h 14"/>
                <a:gd name="T6" fmla="*/ 2 w 24"/>
                <a:gd name="T7" fmla="*/ 14 h 14"/>
                <a:gd name="T8" fmla="*/ 2 w 24"/>
                <a:gd name="T9" fmla="*/ 14 h 14"/>
                <a:gd name="T10" fmla="*/ 2 w 24"/>
                <a:gd name="T11" fmla="*/ 14 h 14"/>
                <a:gd name="T12" fmla="*/ 24 w 24"/>
                <a:gd name="T13" fmla="*/ 1 h 14"/>
                <a:gd name="T14" fmla="*/ 23 w 2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93" name="Freeform 238"/>
            <p:cNvSpPr/>
            <p:nvPr>
              <p:custDataLst>
                <p:tags r:id="rId234"/>
              </p:custDataLst>
            </p:nvPr>
          </p:nvSpPr>
          <p:spPr bwMode="auto">
            <a:xfrm>
              <a:off x="11603038" y="3989388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0 w 23"/>
                <a:gd name="T7" fmla="*/ 13 h 14"/>
                <a:gd name="T8" fmla="*/ 1 w 23"/>
                <a:gd name="T9" fmla="*/ 14 h 14"/>
                <a:gd name="T10" fmla="*/ 23 w 23"/>
                <a:gd name="T11" fmla="*/ 1 h 14"/>
                <a:gd name="T12" fmla="*/ 22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94" name="Freeform 239"/>
            <p:cNvSpPr/>
            <p:nvPr>
              <p:custDataLst>
                <p:tags r:id="rId235"/>
              </p:custDataLst>
            </p:nvPr>
          </p:nvSpPr>
          <p:spPr bwMode="auto">
            <a:xfrm>
              <a:off x="11604626" y="3990975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1 w 23"/>
                <a:gd name="T5" fmla="*/ 15 h 15"/>
                <a:gd name="T6" fmla="*/ 1 w 23"/>
                <a:gd name="T7" fmla="*/ 15 h 15"/>
                <a:gd name="T8" fmla="*/ 1 w 23"/>
                <a:gd name="T9" fmla="*/ 15 h 15"/>
                <a:gd name="T10" fmla="*/ 1 w 23"/>
                <a:gd name="T11" fmla="*/ 15 h 15"/>
                <a:gd name="T12" fmla="*/ 23 w 23"/>
                <a:gd name="T13" fmla="*/ 2 h 15"/>
                <a:gd name="T14" fmla="*/ 23 w 23"/>
                <a:gd name="T15" fmla="*/ 2 h 15"/>
                <a:gd name="T16" fmla="*/ 23 w 23"/>
                <a:gd name="T17" fmla="*/ 2 h 15"/>
                <a:gd name="T18" fmla="*/ 23 w 23"/>
                <a:gd name="T19" fmla="*/ 1 h 15"/>
                <a:gd name="T20" fmla="*/ 23 w 23"/>
                <a:gd name="T21" fmla="*/ 1 h 15"/>
                <a:gd name="T22" fmla="*/ 22 w 23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95" name="Freeform 240"/>
            <p:cNvSpPr/>
            <p:nvPr>
              <p:custDataLst>
                <p:tags r:id="rId236"/>
              </p:custDataLst>
            </p:nvPr>
          </p:nvSpPr>
          <p:spPr bwMode="auto">
            <a:xfrm>
              <a:off x="11607801" y="3994150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0 w 23"/>
                <a:gd name="T7" fmla="*/ 13 h 14"/>
                <a:gd name="T8" fmla="*/ 0 w 23"/>
                <a:gd name="T9" fmla="*/ 13 h 14"/>
                <a:gd name="T10" fmla="*/ 1 w 23"/>
                <a:gd name="T11" fmla="*/ 13 h 14"/>
                <a:gd name="T12" fmla="*/ 1 w 23"/>
                <a:gd name="T13" fmla="*/ 13 h 14"/>
                <a:gd name="T14" fmla="*/ 1 w 23"/>
                <a:gd name="T15" fmla="*/ 14 h 14"/>
                <a:gd name="T16" fmla="*/ 1 w 23"/>
                <a:gd name="T17" fmla="*/ 14 h 14"/>
                <a:gd name="T18" fmla="*/ 23 w 23"/>
                <a:gd name="T19" fmla="*/ 1 h 14"/>
                <a:gd name="T20" fmla="*/ 22 w 23"/>
                <a:gd name="T21" fmla="*/ 0 h 14"/>
                <a:gd name="T22" fmla="*/ 22 w 23"/>
                <a:gd name="T23" fmla="*/ 0 h 14"/>
                <a:gd name="T24" fmla="*/ 22 w 23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96" name="Freeform 241"/>
            <p:cNvSpPr/>
            <p:nvPr>
              <p:custDataLst>
                <p:tags r:id="rId237"/>
              </p:custDataLst>
            </p:nvPr>
          </p:nvSpPr>
          <p:spPr bwMode="auto">
            <a:xfrm>
              <a:off x="11609388" y="3997325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22 w 24"/>
                <a:gd name="T3" fmla="*/ 0 h 15"/>
                <a:gd name="T4" fmla="*/ 0 w 24"/>
                <a:gd name="T5" fmla="*/ 13 h 15"/>
                <a:gd name="T6" fmla="*/ 1 w 24"/>
                <a:gd name="T7" fmla="*/ 14 h 15"/>
                <a:gd name="T8" fmla="*/ 1 w 24"/>
                <a:gd name="T9" fmla="*/ 15 h 15"/>
                <a:gd name="T10" fmla="*/ 1 w 24"/>
                <a:gd name="T11" fmla="*/ 15 h 15"/>
                <a:gd name="T12" fmla="*/ 1 w 24"/>
                <a:gd name="T13" fmla="*/ 15 h 15"/>
                <a:gd name="T14" fmla="*/ 24 w 24"/>
                <a:gd name="T15" fmla="*/ 2 h 15"/>
                <a:gd name="T16" fmla="*/ 23 w 24"/>
                <a:gd name="T17" fmla="*/ 0 h 15"/>
                <a:gd name="T18" fmla="*/ 23 w 24"/>
                <a:gd name="T19" fmla="*/ 0 h 15"/>
                <a:gd name="T20" fmla="*/ 22 w 24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97" name="Freeform 242"/>
            <p:cNvSpPr/>
            <p:nvPr>
              <p:custDataLst>
                <p:tags r:id="rId238"/>
              </p:custDataLst>
            </p:nvPr>
          </p:nvSpPr>
          <p:spPr bwMode="auto">
            <a:xfrm>
              <a:off x="11610976" y="4000500"/>
              <a:ext cx="46038" cy="28575"/>
            </a:xfrm>
            <a:custGeom>
              <a:avLst/>
              <a:gdLst>
                <a:gd name="T0" fmla="*/ 23 w 24"/>
                <a:gd name="T1" fmla="*/ 0 h 15"/>
                <a:gd name="T2" fmla="*/ 0 w 24"/>
                <a:gd name="T3" fmla="*/ 13 h 15"/>
                <a:gd name="T4" fmla="*/ 0 w 24"/>
                <a:gd name="T5" fmla="*/ 13 h 15"/>
                <a:gd name="T6" fmla="*/ 1 w 24"/>
                <a:gd name="T7" fmla="*/ 13 h 15"/>
                <a:gd name="T8" fmla="*/ 1 w 24"/>
                <a:gd name="T9" fmla="*/ 13 h 15"/>
                <a:gd name="T10" fmla="*/ 2 w 24"/>
                <a:gd name="T11" fmla="*/ 15 h 15"/>
                <a:gd name="T12" fmla="*/ 2 w 24"/>
                <a:gd name="T13" fmla="*/ 15 h 15"/>
                <a:gd name="T14" fmla="*/ 2 w 24"/>
                <a:gd name="T15" fmla="*/ 15 h 15"/>
                <a:gd name="T16" fmla="*/ 24 w 24"/>
                <a:gd name="T17" fmla="*/ 2 h 15"/>
                <a:gd name="T18" fmla="*/ 24 w 24"/>
                <a:gd name="T19" fmla="*/ 1 h 15"/>
                <a:gd name="T20" fmla="*/ 24 w 24"/>
                <a:gd name="T21" fmla="*/ 1 h 15"/>
                <a:gd name="T22" fmla="*/ 24 w 24"/>
                <a:gd name="T23" fmla="*/ 1 h 15"/>
                <a:gd name="T24" fmla="*/ 24 w 24"/>
                <a:gd name="T25" fmla="*/ 1 h 15"/>
                <a:gd name="T26" fmla="*/ 24 w 24"/>
                <a:gd name="T27" fmla="*/ 1 h 15"/>
                <a:gd name="T28" fmla="*/ 24 w 24"/>
                <a:gd name="T29" fmla="*/ 1 h 15"/>
                <a:gd name="T30" fmla="*/ 23 w 24"/>
                <a:gd name="T3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5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98" name="Freeform 243"/>
            <p:cNvSpPr/>
            <p:nvPr>
              <p:custDataLst>
                <p:tags r:id="rId239"/>
              </p:custDataLst>
            </p:nvPr>
          </p:nvSpPr>
          <p:spPr bwMode="auto">
            <a:xfrm>
              <a:off x="11614151" y="4003675"/>
              <a:ext cx="47625" cy="33338"/>
            </a:xfrm>
            <a:custGeom>
              <a:avLst/>
              <a:gdLst>
                <a:gd name="T0" fmla="*/ 22 w 25"/>
                <a:gd name="T1" fmla="*/ 0 h 17"/>
                <a:gd name="T2" fmla="*/ 22 w 25"/>
                <a:gd name="T3" fmla="*/ 0 h 17"/>
                <a:gd name="T4" fmla="*/ 0 w 25"/>
                <a:gd name="T5" fmla="*/ 13 h 17"/>
                <a:gd name="T6" fmla="*/ 0 w 25"/>
                <a:gd name="T7" fmla="*/ 13 h 17"/>
                <a:gd name="T8" fmla="*/ 2 w 25"/>
                <a:gd name="T9" fmla="*/ 17 h 17"/>
                <a:gd name="T10" fmla="*/ 2 w 25"/>
                <a:gd name="T11" fmla="*/ 17 h 17"/>
                <a:gd name="T12" fmla="*/ 3 w 25"/>
                <a:gd name="T13" fmla="*/ 17 h 17"/>
                <a:gd name="T14" fmla="*/ 3 w 25"/>
                <a:gd name="T15" fmla="*/ 17 h 17"/>
                <a:gd name="T16" fmla="*/ 3 w 25"/>
                <a:gd name="T17" fmla="*/ 17 h 17"/>
                <a:gd name="T18" fmla="*/ 25 w 25"/>
                <a:gd name="T19" fmla="*/ 4 h 17"/>
                <a:gd name="T20" fmla="*/ 23 w 25"/>
                <a:gd name="T21" fmla="*/ 1 h 17"/>
                <a:gd name="T22" fmla="*/ 23 w 25"/>
                <a:gd name="T23" fmla="*/ 1 h 17"/>
                <a:gd name="T24" fmla="*/ 22 w 25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7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2" y="15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4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99" name="Freeform 244"/>
            <p:cNvSpPr/>
            <p:nvPr>
              <p:custDataLst>
                <p:tags r:id="rId240"/>
              </p:custDataLst>
            </p:nvPr>
          </p:nvSpPr>
          <p:spPr bwMode="auto">
            <a:xfrm>
              <a:off x="11620501" y="4011613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1 w 23"/>
                <a:gd name="T7" fmla="*/ 15 h 15"/>
                <a:gd name="T8" fmla="*/ 1 w 23"/>
                <a:gd name="T9" fmla="*/ 15 h 15"/>
                <a:gd name="T10" fmla="*/ 23 w 23"/>
                <a:gd name="T11" fmla="*/ 3 h 15"/>
                <a:gd name="T12" fmla="*/ 23 w 23"/>
                <a:gd name="T13" fmla="*/ 2 h 15"/>
                <a:gd name="T14" fmla="*/ 23 w 23"/>
                <a:gd name="T15" fmla="*/ 2 h 15"/>
                <a:gd name="T16" fmla="*/ 23 w 23"/>
                <a:gd name="T17" fmla="*/ 2 h 15"/>
                <a:gd name="T18" fmla="*/ 23 w 23"/>
                <a:gd name="T19" fmla="*/ 2 h 15"/>
                <a:gd name="T20" fmla="*/ 23 w 23"/>
                <a:gd name="T21" fmla="*/ 2 h 15"/>
                <a:gd name="T22" fmla="*/ 23 w 23"/>
                <a:gd name="T23" fmla="*/ 2 h 15"/>
                <a:gd name="T24" fmla="*/ 23 w 23"/>
                <a:gd name="T25" fmla="*/ 2 h 15"/>
                <a:gd name="T26" fmla="*/ 23 w 23"/>
                <a:gd name="T27" fmla="*/ 2 h 15"/>
                <a:gd name="T28" fmla="*/ 22 w 23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00" name="Freeform 245"/>
            <p:cNvSpPr/>
            <p:nvPr>
              <p:custDataLst>
                <p:tags r:id="rId241"/>
              </p:custDataLst>
            </p:nvPr>
          </p:nvSpPr>
          <p:spPr bwMode="auto">
            <a:xfrm>
              <a:off x="11622088" y="4017963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2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01" name="Freeform 246"/>
            <p:cNvSpPr/>
            <p:nvPr>
              <p:custDataLst>
                <p:tags r:id="rId242"/>
              </p:custDataLst>
            </p:nvPr>
          </p:nvSpPr>
          <p:spPr bwMode="auto">
            <a:xfrm>
              <a:off x="11623676" y="4019550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1 w 23"/>
                <a:gd name="T7" fmla="*/ 15 h 15"/>
                <a:gd name="T8" fmla="*/ 1 w 23"/>
                <a:gd name="T9" fmla="*/ 15 h 15"/>
                <a:gd name="T10" fmla="*/ 1 w 23"/>
                <a:gd name="T11" fmla="*/ 15 h 15"/>
                <a:gd name="T12" fmla="*/ 23 w 23"/>
                <a:gd name="T13" fmla="*/ 2 h 15"/>
                <a:gd name="T14" fmla="*/ 22 w 2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02" name="Freeform 247"/>
            <p:cNvSpPr/>
            <p:nvPr>
              <p:custDataLst>
                <p:tags r:id="rId243"/>
              </p:custDataLst>
            </p:nvPr>
          </p:nvSpPr>
          <p:spPr bwMode="auto">
            <a:xfrm>
              <a:off x="11626851" y="4022725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0 w 23"/>
                <a:gd name="T7" fmla="*/ 14 h 14"/>
                <a:gd name="T8" fmla="*/ 0 w 23"/>
                <a:gd name="T9" fmla="*/ 14 h 14"/>
                <a:gd name="T10" fmla="*/ 23 w 23"/>
                <a:gd name="T11" fmla="*/ 1 h 14"/>
                <a:gd name="T12" fmla="*/ 22 w 23"/>
                <a:gd name="T13" fmla="*/ 1 h 14"/>
                <a:gd name="T14" fmla="*/ 22 w 23"/>
                <a:gd name="T15" fmla="*/ 1 h 14"/>
                <a:gd name="T16" fmla="*/ 22 w 2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03" name="Freeform 248"/>
            <p:cNvSpPr/>
            <p:nvPr>
              <p:custDataLst>
                <p:tags r:id="rId244"/>
              </p:custDataLst>
            </p:nvPr>
          </p:nvSpPr>
          <p:spPr bwMode="auto">
            <a:xfrm>
              <a:off x="11626851" y="4025900"/>
              <a:ext cx="42863" cy="25400"/>
            </a:xfrm>
            <a:custGeom>
              <a:avLst/>
              <a:gdLst>
                <a:gd name="T0" fmla="*/ 23 w 23"/>
                <a:gd name="T1" fmla="*/ 0 h 14"/>
                <a:gd name="T2" fmla="*/ 23 w 23"/>
                <a:gd name="T3" fmla="*/ 0 h 14"/>
                <a:gd name="T4" fmla="*/ 0 w 23"/>
                <a:gd name="T5" fmla="*/ 13 h 14"/>
                <a:gd name="T6" fmla="*/ 1 w 23"/>
                <a:gd name="T7" fmla="*/ 14 h 14"/>
                <a:gd name="T8" fmla="*/ 23 w 23"/>
                <a:gd name="T9" fmla="*/ 2 h 14"/>
                <a:gd name="T10" fmla="*/ 23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04" name="Freeform 249"/>
            <p:cNvSpPr/>
            <p:nvPr>
              <p:custDataLst>
                <p:tags r:id="rId245"/>
              </p:custDataLst>
            </p:nvPr>
          </p:nvSpPr>
          <p:spPr bwMode="auto">
            <a:xfrm>
              <a:off x="11628438" y="4029075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2 h 14"/>
                <a:gd name="T6" fmla="*/ 0 w 23"/>
                <a:gd name="T7" fmla="*/ 13 h 14"/>
                <a:gd name="T8" fmla="*/ 0 w 23"/>
                <a:gd name="T9" fmla="*/ 14 h 14"/>
                <a:gd name="T10" fmla="*/ 0 w 23"/>
                <a:gd name="T11" fmla="*/ 14 h 14"/>
                <a:gd name="T12" fmla="*/ 23 w 23"/>
                <a:gd name="T13" fmla="*/ 1 h 14"/>
                <a:gd name="T14" fmla="*/ 22 w 23"/>
                <a:gd name="T15" fmla="*/ 0 h 14"/>
                <a:gd name="T16" fmla="*/ 22 w 23"/>
                <a:gd name="T17" fmla="*/ 0 h 14"/>
                <a:gd name="T18" fmla="*/ 22 w 23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05" name="Freeform 250"/>
            <p:cNvSpPr/>
            <p:nvPr>
              <p:custDataLst>
                <p:tags r:id="rId246"/>
              </p:custDataLst>
            </p:nvPr>
          </p:nvSpPr>
          <p:spPr bwMode="auto">
            <a:xfrm>
              <a:off x="11628438" y="4030663"/>
              <a:ext cx="42863" cy="26988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3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06" name="Freeform 251"/>
            <p:cNvSpPr/>
            <p:nvPr>
              <p:custDataLst>
                <p:tags r:id="rId247"/>
              </p:custDataLst>
            </p:nvPr>
          </p:nvSpPr>
          <p:spPr bwMode="auto">
            <a:xfrm>
              <a:off x="11630026" y="4032250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0 w 23"/>
                <a:gd name="T7" fmla="*/ 14 h 15"/>
                <a:gd name="T8" fmla="*/ 0 w 23"/>
                <a:gd name="T9" fmla="*/ 14 h 15"/>
                <a:gd name="T10" fmla="*/ 0 w 23"/>
                <a:gd name="T11" fmla="*/ 14 h 15"/>
                <a:gd name="T12" fmla="*/ 0 w 23"/>
                <a:gd name="T13" fmla="*/ 15 h 15"/>
                <a:gd name="T14" fmla="*/ 23 w 23"/>
                <a:gd name="T15" fmla="*/ 2 h 15"/>
                <a:gd name="T16" fmla="*/ 22 w 23"/>
                <a:gd name="T17" fmla="*/ 1 h 15"/>
                <a:gd name="T18" fmla="*/ 22 w 23"/>
                <a:gd name="T19" fmla="*/ 1 h 15"/>
                <a:gd name="T20" fmla="*/ 22 w 23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07" name="Freeform 252"/>
            <p:cNvSpPr/>
            <p:nvPr>
              <p:custDataLst>
                <p:tags r:id="rId248"/>
              </p:custDataLst>
            </p:nvPr>
          </p:nvSpPr>
          <p:spPr bwMode="auto">
            <a:xfrm>
              <a:off x="11630026" y="4037013"/>
              <a:ext cx="44450" cy="26988"/>
            </a:xfrm>
            <a:custGeom>
              <a:avLst/>
              <a:gdLst>
                <a:gd name="T0" fmla="*/ 23 w 23"/>
                <a:gd name="T1" fmla="*/ 0 h 14"/>
                <a:gd name="T2" fmla="*/ 23 w 23"/>
                <a:gd name="T3" fmla="*/ 0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1 h 14"/>
                <a:gd name="T16" fmla="*/ 23 w 23"/>
                <a:gd name="T17" fmla="*/ 0 h 14"/>
                <a:gd name="T18" fmla="*/ 23 w 23"/>
                <a:gd name="T19" fmla="*/ 0 h 14"/>
                <a:gd name="T20" fmla="*/ 23 w 23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08" name="Freeform 253"/>
            <p:cNvSpPr/>
            <p:nvPr>
              <p:custDataLst>
                <p:tags r:id="rId249"/>
              </p:custDataLst>
            </p:nvPr>
          </p:nvSpPr>
          <p:spPr bwMode="auto">
            <a:xfrm>
              <a:off x="11631613" y="4038600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0 w 23"/>
                <a:gd name="T7" fmla="*/ 14 h 15"/>
                <a:gd name="T8" fmla="*/ 0 w 23"/>
                <a:gd name="T9" fmla="*/ 14 h 15"/>
                <a:gd name="T10" fmla="*/ 0 w 23"/>
                <a:gd name="T11" fmla="*/ 14 h 15"/>
                <a:gd name="T12" fmla="*/ 0 w 23"/>
                <a:gd name="T13" fmla="*/ 15 h 15"/>
                <a:gd name="T14" fmla="*/ 0 w 23"/>
                <a:gd name="T15" fmla="*/ 15 h 15"/>
                <a:gd name="T16" fmla="*/ 0 w 23"/>
                <a:gd name="T17" fmla="*/ 15 h 15"/>
                <a:gd name="T18" fmla="*/ 0 w 23"/>
                <a:gd name="T19" fmla="*/ 15 h 15"/>
                <a:gd name="T20" fmla="*/ 23 w 23"/>
                <a:gd name="T21" fmla="*/ 2 h 15"/>
                <a:gd name="T22" fmla="*/ 22 w 23"/>
                <a:gd name="T23" fmla="*/ 1 h 15"/>
                <a:gd name="T24" fmla="*/ 22 w 23"/>
                <a:gd name="T25" fmla="*/ 1 h 15"/>
                <a:gd name="T26" fmla="*/ 22 w 23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09" name="Freeform 254"/>
            <p:cNvSpPr/>
            <p:nvPr>
              <p:custDataLst>
                <p:tags r:id="rId250"/>
              </p:custDataLst>
            </p:nvPr>
          </p:nvSpPr>
          <p:spPr bwMode="auto">
            <a:xfrm>
              <a:off x="11631613" y="4041775"/>
              <a:ext cx="44450" cy="26988"/>
            </a:xfrm>
            <a:custGeom>
              <a:avLst/>
              <a:gdLst>
                <a:gd name="T0" fmla="*/ 23 w 23"/>
                <a:gd name="T1" fmla="*/ 0 h 14"/>
                <a:gd name="T2" fmla="*/ 23 w 23"/>
                <a:gd name="T3" fmla="*/ 0 h 14"/>
                <a:gd name="T4" fmla="*/ 0 w 23"/>
                <a:gd name="T5" fmla="*/ 13 h 14"/>
                <a:gd name="T6" fmla="*/ 0 w 23"/>
                <a:gd name="T7" fmla="*/ 13 h 14"/>
                <a:gd name="T8" fmla="*/ 0 w 23"/>
                <a:gd name="T9" fmla="*/ 13 h 14"/>
                <a:gd name="T10" fmla="*/ 0 w 23"/>
                <a:gd name="T11" fmla="*/ 13 h 14"/>
                <a:gd name="T12" fmla="*/ 1 w 23"/>
                <a:gd name="T13" fmla="*/ 14 h 14"/>
                <a:gd name="T14" fmla="*/ 1 w 23"/>
                <a:gd name="T15" fmla="*/ 14 h 14"/>
                <a:gd name="T16" fmla="*/ 1 w 23"/>
                <a:gd name="T17" fmla="*/ 14 h 14"/>
                <a:gd name="T18" fmla="*/ 23 w 23"/>
                <a:gd name="T19" fmla="*/ 1 h 14"/>
                <a:gd name="T20" fmla="*/ 23 w 23"/>
                <a:gd name="T21" fmla="*/ 0 h 14"/>
                <a:gd name="T22" fmla="*/ 23 w 23"/>
                <a:gd name="T23" fmla="*/ 0 h 14"/>
                <a:gd name="T24" fmla="*/ 23 w 23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10" name="Freeform 255"/>
            <p:cNvSpPr/>
            <p:nvPr>
              <p:custDataLst>
                <p:tags r:id="rId251"/>
              </p:custDataLst>
            </p:nvPr>
          </p:nvSpPr>
          <p:spPr bwMode="auto">
            <a:xfrm>
              <a:off x="11633201" y="4044950"/>
              <a:ext cx="42863" cy="28575"/>
            </a:xfrm>
            <a:custGeom>
              <a:avLst/>
              <a:gdLst>
                <a:gd name="T0" fmla="*/ 22 w 22"/>
                <a:gd name="T1" fmla="*/ 0 h 15"/>
                <a:gd name="T2" fmla="*/ 0 w 22"/>
                <a:gd name="T3" fmla="*/ 13 h 15"/>
                <a:gd name="T4" fmla="*/ 0 w 22"/>
                <a:gd name="T5" fmla="*/ 13 h 15"/>
                <a:gd name="T6" fmla="*/ 0 w 22"/>
                <a:gd name="T7" fmla="*/ 14 h 15"/>
                <a:gd name="T8" fmla="*/ 0 w 22"/>
                <a:gd name="T9" fmla="*/ 15 h 15"/>
                <a:gd name="T10" fmla="*/ 22 w 22"/>
                <a:gd name="T11" fmla="*/ 2 h 15"/>
                <a:gd name="T12" fmla="*/ 22 w 22"/>
                <a:gd name="T13" fmla="*/ 1 h 15"/>
                <a:gd name="T14" fmla="*/ 22 w 22"/>
                <a:gd name="T15" fmla="*/ 1 h 15"/>
                <a:gd name="T16" fmla="*/ 22 w 2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11" name="Freeform 256"/>
            <p:cNvSpPr/>
            <p:nvPr>
              <p:custDataLst>
                <p:tags r:id="rId252"/>
              </p:custDataLst>
            </p:nvPr>
          </p:nvSpPr>
          <p:spPr bwMode="auto">
            <a:xfrm>
              <a:off x="11633201" y="4048125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4 h 14"/>
                <a:gd name="T8" fmla="*/ 23 w 23"/>
                <a:gd name="T9" fmla="*/ 1 h 14"/>
                <a:gd name="T10" fmla="*/ 22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12" name="Freeform 257"/>
            <p:cNvSpPr/>
            <p:nvPr>
              <p:custDataLst>
                <p:tags r:id="rId253"/>
              </p:custDataLst>
            </p:nvPr>
          </p:nvSpPr>
          <p:spPr bwMode="auto">
            <a:xfrm>
              <a:off x="11633201" y="4049713"/>
              <a:ext cx="44450" cy="28575"/>
            </a:xfrm>
            <a:custGeom>
              <a:avLst/>
              <a:gdLst>
                <a:gd name="T0" fmla="*/ 23 w 23"/>
                <a:gd name="T1" fmla="*/ 0 h 15"/>
                <a:gd name="T2" fmla="*/ 23 w 23"/>
                <a:gd name="T3" fmla="*/ 0 h 15"/>
                <a:gd name="T4" fmla="*/ 0 w 23"/>
                <a:gd name="T5" fmla="*/ 13 h 15"/>
                <a:gd name="T6" fmla="*/ 1 w 23"/>
                <a:gd name="T7" fmla="*/ 15 h 15"/>
                <a:gd name="T8" fmla="*/ 23 w 23"/>
                <a:gd name="T9" fmla="*/ 2 h 15"/>
                <a:gd name="T10" fmla="*/ 23 w 2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13" name="Freeform 258"/>
            <p:cNvSpPr/>
            <p:nvPr>
              <p:custDataLst>
                <p:tags r:id="rId254"/>
              </p:custDataLst>
            </p:nvPr>
          </p:nvSpPr>
          <p:spPr bwMode="auto">
            <a:xfrm>
              <a:off x="11636376" y="4054475"/>
              <a:ext cx="41275" cy="25400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4 h 14"/>
                <a:gd name="T12" fmla="*/ 22 w 22"/>
                <a:gd name="T13" fmla="*/ 1 h 14"/>
                <a:gd name="T14" fmla="*/ 22 w 22"/>
                <a:gd name="T15" fmla="*/ 0 h 14"/>
                <a:gd name="T16" fmla="*/ 22 w 22"/>
                <a:gd name="T17" fmla="*/ 0 h 14"/>
                <a:gd name="T18" fmla="*/ 22 w 22"/>
                <a:gd name="T19" fmla="*/ 0 h 14"/>
                <a:gd name="T20" fmla="*/ 22 w 22"/>
                <a:gd name="T21" fmla="*/ 0 h 14"/>
                <a:gd name="T22" fmla="*/ 22 w 22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14" name="Freeform 259"/>
            <p:cNvSpPr/>
            <p:nvPr>
              <p:custDataLst>
                <p:tags r:id="rId255"/>
              </p:custDataLst>
            </p:nvPr>
          </p:nvSpPr>
          <p:spPr bwMode="auto">
            <a:xfrm>
              <a:off x="11636376" y="4056063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4 h 14"/>
                <a:gd name="T10" fmla="*/ 0 w 22"/>
                <a:gd name="T11" fmla="*/ 14 h 14"/>
                <a:gd name="T12" fmla="*/ 0 w 22"/>
                <a:gd name="T13" fmla="*/ 14 h 14"/>
                <a:gd name="T14" fmla="*/ 0 w 22"/>
                <a:gd name="T15" fmla="*/ 14 h 14"/>
                <a:gd name="T16" fmla="*/ 22 w 22"/>
                <a:gd name="T17" fmla="*/ 1 h 14"/>
                <a:gd name="T18" fmla="*/ 22 w 22"/>
                <a:gd name="T19" fmla="*/ 0 h 14"/>
                <a:gd name="T20" fmla="*/ 22 w 22"/>
                <a:gd name="T21" fmla="*/ 0 h 14"/>
                <a:gd name="T22" fmla="*/ 22 w 22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15" name="Freeform 260"/>
            <p:cNvSpPr/>
            <p:nvPr>
              <p:custDataLst>
                <p:tags r:id="rId256"/>
              </p:custDataLst>
            </p:nvPr>
          </p:nvSpPr>
          <p:spPr bwMode="auto">
            <a:xfrm>
              <a:off x="11636376" y="4057650"/>
              <a:ext cx="41275" cy="28575"/>
            </a:xfrm>
            <a:custGeom>
              <a:avLst/>
              <a:gdLst>
                <a:gd name="T0" fmla="*/ 22 w 22"/>
                <a:gd name="T1" fmla="*/ 0 h 15"/>
                <a:gd name="T2" fmla="*/ 0 w 22"/>
                <a:gd name="T3" fmla="*/ 13 h 15"/>
                <a:gd name="T4" fmla="*/ 0 w 22"/>
                <a:gd name="T5" fmla="*/ 15 h 15"/>
                <a:gd name="T6" fmla="*/ 22 w 22"/>
                <a:gd name="T7" fmla="*/ 2 h 15"/>
                <a:gd name="T8" fmla="*/ 22 w 22"/>
                <a:gd name="T9" fmla="*/ 2 h 15"/>
                <a:gd name="T10" fmla="*/ 22 w 22"/>
                <a:gd name="T11" fmla="*/ 2 h 15"/>
                <a:gd name="T12" fmla="*/ 22 w 22"/>
                <a:gd name="T13" fmla="*/ 1 h 15"/>
                <a:gd name="T14" fmla="*/ 22 w 22"/>
                <a:gd name="T15" fmla="*/ 1 h 15"/>
                <a:gd name="T16" fmla="*/ 22 w 2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16" name="Freeform 261"/>
            <p:cNvSpPr/>
            <p:nvPr>
              <p:custDataLst>
                <p:tags r:id="rId257"/>
              </p:custDataLst>
            </p:nvPr>
          </p:nvSpPr>
          <p:spPr bwMode="auto">
            <a:xfrm>
              <a:off x="11636376" y="4060825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4 h 14"/>
                <a:gd name="T8" fmla="*/ 0 w 22"/>
                <a:gd name="T9" fmla="*/ 14 h 14"/>
                <a:gd name="T10" fmla="*/ 0 w 22"/>
                <a:gd name="T11" fmla="*/ 14 h 14"/>
                <a:gd name="T12" fmla="*/ 22 w 22"/>
                <a:gd name="T13" fmla="*/ 1 h 14"/>
                <a:gd name="T14" fmla="*/ 22 w 22"/>
                <a:gd name="T15" fmla="*/ 0 h 14"/>
                <a:gd name="T16" fmla="*/ 22 w 22"/>
                <a:gd name="T17" fmla="*/ 0 h 14"/>
                <a:gd name="T18" fmla="*/ 22 w 2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17" name="Freeform 262"/>
            <p:cNvSpPr/>
            <p:nvPr>
              <p:custDataLst>
                <p:tags r:id="rId258"/>
              </p:custDataLst>
            </p:nvPr>
          </p:nvSpPr>
          <p:spPr bwMode="auto">
            <a:xfrm>
              <a:off x="11636376" y="4064000"/>
              <a:ext cx="41275" cy="25400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4 h 14"/>
                <a:gd name="T10" fmla="*/ 0 w 22"/>
                <a:gd name="T11" fmla="*/ 14 h 14"/>
                <a:gd name="T12" fmla="*/ 0 w 22"/>
                <a:gd name="T13" fmla="*/ 14 h 14"/>
                <a:gd name="T14" fmla="*/ 0 w 22"/>
                <a:gd name="T15" fmla="*/ 14 h 14"/>
                <a:gd name="T16" fmla="*/ 0 w 22"/>
                <a:gd name="T17" fmla="*/ 14 h 14"/>
                <a:gd name="T18" fmla="*/ 0 w 22"/>
                <a:gd name="T19" fmla="*/ 14 h 14"/>
                <a:gd name="T20" fmla="*/ 0 w 22"/>
                <a:gd name="T21" fmla="*/ 14 h 14"/>
                <a:gd name="T22" fmla="*/ 0 w 22"/>
                <a:gd name="T23" fmla="*/ 14 h 14"/>
                <a:gd name="T24" fmla="*/ 0 w 22"/>
                <a:gd name="T25" fmla="*/ 14 h 14"/>
                <a:gd name="T26" fmla="*/ 0 w 22"/>
                <a:gd name="T27" fmla="*/ 14 h 14"/>
                <a:gd name="T28" fmla="*/ 0 w 22"/>
                <a:gd name="T29" fmla="*/ 14 h 14"/>
                <a:gd name="T30" fmla="*/ 0 w 22"/>
                <a:gd name="T31" fmla="*/ 14 h 14"/>
                <a:gd name="T32" fmla="*/ 22 w 22"/>
                <a:gd name="T33" fmla="*/ 1 h 14"/>
                <a:gd name="T34" fmla="*/ 22 w 22"/>
                <a:gd name="T35" fmla="*/ 1 h 14"/>
                <a:gd name="T36" fmla="*/ 22 w 22"/>
                <a:gd name="T37" fmla="*/ 1 h 14"/>
                <a:gd name="T38" fmla="*/ 22 w 22"/>
                <a:gd name="T39" fmla="*/ 1 h 14"/>
                <a:gd name="T40" fmla="*/ 22 w 22"/>
                <a:gd name="T41" fmla="*/ 1 h 14"/>
                <a:gd name="T42" fmla="*/ 22 w 22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18" name="Freeform 263"/>
            <p:cNvSpPr/>
            <p:nvPr>
              <p:custDataLst>
                <p:tags r:id="rId259"/>
              </p:custDataLst>
            </p:nvPr>
          </p:nvSpPr>
          <p:spPr bwMode="auto">
            <a:xfrm>
              <a:off x="11636376" y="4065588"/>
              <a:ext cx="41275" cy="28575"/>
            </a:xfrm>
            <a:custGeom>
              <a:avLst/>
              <a:gdLst>
                <a:gd name="T0" fmla="*/ 22 w 22"/>
                <a:gd name="T1" fmla="*/ 0 h 15"/>
                <a:gd name="T2" fmla="*/ 0 w 22"/>
                <a:gd name="T3" fmla="*/ 13 h 15"/>
                <a:gd name="T4" fmla="*/ 0 w 22"/>
                <a:gd name="T5" fmla="*/ 13 h 15"/>
                <a:gd name="T6" fmla="*/ 0 w 22"/>
                <a:gd name="T7" fmla="*/ 13 h 15"/>
                <a:gd name="T8" fmla="*/ 0 w 22"/>
                <a:gd name="T9" fmla="*/ 13 h 15"/>
                <a:gd name="T10" fmla="*/ 0 w 22"/>
                <a:gd name="T11" fmla="*/ 13 h 15"/>
                <a:gd name="T12" fmla="*/ 0 w 22"/>
                <a:gd name="T13" fmla="*/ 13 h 15"/>
                <a:gd name="T14" fmla="*/ 0 w 22"/>
                <a:gd name="T15" fmla="*/ 13 h 15"/>
                <a:gd name="T16" fmla="*/ 0 w 22"/>
                <a:gd name="T17" fmla="*/ 14 h 15"/>
                <a:gd name="T18" fmla="*/ 0 w 22"/>
                <a:gd name="T19" fmla="*/ 14 h 15"/>
                <a:gd name="T20" fmla="*/ 0 w 22"/>
                <a:gd name="T21" fmla="*/ 14 h 15"/>
                <a:gd name="T22" fmla="*/ 0 w 22"/>
                <a:gd name="T23" fmla="*/ 15 h 15"/>
                <a:gd name="T24" fmla="*/ 22 w 22"/>
                <a:gd name="T25" fmla="*/ 2 h 15"/>
                <a:gd name="T26" fmla="*/ 22 w 22"/>
                <a:gd name="T27" fmla="*/ 2 h 15"/>
                <a:gd name="T28" fmla="*/ 22 w 22"/>
                <a:gd name="T29" fmla="*/ 0 h 15"/>
                <a:gd name="T30" fmla="*/ 22 w 22"/>
                <a:gd name="T3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19" name="Freeform 264"/>
            <p:cNvSpPr/>
            <p:nvPr>
              <p:custDataLst>
                <p:tags r:id="rId260"/>
              </p:custDataLst>
            </p:nvPr>
          </p:nvSpPr>
          <p:spPr bwMode="auto">
            <a:xfrm>
              <a:off x="11636376" y="4068763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4 h 14"/>
                <a:gd name="T12" fmla="*/ 22 w 22"/>
                <a:gd name="T13" fmla="*/ 1 h 14"/>
                <a:gd name="T14" fmla="*/ 22 w 22"/>
                <a:gd name="T15" fmla="*/ 1 h 14"/>
                <a:gd name="T16" fmla="*/ 22 w 22"/>
                <a:gd name="T17" fmla="*/ 0 h 14"/>
                <a:gd name="T18" fmla="*/ 22 w 2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20" name="Freeform 265"/>
            <p:cNvSpPr/>
            <p:nvPr>
              <p:custDataLst>
                <p:tags r:id="rId261"/>
              </p:custDataLst>
            </p:nvPr>
          </p:nvSpPr>
          <p:spPr bwMode="auto">
            <a:xfrm>
              <a:off x="11636376" y="4070350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4 h 14"/>
                <a:gd name="T6" fmla="*/ 0 w 22"/>
                <a:gd name="T7" fmla="*/ 14 h 14"/>
                <a:gd name="T8" fmla="*/ 22 w 22"/>
                <a:gd name="T9" fmla="*/ 1 h 14"/>
                <a:gd name="T10" fmla="*/ 22 w 22"/>
                <a:gd name="T11" fmla="*/ 0 h 14"/>
                <a:gd name="T12" fmla="*/ 22 w 22"/>
                <a:gd name="T13" fmla="*/ 0 h 14"/>
                <a:gd name="T14" fmla="*/ 22 w 22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21" name="Freeform 266"/>
            <p:cNvSpPr/>
            <p:nvPr>
              <p:custDataLst>
                <p:tags r:id="rId262"/>
              </p:custDataLst>
            </p:nvPr>
          </p:nvSpPr>
          <p:spPr bwMode="auto">
            <a:xfrm>
              <a:off x="11636376" y="4073525"/>
              <a:ext cx="41275" cy="28575"/>
            </a:xfrm>
            <a:custGeom>
              <a:avLst/>
              <a:gdLst>
                <a:gd name="T0" fmla="*/ 22 w 22"/>
                <a:gd name="T1" fmla="*/ 0 h 15"/>
                <a:gd name="T2" fmla="*/ 0 w 22"/>
                <a:gd name="T3" fmla="*/ 13 h 15"/>
                <a:gd name="T4" fmla="*/ 0 w 22"/>
                <a:gd name="T5" fmla="*/ 14 h 15"/>
                <a:gd name="T6" fmla="*/ 0 w 22"/>
                <a:gd name="T7" fmla="*/ 15 h 15"/>
                <a:gd name="T8" fmla="*/ 22 w 22"/>
                <a:gd name="T9" fmla="*/ 2 h 15"/>
                <a:gd name="T10" fmla="*/ 22 w 22"/>
                <a:gd name="T11" fmla="*/ 2 h 15"/>
                <a:gd name="T12" fmla="*/ 22 w 22"/>
                <a:gd name="T13" fmla="*/ 1 h 15"/>
                <a:gd name="T14" fmla="*/ 22 w 22"/>
                <a:gd name="T15" fmla="*/ 1 h 15"/>
                <a:gd name="T16" fmla="*/ 22 w 22"/>
                <a:gd name="T17" fmla="*/ 1 h 15"/>
                <a:gd name="T18" fmla="*/ 22 w 22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22" name="Freeform 267"/>
            <p:cNvSpPr/>
            <p:nvPr>
              <p:custDataLst>
                <p:tags r:id="rId263"/>
              </p:custDataLst>
            </p:nvPr>
          </p:nvSpPr>
          <p:spPr bwMode="auto">
            <a:xfrm>
              <a:off x="11633201" y="4076700"/>
              <a:ext cx="44450" cy="26988"/>
            </a:xfrm>
            <a:custGeom>
              <a:avLst/>
              <a:gdLst>
                <a:gd name="T0" fmla="*/ 23 w 23"/>
                <a:gd name="T1" fmla="*/ 0 h 14"/>
                <a:gd name="T2" fmla="*/ 1 w 23"/>
                <a:gd name="T3" fmla="*/ 13 h 14"/>
                <a:gd name="T4" fmla="*/ 1 w 23"/>
                <a:gd name="T5" fmla="*/ 13 h 14"/>
                <a:gd name="T6" fmla="*/ 0 w 23"/>
                <a:gd name="T7" fmla="*/ 14 h 14"/>
                <a:gd name="T8" fmla="*/ 23 w 23"/>
                <a:gd name="T9" fmla="*/ 1 h 14"/>
                <a:gd name="T10" fmla="*/ 23 w 23"/>
                <a:gd name="T11" fmla="*/ 1 h 14"/>
                <a:gd name="T12" fmla="*/ 23 w 23"/>
                <a:gd name="T13" fmla="*/ 0 h 14"/>
                <a:gd name="T14" fmla="*/ 23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23" name="Freeform 268"/>
            <p:cNvSpPr/>
            <p:nvPr>
              <p:custDataLst>
                <p:tags r:id="rId264"/>
              </p:custDataLst>
            </p:nvPr>
          </p:nvSpPr>
          <p:spPr bwMode="auto">
            <a:xfrm>
              <a:off x="11633201" y="4078288"/>
              <a:ext cx="44450" cy="26988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13 h 14"/>
                <a:gd name="T4" fmla="*/ 0 w 23"/>
                <a:gd name="T5" fmla="*/ 14 h 14"/>
                <a:gd name="T6" fmla="*/ 22 w 23"/>
                <a:gd name="T7" fmla="*/ 2 h 14"/>
                <a:gd name="T8" fmla="*/ 23 w 2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24" name="Freeform 269"/>
            <p:cNvSpPr/>
            <p:nvPr>
              <p:custDataLst>
                <p:tags r:id="rId265"/>
              </p:custDataLst>
            </p:nvPr>
          </p:nvSpPr>
          <p:spPr bwMode="auto">
            <a:xfrm>
              <a:off x="11633201" y="4083050"/>
              <a:ext cx="42863" cy="25400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2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3 h 14"/>
                <a:gd name="T12" fmla="*/ 0 w 22"/>
                <a:gd name="T13" fmla="*/ 14 h 14"/>
                <a:gd name="T14" fmla="*/ 0 w 22"/>
                <a:gd name="T15" fmla="*/ 14 h 14"/>
                <a:gd name="T16" fmla="*/ 22 w 22"/>
                <a:gd name="T17" fmla="*/ 1 h 14"/>
                <a:gd name="T18" fmla="*/ 22 w 2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25" name="Freeform 270"/>
            <p:cNvSpPr/>
            <p:nvPr>
              <p:custDataLst>
                <p:tags r:id="rId266"/>
              </p:custDataLst>
            </p:nvPr>
          </p:nvSpPr>
          <p:spPr bwMode="auto">
            <a:xfrm>
              <a:off x="11631613" y="4084638"/>
              <a:ext cx="44450" cy="28575"/>
            </a:xfrm>
            <a:custGeom>
              <a:avLst/>
              <a:gdLst>
                <a:gd name="T0" fmla="*/ 23 w 23"/>
                <a:gd name="T1" fmla="*/ 0 h 15"/>
                <a:gd name="T2" fmla="*/ 1 w 23"/>
                <a:gd name="T3" fmla="*/ 13 h 15"/>
                <a:gd name="T4" fmla="*/ 0 w 23"/>
                <a:gd name="T5" fmla="*/ 15 h 15"/>
                <a:gd name="T6" fmla="*/ 22 w 23"/>
                <a:gd name="T7" fmla="*/ 2 h 15"/>
                <a:gd name="T8" fmla="*/ 22 w 23"/>
                <a:gd name="T9" fmla="*/ 2 h 15"/>
                <a:gd name="T10" fmla="*/ 23 w 23"/>
                <a:gd name="T11" fmla="*/ 0 h 15"/>
                <a:gd name="T12" fmla="*/ 23 w 2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26" name="Freeform 271"/>
            <p:cNvSpPr/>
            <p:nvPr>
              <p:custDataLst>
                <p:tags r:id="rId267"/>
              </p:custDataLst>
            </p:nvPr>
          </p:nvSpPr>
          <p:spPr bwMode="auto">
            <a:xfrm>
              <a:off x="11630026" y="4087813"/>
              <a:ext cx="44450" cy="26988"/>
            </a:xfrm>
            <a:custGeom>
              <a:avLst/>
              <a:gdLst>
                <a:gd name="T0" fmla="*/ 23 w 23"/>
                <a:gd name="T1" fmla="*/ 0 h 14"/>
                <a:gd name="T2" fmla="*/ 1 w 23"/>
                <a:gd name="T3" fmla="*/ 13 h 14"/>
                <a:gd name="T4" fmla="*/ 1 w 23"/>
                <a:gd name="T5" fmla="*/ 13 h 14"/>
                <a:gd name="T6" fmla="*/ 1 w 23"/>
                <a:gd name="T7" fmla="*/ 13 h 14"/>
                <a:gd name="T8" fmla="*/ 0 w 23"/>
                <a:gd name="T9" fmla="*/ 13 h 14"/>
                <a:gd name="T10" fmla="*/ 0 w 23"/>
                <a:gd name="T11" fmla="*/ 13 h 14"/>
                <a:gd name="T12" fmla="*/ 0 w 23"/>
                <a:gd name="T13" fmla="*/ 13 h 14"/>
                <a:gd name="T14" fmla="*/ 0 w 23"/>
                <a:gd name="T15" fmla="*/ 14 h 14"/>
                <a:gd name="T16" fmla="*/ 0 w 23"/>
                <a:gd name="T17" fmla="*/ 14 h 14"/>
                <a:gd name="T18" fmla="*/ 0 w 23"/>
                <a:gd name="T19" fmla="*/ 14 h 14"/>
                <a:gd name="T20" fmla="*/ 22 w 23"/>
                <a:gd name="T21" fmla="*/ 2 h 14"/>
                <a:gd name="T22" fmla="*/ 22 w 23"/>
                <a:gd name="T23" fmla="*/ 1 h 14"/>
                <a:gd name="T24" fmla="*/ 22 w 23"/>
                <a:gd name="T25" fmla="*/ 1 h 14"/>
                <a:gd name="T26" fmla="*/ 22 w 23"/>
                <a:gd name="T27" fmla="*/ 1 h 14"/>
                <a:gd name="T28" fmla="*/ 23 w 23"/>
                <a:gd name="T29" fmla="*/ 0 h 14"/>
                <a:gd name="T30" fmla="*/ 23 w 23"/>
                <a:gd name="T3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27" name="Freeform 272"/>
            <p:cNvSpPr/>
            <p:nvPr>
              <p:custDataLst>
                <p:tags r:id="rId268"/>
              </p:custDataLst>
            </p:nvPr>
          </p:nvSpPr>
          <p:spPr bwMode="auto">
            <a:xfrm>
              <a:off x="11620501" y="4092575"/>
              <a:ext cx="50800" cy="31750"/>
            </a:xfrm>
            <a:custGeom>
              <a:avLst/>
              <a:gdLst>
                <a:gd name="T0" fmla="*/ 27 w 27"/>
                <a:gd name="T1" fmla="*/ 0 h 17"/>
                <a:gd name="T2" fmla="*/ 5 w 27"/>
                <a:gd name="T3" fmla="*/ 12 h 17"/>
                <a:gd name="T4" fmla="*/ 4 w 27"/>
                <a:gd name="T5" fmla="*/ 13 h 17"/>
                <a:gd name="T6" fmla="*/ 4 w 27"/>
                <a:gd name="T7" fmla="*/ 13 h 17"/>
                <a:gd name="T8" fmla="*/ 4 w 27"/>
                <a:gd name="T9" fmla="*/ 13 h 17"/>
                <a:gd name="T10" fmla="*/ 4 w 27"/>
                <a:gd name="T11" fmla="*/ 13 h 17"/>
                <a:gd name="T12" fmla="*/ 4 w 27"/>
                <a:gd name="T13" fmla="*/ 13 h 17"/>
                <a:gd name="T14" fmla="*/ 4 w 27"/>
                <a:gd name="T15" fmla="*/ 13 h 17"/>
                <a:gd name="T16" fmla="*/ 4 w 27"/>
                <a:gd name="T17" fmla="*/ 13 h 17"/>
                <a:gd name="T18" fmla="*/ 4 w 27"/>
                <a:gd name="T19" fmla="*/ 13 h 17"/>
                <a:gd name="T20" fmla="*/ 4 w 27"/>
                <a:gd name="T21" fmla="*/ 13 h 17"/>
                <a:gd name="T22" fmla="*/ 4 w 27"/>
                <a:gd name="T23" fmla="*/ 13 h 17"/>
                <a:gd name="T24" fmla="*/ 0 w 27"/>
                <a:gd name="T25" fmla="*/ 17 h 17"/>
                <a:gd name="T26" fmla="*/ 0 w 27"/>
                <a:gd name="T27" fmla="*/ 17 h 17"/>
                <a:gd name="T28" fmla="*/ 22 w 27"/>
                <a:gd name="T29" fmla="*/ 4 h 17"/>
                <a:gd name="T30" fmla="*/ 22 w 27"/>
                <a:gd name="T31" fmla="*/ 4 h 17"/>
                <a:gd name="T32" fmla="*/ 22 w 27"/>
                <a:gd name="T33" fmla="*/ 4 h 17"/>
                <a:gd name="T34" fmla="*/ 25 w 27"/>
                <a:gd name="T35" fmla="*/ 3 h 17"/>
                <a:gd name="T36" fmla="*/ 25 w 27"/>
                <a:gd name="T37" fmla="*/ 3 h 17"/>
                <a:gd name="T38" fmla="*/ 25 w 27"/>
                <a:gd name="T39" fmla="*/ 2 h 17"/>
                <a:gd name="T40" fmla="*/ 25 w 27"/>
                <a:gd name="T41" fmla="*/ 2 h 17"/>
                <a:gd name="T42" fmla="*/ 25 w 27"/>
                <a:gd name="T43" fmla="*/ 2 h 17"/>
                <a:gd name="T44" fmla="*/ 25 w 27"/>
                <a:gd name="T45" fmla="*/ 2 h 17"/>
                <a:gd name="T46" fmla="*/ 25 w 27"/>
                <a:gd name="T47" fmla="*/ 2 h 17"/>
                <a:gd name="T48" fmla="*/ 25 w 27"/>
                <a:gd name="T49" fmla="*/ 2 h 17"/>
                <a:gd name="T50" fmla="*/ 25 w 27"/>
                <a:gd name="T51" fmla="*/ 2 h 17"/>
                <a:gd name="T52" fmla="*/ 25 w 27"/>
                <a:gd name="T53" fmla="*/ 2 h 17"/>
                <a:gd name="T54" fmla="*/ 25 w 27"/>
                <a:gd name="T55" fmla="*/ 2 h 17"/>
                <a:gd name="T56" fmla="*/ 25 w 27"/>
                <a:gd name="T57" fmla="*/ 2 h 17"/>
                <a:gd name="T58" fmla="*/ 26 w 27"/>
                <a:gd name="T59" fmla="*/ 2 h 17"/>
                <a:gd name="T60" fmla="*/ 26 w 27"/>
                <a:gd name="T61" fmla="*/ 1 h 17"/>
                <a:gd name="T62" fmla="*/ 26 w 27"/>
                <a:gd name="T63" fmla="*/ 1 h 17"/>
                <a:gd name="T64" fmla="*/ 26 w 27"/>
                <a:gd name="T65" fmla="*/ 1 h 17"/>
                <a:gd name="T66" fmla="*/ 26 w 27"/>
                <a:gd name="T67" fmla="*/ 1 h 17"/>
                <a:gd name="T68" fmla="*/ 26 w 27"/>
                <a:gd name="T69" fmla="*/ 1 h 17"/>
                <a:gd name="T70" fmla="*/ 26 w 27"/>
                <a:gd name="T71" fmla="*/ 1 h 17"/>
                <a:gd name="T72" fmla="*/ 26 w 27"/>
                <a:gd name="T73" fmla="*/ 1 h 17"/>
                <a:gd name="T74" fmla="*/ 26 w 27"/>
                <a:gd name="T75" fmla="*/ 1 h 17"/>
                <a:gd name="T76" fmla="*/ 26 w 27"/>
                <a:gd name="T77" fmla="*/ 1 h 17"/>
                <a:gd name="T78" fmla="*/ 26 w 27"/>
                <a:gd name="T79" fmla="*/ 1 h 17"/>
                <a:gd name="T80" fmla="*/ 27 w 27"/>
                <a:gd name="T8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" h="17">
                  <a:moveTo>
                    <a:pt x="27" y="0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5"/>
                    <a:pt x="2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6" y="2"/>
                    <a:pt x="26" y="2"/>
                  </a:cubicBezTo>
                  <a:cubicBezTo>
                    <a:pt x="26" y="2"/>
                    <a:pt x="26" y="2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28" name="Freeform 273"/>
            <p:cNvSpPr>
              <a:spLocks noEditPoints="1"/>
            </p:cNvSpPr>
            <p:nvPr>
              <p:custDataLst>
                <p:tags r:id="rId269"/>
              </p:custDataLst>
            </p:nvPr>
          </p:nvSpPr>
          <p:spPr bwMode="auto">
            <a:xfrm>
              <a:off x="11514138" y="3881438"/>
              <a:ext cx="119063" cy="120650"/>
            </a:xfrm>
            <a:custGeom>
              <a:avLst/>
              <a:gdLst>
                <a:gd name="T0" fmla="*/ 41 w 63"/>
                <a:gd name="T1" fmla="*/ 63 h 64"/>
                <a:gd name="T2" fmla="*/ 41 w 63"/>
                <a:gd name="T3" fmla="*/ 60 h 64"/>
                <a:gd name="T4" fmla="*/ 41 w 63"/>
                <a:gd name="T5" fmla="*/ 60 h 64"/>
                <a:gd name="T6" fmla="*/ 41 w 63"/>
                <a:gd name="T7" fmla="*/ 55 h 64"/>
                <a:gd name="T8" fmla="*/ 41 w 63"/>
                <a:gd name="T9" fmla="*/ 54 h 64"/>
                <a:gd name="T10" fmla="*/ 40 w 63"/>
                <a:gd name="T11" fmla="*/ 51 h 64"/>
                <a:gd name="T12" fmla="*/ 63 w 63"/>
                <a:gd name="T13" fmla="*/ 47 h 64"/>
                <a:gd name="T14" fmla="*/ 63 w 63"/>
                <a:gd name="T15" fmla="*/ 48 h 64"/>
                <a:gd name="T16" fmla="*/ 63 w 63"/>
                <a:gd name="T17" fmla="*/ 50 h 64"/>
                <a:gd name="T18" fmla="*/ 41 w 63"/>
                <a:gd name="T19" fmla="*/ 64 h 64"/>
                <a:gd name="T20" fmla="*/ 39 w 63"/>
                <a:gd name="T21" fmla="*/ 48 h 64"/>
                <a:gd name="T22" fmla="*/ 38 w 63"/>
                <a:gd name="T23" fmla="*/ 46 h 64"/>
                <a:gd name="T24" fmla="*/ 63 w 63"/>
                <a:gd name="T25" fmla="*/ 45 h 64"/>
                <a:gd name="T26" fmla="*/ 37 w 63"/>
                <a:gd name="T27" fmla="*/ 43 h 64"/>
                <a:gd name="T28" fmla="*/ 63 w 63"/>
                <a:gd name="T29" fmla="*/ 43 h 64"/>
                <a:gd name="T30" fmla="*/ 63 w 63"/>
                <a:gd name="T31" fmla="*/ 42 h 64"/>
                <a:gd name="T32" fmla="*/ 37 w 63"/>
                <a:gd name="T33" fmla="*/ 42 h 64"/>
                <a:gd name="T34" fmla="*/ 36 w 63"/>
                <a:gd name="T35" fmla="*/ 40 h 64"/>
                <a:gd name="T36" fmla="*/ 62 w 63"/>
                <a:gd name="T37" fmla="*/ 39 h 64"/>
                <a:gd name="T38" fmla="*/ 62 w 63"/>
                <a:gd name="T39" fmla="*/ 37 h 64"/>
                <a:gd name="T40" fmla="*/ 35 w 63"/>
                <a:gd name="T41" fmla="*/ 38 h 64"/>
                <a:gd name="T42" fmla="*/ 33 w 63"/>
                <a:gd name="T43" fmla="*/ 35 h 64"/>
                <a:gd name="T44" fmla="*/ 61 w 63"/>
                <a:gd name="T45" fmla="*/ 35 h 64"/>
                <a:gd name="T46" fmla="*/ 61 w 63"/>
                <a:gd name="T47" fmla="*/ 35 h 64"/>
                <a:gd name="T48" fmla="*/ 30 w 63"/>
                <a:gd name="T49" fmla="*/ 31 h 64"/>
                <a:gd name="T50" fmla="*/ 60 w 63"/>
                <a:gd name="T51" fmla="*/ 32 h 64"/>
                <a:gd name="T52" fmla="*/ 58 w 63"/>
                <a:gd name="T53" fmla="*/ 28 h 64"/>
                <a:gd name="T54" fmla="*/ 29 w 63"/>
                <a:gd name="T55" fmla="*/ 29 h 64"/>
                <a:gd name="T56" fmla="*/ 27 w 63"/>
                <a:gd name="T57" fmla="*/ 27 h 64"/>
                <a:gd name="T58" fmla="*/ 24 w 63"/>
                <a:gd name="T59" fmla="*/ 23 h 64"/>
                <a:gd name="T60" fmla="*/ 21 w 63"/>
                <a:gd name="T61" fmla="*/ 21 h 64"/>
                <a:gd name="T62" fmla="*/ 20 w 63"/>
                <a:gd name="T63" fmla="*/ 20 h 64"/>
                <a:gd name="T64" fmla="*/ 54 w 63"/>
                <a:gd name="T65" fmla="*/ 20 h 64"/>
                <a:gd name="T66" fmla="*/ 53 w 63"/>
                <a:gd name="T67" fmla="*/ 19 h 64"/>
                <a:gd name="T68" fmla="*/ 18 w 63"/>
                <a:gd name="T69" fmla="*/ 18 h 64"/>
                <a:gd name="T70" fmla="*/ 51 w 63"/>
                <a:gd name="T71" fmla="*/ 16 h 64"/>
                <a:gd name="T72" fmla="*/ 51 w 63"/>
                <a:gd name="T73" fmla="*/ 16 h 64"/>
                <a:gd name="T74" fmla="*/ 50 w 63"/>
                <a:gd name="T75" fmla="*/ 15 h 64"/>
                <a:gd name="T76" fmla="*/ 8 w 63"/>
                <a:gd name="T77" fmla="*/ 14 h 64"/>
                <a:gd name="T78" fmla="*/ 7 w 63"/>
                <a:gd name="T79" fmla="*/ 14 h 64"/>
                <a:gd name="T80" fmla="*/ 5 w 63"/>
                <a:gd name="T81" fmla="*/ 13 h 64"/>
                <a:gd name="T82" fmla="*/ 2 w 63"/>
                <a:gd name="T83" fmla="*/ 13 h 64"/>
                <a:gd name="T84" fmla="*/ 0 w 63"/>
                <a:gd name="T85" fmla="*/ 14 h 64"/>
                <a:gd name="T86" fmla="*/ 48 w 63"/>
                <a:gd name="T87" fmla="*/ 13 h 64"/>
                <a:gd name="T88" fmla="*/ 45 w 63"/>
                <a:gd name="T89" fmla="*/ 9 h 64"/>
                <a:gd name="T90" fmla="*/ 44 w 63"/>
                <a:gd name="T91" fmla="*/ 8 h 64"/>
                <a:gd name="T92" fmla="*/ 42 w 63"/>
                <a:gd name="T93" fmla="*/ 7 h 64"/>
                <a:gd name="T94" fmla="*/ 41 w 63"/>
                <a:gd name="T95" fmla="*/ 6 h 64"/>
                <a:gd name="T96" fmla="*/ 38 w 63"/>
                <a:gd name="T97" fmla="*/ 4 h 64"/>
                <a:gd name="T98" fmla="*/ 34 w 63"/>
                <a:gd name="T99" fmla="*/ 2 h 64"/>
                <a:gd name="T100" fmla="*/ 30 w 63"/>
                <a:gd name="T101" fmla="*/ 1 h 64"/>
                <a:gd name="T102" fmla="*/ 23 w 63"/>
                <a:gd name="T103" fmla="*/ 1 h 64"/>
                <a:gd name="T104" fmla="*/ 24 w 63"/>
                <a:gd name="T105" fmla="*/ 1 h 64"/>
                <a:gd name="T106" fmla="*/ 27 w 63"/>
                <a:gd name="T107" fmla="*/ 0 h 64"/>
                <a:gd name="T108" fmla="*/ 24 w 63"/>
                <a:gd name="T109" fmla="*/ 0 h 64"/>
                <a:gd name="T110" fmla="*/ 27 w 63"/>
                <a:gd name="T1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" h="64">
                  <a:moveTo>
                    <a:pt x="41" y="63"/>
                  </a:moveTo>
                  <a:cubicBezTo>
                    <a:pt x="41" y="63"/>
                    <a:pt x="41" y="63"/>
                    <a:pt x="41" y="63"/>
                  </a:cubicBezTo>
                  <a:cubicBezTo>
                    <a:pt x="41" y="63"/>
                    <a:pt x="41" y="63"/>
                    <a:pt x="41" y="63"/>
                  </a:cubicBezTo>
                  <a:moveTo>
                    <a:pt x="41" y="62"/>
                  </a:moveTo>
                  <a:cubicBezTo>
                    <a:pt x="41" y="62"/>
                    <a:pt x="41" y="63"/>
                    <a:pt x="41" y="63"/>
                  </a:cubicBezTo>
                  <a:cubicBezTo>
                    <a:pt x="41" y="63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moveTo>
                    <a:pt x="41" y="60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moveTo>
                    <a:pt x="41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moveTo>
                    <a:pt x="41" y="55"/>
                  </a:move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moveTo>
                    <a:pt x="41" y="54"/>
                  </a:moveTo>
                  <a:cubicBezTo>
                    <a:pt x="41" y="54"/>
                    <a:pt x="41" y="55"/>
                    <a:pt x="41" y="55"/>
                  </a:cubicBezTo>
                  <a:cubicBezTo>
                    <a:pt x="41" y="55"/>
                    <a:pt x="41" y="55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moveTo>
                    <a:pt x="39" y="49"/>
                  </a:moveTo>
                  <a:cubicBezTo>
                    <a:pt x="40" y="50"/>
                    <a:pt x="40" y="50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0"/>
                    <a:pt x="40" y="50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moveTo>
                    <a:pt x="63" y="47"/>
                  </a:moveTo>
                  <a:cubicBezTo>
                    <a:pt x="63" y="47"/>
                    <a:pt x="63" y="47"/>
                    <a:pt x="63" y="47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0"/>
                    <a:pt x="63" y="49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moveTo>
                    <a:pt x="38" y="46"/>
                  </a:moveTo>
                  <a:cubicBezTo>
                    <a:pt x="38" y="46"/>
                    <a:pt x="39" y="47"/>
                    <a:pt x="39" y="48"/>
                  </a:cubicBezTo>
                  <a:cubicBezTo>
                    <a:pt x="39" y="48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6"/>
                    <a:pt x="38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moveTo>
                    <a:pt x="63" y="45"/>
                  </a:move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6"/>
                    <a:pt x="63" y="45"/>
                  </a:cubicBezTo>
                  <a:moveTo>
                    <a:pt x="37" y="43"/>
                  </a:moveTo>
                  <a:cubicBezTo>
                    <a:pt x="38" y="44"/>
                    <a:pt x="38" y="45"/>
                    <a:pt x="38" y="45"/>
                  </a:cubicBezTo>
                  <a:cubicBezTo>
                    <a:pt x="38" y="45"/>
                    <a:pt x="38" y="45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7" y="44"/>
                    <a:pt x="37" y="43"/>
                  </a:cubicBezTo>
                  <a:moveTo>
                    <a:pt x="37" y="42"/>
                  </a:moveTo>
                  <a:cubicBezTo>
                    <a:pt x="37" y="42"/>
                    <a:pt x="37" y="43"/>
                    <a:pt x="37" y="43"/>
                  </a:cubicBezTo>
                  <a:cubicBezTo>
                    <a:pt x="37" y="43"/>
                    <a:pt x="37" y="42"/>
                    <a:pt x="37" y="42"/>
                  </a:cubicBezTo>
                  <a:moveTo>
                    <a:pt x="63" y="42"/>
                  </a:moveTo>
                  <a:cubicBezTo>
                    <a:pt x="63" y="42"/>
                    <a:pt x="63" y="42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5"/>
                    <a:pt x="63" y="45"/>
                  </a:cubicBezTo>
                  <a:cubicBezTo>
                    <a:pt x="63" y="44"/>
                    <a:pt x="63" y="43"/>
                    <a:pt x="63" y="42"/>
                  </a:cubicBezTo>
                  <a:moveTo>
                    <a:pt x="63" y="41"/>
                  </a:move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moveTo>
                    <a:pt x="36" y="40"/>
                  </a:moveTo>
                  <a:cubicBezTo>
                    <a:pt x="36" y="41"/>
                    <a:pt x="36" y="41"/>
                    <a:pt x="37" y="42"/>
                  </a:cubicBezTo>
                  <a:cubicBezTo>
                    <a:pt x="37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0"/>
                  </a:cubicBezTo>
                  <a:moveTo>
                    <a:pt x="35" y="39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9"/>
                    <a:pt x="35" y="39"/>
                    <a:pt x="35" y="39"/>
                  </a:cubicBezTo>
                  <a:moveTo>
                    <a:pt x="62" y="38"/>
                  </a:moveTo>
                  <a:cubicBezTo>
                    <a:pt x="62" y="38"/>
                    <a:pt x="62" y="39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2" y="40"/>
                    <a:pt x="63" y="40"/>
                  </a:cubicBezTo>
                  <a:cubicBezTo>
                    <a:pt x="62" y="39"/>
                    <a:pt x="62" y="39"/>
                    <a:pt x="62" y="38"/>
                  </a:cubicBezTo>
                  <a:moveTo>
                    <a:pt x="62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moveTo>
                    <a:pt x="34" y="36"/>
                  </a:moveTo>
                  <a:cubicBezTo>
                    <a:pt x="34" y="37"/>
                    <a:pt x="35" y="38"/>
                    <a:pt x="35" y="39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4" y="37"/>
                    <a:pt x="34" y="36"/>
                  </a:cubicBezTo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moveTo>
                    <a:pt x="33" y="35"/>
                  </a:move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moveTo>
                    <a:pt x="61" y="35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36"/>
                    <a:pt x="61" y="36"/>
                    <a:pt x="62" y="36"/>
                  </a:cubicBezTo>
                  <a:cubicBezTo>
                    <a:pt x="61" y="36"/>
                    <a:pt x="61" y="35"/>
                    <a:pt x="61" y="35"/>
                  </a:cubicBezTo>
                  <a:moveTo>
                    <a:pt x="61" y="35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moveTo>
                    <a:pt x="30" y="31"/>
                  </a:moveTo>
                  <a:cubicBezTo>
                    <a:pt x="31" y="32"/>
                    <a:pt x="32" y="34"/>
                    <a:pt x="33" y="35"/>
                  </a:cubicBezTo>
                  <a:cubicBezTo>
                    <a:pt x="33" y="34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1" y="32"/>
                    <a:pt x="31" y="31"/>
                    <a:pt x="30" y="31"/>
                  </a:cubicBezTo>
                  <a:moveTo>
                    <a:pt x="59" y="30"/>
                  </a:moveTo>
                  <a:cubicBezTo>
                    <a:pt x="59" y="30"/>
                    <a:pt x="59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1"/>
                    <a:pt x="60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1"/>
                    <a:pt x="59" y="30"/>
                  </a:cubicBezTo>
                  <a:moveTo>
                    <a:pt x="58" y="27"/>
                  </a:moveTo>
                  <a:cubicBezTo>
                    <a:pt x="58" y="27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9"/>
                    <a:pt x="59" y="29"/>
                  </a:cubicBezTo>
                  <a:cubicBezTo>
                    <a:pt x="59" y="28"/>
                    <a:pt x="58" y="28"/>
                    <a:pt x="58" y="27"/>
                  </a:cubicBezTo>
                  <a:moveTo>
                    <a:pt x="26" y="26"/>
                  </a:moveTo>
                  <a:cubicBezTo>
                    <a:pt x="28" y="27"/>
                    <a:pt x="29" y="29"/>
                    <a:pt x="30" y="30"/>
                  </a:cubicBezTo>
                  <a:cubicBezTo>
                    <a:pt x="30" y="30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6"/>
                    <a:pt x="26" y="26"/>
                  </a:cubicBezTo>
                  <a:moveTo>
                    <a:pt x="23" y="23"/>
                  </a:moveTo>
                  <a:cubicBezTo>
                    <a:pt x="24" y="23"/>
                    <a:pt x="24" y="24"/>
                    <a:pt x="25" y="24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3" y="23"/>
                    <a:pt x="23" y="23"/>
                  </a:cubicBezTo>
                  <a:moveTo>
                    <a:pt x="22" y="21"/>
                  </a:moveTo>
                  <a:cubicBezTo>
                    <a:pt x="22" y="21"/>
                    <a:pt x="22" y="22"/>
                    <a:pt x="22" y="22"/>
                  </a:cubicBezTo>
                  <a:cubicBezTo>
                    <a:pt x="22" y="22"/>
                    <a:pt x="22" y="21"/>
                    <a:pt x="22" y="21"/>
                  </a:cubicBezTo>
                  <a:moveTo>
                    <a:pt x="21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moveTo>
                    <a:pt x="19" y="19"/>
                  </a:moveTo>
                  <a:cubicBezTo>
                    <a:pt x="20" y="20"/>
                    <a:pt x="20" y="20"/>
                    <a:pt x="21" y="21"/>
                  </a:cubicBezTo>
                  <a:cubicBezTo>
                    <a:pt x="21" y="21"/>
                    <a:pt x="21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19" y="19"/>
                  </a:cubicBezTo>
                  <a:moveTo>
                    <a:pt x="53" y="19"/>
                  </a:moveTo>
                  <a:cubicBezTo>
                    <a:pt x="53" y="19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1"/>
                    <a:pt x="55" y="22"/>
                    <a:pt x="56" y="23"/>
                  </a:cubicBezTo>
                  <a:cubicBezTo>
                    <a:pt x="55" y="22"/>
                    <a:pt x="54" y="20"/>
                    <a:pt x="53" y="19"/>
                  </a:cubicBezTo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moveTo>
                    <a:pt x="18" y="18"/>
                  </a:moveTo>
                  <a:cubicBezTo>
                    <a:pt x="18" y="19"/>
                    <a:pt x="18" y="19"/>
                    <a:pt x="19" y="19"/>
                  </a:cubicBezTo>
                  <a:cubicBezTo>
                    <a:pt x="19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53" y="18"/>
                  </a:move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moveTo>
                    <a:pt x="51" y="16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7"/>
                    <a:pt x="51" y="16"/>
                    <a:pt x="51" y="16"/>
                  </a:cubicBezTo>
                  <a:moveTo>
                    <a:pt x="51" y="15"/>
                  </a:move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moveTo>
                    <a:pt x="50" y="14"/>
                  </a:moveTo>
                  <a:cubicBezTo>
                    <a:pt x="50" y="14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moveTo>
                    <a:pt x="8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4" y="13"/>
                  </a:moveTo>
                  <a:cubicBezTo>
                    <a:pt x="5" y="13"/>
                    <a:pt x="6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moveTo>
                    <a:pt x="4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2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moveTo>
                    <a:pt x="47" y="12"/>
                  </a:moveTo>
                  <a:cubicBezTo>
                    <a:pt x="48" y="12"/>
                    <a:pt x="48" y="12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2"/>
                    <a:pt x="47" y="12"/>
                  </a:cubicBezTo>
                  <a:moveTo>
                    <a:pt x="45" y="9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6" y="10"/>
                  </a:cubicBezTo>
                  <a:cubicBezTo>
                    <a:pt x="45" y="10"/>
                    <a:pt x="45" y="9"/>
                    <a:pt x="45" y="9"/>
                  </a:cubicBezTo>
                  <a:moveTo>
                    <a:pt x="43" y="8"/>
                  </a:moveTo>
                  <a:cubicBezTo>
                    <a:pt x="43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3" y="8"/>
                  </a:cubicBezTo>
                  <a:moveTo>
                    <a:pt x="42" y="7"/>
                  </a:move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3" y="8"/>
                    <a:pt x="43" y="8"/>
                  </a:cubicBezTo>
                  <a:cubicBezTo>
                    <a:pt x="43" y="7"/>
                    <a:pt x="42" y="7"/>
                    <a:pt x="42" y="7"/>
                  </a:cubicBezTo>
                  <a:moveTo>
                    <a:pt x="41" y="6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moveTo>
                    <a:pt x="36" y="3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6" y="3"/>
                    <a:pt x="36" y="3"/>
                  </a:cubicBezTo>
                  <a:moveTo>
                    <a:pt x="34" y="2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3"/>
                    <a:pt x="34" y="2"/>
                    <a:pt x="34" y="2"/>
                  </a:cubicBezTo>
                  <a:moveTo>
                    <a:pt x="32" y="1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1"/>
                  </a:cubicBezTo>
                  <a:moveTo>
                    <a:pt x="30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moveTo>
                    <a:pt x="23" y="1"/>
                  </a:moveTo>
                  <a:cubicBezTo>
                    <a:pt x="23" y="1"/>
                    <a:pt x="23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moveTo>
                    <a:pt x="24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8" y="1"/>
                    <a:pt x="28" y="1"/>
                  </a:cubicBezTo>
                  <a:cubicBezTo>
                    <a:pt x="28" y="1"/>
                    <a:pt x="27" y="0"/>
                    <a:pt x="27" y="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29" name="Freeform 274"/>
            <p:cNvSpPr/>
            <p:nvPr>
              <p:custDataLst>
                <p:tags r:id="rId270"/>
              </p:custDataLst>
            </p:nvPr>
          </p:nvSpPr>
          <p:spPr bwMode="auto">
            <a:xfrm>
              <a:off x="11514138" y="3883025"/>
              <a:ext cx="42863" cy="23813"/>
            </a:xfrm>
            <a:custGeom>
              <a:avLst/>
              <a:gdLst>
                <a:gd name="T0" fmla="*/ 23 w 23"/>
                <a:gd name="T1" fmla="*/ 0 h 13"/>
                <a:gd name="T2" fmla="*/ 22 w 23"/>
                <a:gd name="T3" fmla="*/ 0 h 13"/>
                <a:gd name="T4" fmla="*/ 22 w 23"/>
                <a:gd name="T5" fmla="*/ 0 h 13"/>
                <a:gd name="T6" fmla="*/ 0 w 23"/>
                <a:gd name="T7" fmla="*/ 13 h 13"/>
                <a:gd name="T8" fmla="*/ 0 w 23"/>
                <a:gd name="T9" fmla="*/ 13 h 13"/>
                <a:gd name="T10" fmla="*/ 1 w 23"/>
                <a:gd name="T11" fmla="*/ 13 h 13"/>
                <a:gd name="T12" fmla="*/ 1 w 23"/>
                <a:gd name="T13" fmla="*/ 13 h 13"/>
                <a:gd name="T14" fmla="*/ 1 w 23"/>
                <a:gd name="T15" fmla="*/ 13 h 13"/>
                <a:gd name="T16" fmla="*/ 23 w 2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30" name="Freeform 275"/>
            <p:cNvSpPr/>
            <p:nvPr>
              <p:custDataLst>
                <p:tags r:id="rId271"/>
              </p:custDataLst>
            </p:nvPr>
          </p:nvSpPr>
          <p:spPr bwMode="auto">
            <a:xfrm>
              <a:off x="11515726" y="3881438"/>
              <a:ext cx="44450" cy="25400"/>
            </a:xfrm>
            <a:custGeom>
              <a:avLst/>
              <a:gdLst>
                <a:gd name="T0" fmla="*/ 23 w 23"/>
                <a:gd name="T1" fmla="*/ 0 h 14"/>
                <a:gd name="T2" fmla="*/ 23 w 23"/>
                <a:gd name="T3" fmla="*/ 1 h 14"/>
                <a:gd name="T4" fmla="*/ 23 w 23"/>
                <a:gd name="T5" fmla="*/ 1 h 14"/>
                <a:gd name="T6" fmla="*/ 23 w 23"/>
                <a:gd name="T7" fmla="*/ 1 h 14"/>
                <a:gd name="T8" fmla="*/ 23 w 23"/>
                <a:gd name="T9" fmla="*/ 1 h 14"/>
                <a:gd name="T10" fmla="*/ 23 w 23"/>
                <a:gd name="T11" fmla="*/ 1 h 14"/>
                <a:gd name="T12" fmla="*/ 23 w 23"/>
                <a:gd name="T13" fmla="*/ 1 h 14"/>
                <a:gd name="T14" fmla="*/ 22 w 23"/>
                <a:gd name="T15" fmla="*/ 1 h 14"/>
                <a:gd name="T16" fmla="*/ 22 w 23"/>
                <a:gd name="T17" fmla="*/ 1 h 14"/>
                <a:gd name="T18" fmla="*/ 22 w 23"/>
                <a:gd name="T19" fmla="*/ 1 h 14"/>
                <a:gd name="T20" fmla="*/ 22 w 23"/>
                <a:gd name="T21" fmla="*/ 1 h 14"/>
                <a:gd name="T22" fmla="*/ 22 w 23"/>
                <a:gd name="T23" fmla="*/ 1 h 14"/>
                <a:gd name="T24" fmla="*/ 22 w 23"/>
                <a:gd name="T25" fmla="*/ 1 h 14"/>
                <a:gd name="T26" fmla="*/ 22 w 23"/>
                <a:gd name="T27" fmla="*/ 1 h 14"/>
                <a:gd name="T28" fmla="*/ 22 w 23"/>
                <a:gd name="T29" fmla="*/ 1 h 14"/>
                <a:gd name="T30" fmla="*/ 0 w 23"/>
                <a:gd name="T31" fmla="*/ 14 h 14"/>
                <a:gd name="T32" fmla="*/ 0 w 23"/>
                <a:gd name="T33" fmla="*/ 14 h 14"/>
                <a:gd name="T34" fmla="*/ 1 w 23"/>
                <a:gd name="T35" fmla="*/ 13 h 14"/>
                <a:gd name="T36" fmla="*/ 1 w 23"/>
                <a:gd name="T37" fmla="*/ 13 h 14"/>
                <a:gd name="T38" fmla="*/ 1 w 23"/>
                <a:gd name="T39" fmla="*/ 13 h 14"/>
                <a:gd name="T40" fmla="*/ 23 w 23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31" name="Freeform 276"/>
            <p:cNvSpPr/>
            <p:nvPr>
              <p:custDataLst>
                <p:tags r:id="rId272"/>
              </p:custDataLst>
            </p:nvPr>
          </p:nvSpPr>
          <p:spPr bwMode="auto">
            <a:xfrm>
              <a:off x="11517313" y="3881438"/>
              <a:ext cx="46038" cy="23813"/>
            </a:xfrm>
            <a:custGeom>
              <a:avLst/>
              <a:gdLst>
                <a:gd name="T0" fmla="*/ 24 w 24"/>
                <a:gd name="T1" fmla="*/ 0 h 13"/>
                <a:gd name="T2" fmla="*/ 23 w 24"/>
                <a:gd name="T3" fmla="*/ 0 h 13"/>
                <a:gd name="T4" fmla="*/ 23 w 24"/>
                <a:gd name="T5" fmla="*/ 0 h 13"/>
                <a:gd name="T6" fmla="*/ 22 w 24"/>
                <a:gd name="T7" fmla="*/ 0 h 13"/>
                <a:gd name="T8" fmla="*/ 22 w 24"/>
                <a:gd name="T9" fmla="*/ 0 h 13"/>
                <a:gd name="T10" fmla="*/ 0 w 24"/>
                <a:gd name="T11" fmla="*/ 13 h 13"/>
                <a:gd name="T12" fmla="*/ 0 w 24"/>
                <a:gd name="T13" fmla="*/ 13 h 13"/>
                <a:gd name="T14" fmla="*/ 1 w 24"/>
                <a:gd name="T15" fmla="*/ 13 h 13"/>
                <a:gd name="T16" fmla="*/ 2 w 24"/>
                <a:gd name="T17" fmla="*/ 13 h 13"/>
                <a:gd name="T18" fmla="*/ 2 w 24"/>
                <a:gd name="T19" fmla="*/ 13 h 13"/>
                <a:gd name="T20" fmla="*/ 24 w 2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3">
                  <a:moveTo>
                    <a:pt x="24" y="0"/>
                  </a:move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32" name="Freeform 277"/>
            <p:cNvSpPr/>
            <p:nvPr>
              <p:custDataLst>
                <p:tags r:id="rId273"/>
              </p:custDataLst>
            </p:nvPr>
          </p:nvSpPr>
          <p:spPr bwMode="auto">
            <a:xfrm>
              <a:off x="11522076" y="3881438"/>
              <a:ext cx="42863" cy="23813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3 h 13"/>
                <a:gd name="T6" fmla="*/ 0 w 23"/>
                <a:gd name="T7" fmla="*/ 13 h 13"/>
                <a:gd name="T8" fmla="*/ 0 w 23"/>
                <a:gd name="T9" fmla="*/ 13 h 13"/>
                <a:gd name="T10" fmla="*/ 0 w 23"/>
                <a:gd name="T11" fmla="*/ 13 h 13"/>
                <a:gd name="T12" fmla="*/ 0 w 23"/>
                <a:gd name="T13" fmla="*/ 13 h 13"/>
                <a:gd name="T14" fmla="*/ 0 w 23"/>
                <a:gd name="T15" fmla="*/ 13 h 13"/>
                <a:gd name="T16" fmla="*/ 1 w 23"/>
                <a:gd name="T17" fmla="*/ 13 h 13"/>
                <a:gd name="T18" fmla="*/ 1 w 23"/>
                <a:gd name="T19" fmla="*/ 13 h 13"/>
                <a:gd name="T20" fmla="*/ 1 w 23"/>
                <a:gd name="T21" fmla="*/ 13 h 13"/>
                <a:gd name="T22" fmla="*/ 23 w 23"/>
                <a:gd name="T23" fmla="*/ 0 h 13"/>
                <a:gd name="T24" fmla="*/ 23 w 23"/>
                <a:gd name="T25" fmla="*/ 0 h 13"/>
                <a:gd name="T26" fmla="*/ 23 w 23"/>
                <a:gd name="T27" fmla="*/ 0 h 13"/>
                <a:gd name="T28" fmla="*/ 23 w 23"/>
                <a:gd name="T29" fmla="*/ 0 h 13"/>
                <a:gd name="T30" fmla="*/ 23 w 23"/>
                <a:gd name="T31" fmla="*/ 0 h 13"/>
                <a:gd name="T32" fmla="*/ 23 w 23"/>
                <a:gd name="T33" fmla="*/ 0 h 13"/>
                <a:gd name="T34" fmla="*/ 23 w 23"/>
                <a:gd name="T35" fmla="*/ 0 h 13"/>
                <a:gd name="T36" fmla="*/ 22 w 23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33" name="Freeform 278"/>
            <p:cNvSpPr/>
            <p:nvPr>
              <p:custDataLst>
                <p:tags r:id="rId274"/>
              </p:custDataLst>
            </p:nvPr>
          </p:nvSpPr>
          <p:spPr bwMode="auto">
            <a:xfrm>
              <a:off x="11523663" y="3881438"/>
              <a:ext cx="42863" cy="23813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3 h 13"/>
                <a:gd name="T6" fmla="*/ 0 w 23"/>
                <a:gd name="T7" fmla="*/ 13 h 13"/>
                <a:gd name="T8" fmla="*/ 1 w 23"/>
                <a:gd name="T9" fmla="*/ 13 h 13"/>
                <a:gd name="T10" fmla="*/ 1 w 23"/>
                <a:gd name="T11" fmla="*/ 13 h 13"/>
                <a:gd name="T12" fmla="*/ 1 w 23"/>
                <a:gd name="T13" fmla="*/ 13 h 13"/>
                <a:gd name="T14" fmla="*/ 23 w 23"/>
                <a:gd name="T15" fmla="*/ 1 h 13"/>
                <a:gd name="T16" fmla="*/ 23 w 23"/>
                <a:gd name="T17" fmla="*/ 1 h 13"/>
                <a:gd name="T18" fmla="*/ 23 w 23"/>
                <a:gd name="T19" fmla="*/ 1 h 13"/>
                <a:gd name="T20" fmla="*/ 22 w 23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34" name="Freeform 279"/>
            <p:cNvSpPr/>
            <p:nvPr>
              <p:custDataLst>
                <p:tags r:id="rId275"/>
              </p:custDataLst>
            </p:nvPr>
          </p:nvSpPr>
          <p:spPr bwMode="auto">
            <a:xfrm>
              <a:off x="11525251" y="3883025"/>
              <a:ext cx="44450" cy="23813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2 h 13"/>
                <a:gd name="T4" fmla="*/ 0 w 23"/>
                <a:gd name="T5" fmla="*/ 12 h 13"/>
                <a:gd name="T6" fmla="*/ 1 w 23"/>
                <a:gd name="T7" fmla="*/ 13 h 13"/>
                <a:gd name="T8" fmla="*/ 1 w 23"/>
                <a:gd name="T9" fmla="*/ 13 h 13"/>
                <a:gd name="T10" fmla="*/ 1 w 23"/>
                <a:gd name="T11" fmla="*/ 13 h 13"/>
                <a:gd name="T12" fmla="*/ 23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35" name="Freeform 280"/>
            <p:cNvSpPr/>
            <p:nvPr>
              <p:custDataLst>
                <p:tags r:id="rId276"/>
              </p:custDataLst>
            </p:nvPr>
          </p:nvSpPr>
          <p:spPr bwMode="auto">
            <a:xfrm>
              <a:off x="11526838" y="3883025"/>
              <a:ext cx="44450" cy="23813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0 w 23"/>
                <a:gd name="T5" fmla="*/ 13 h 13"/>
                <a:gd name="T6" fmla="*/ 0 w 23"/>
                <a:gd name="T7" fmla="*/ 13 h 13"/>
                <a:gd name="T8" fmla="*/ 1 w 23"/>
                <a:gd name="T9" fmla="*/ 13 h 13"/>
                <a:gd name="T10" fmla="*/ 1 w 23"/>
                <a:gd name="T11" fmla="*/ 13 h 13"/>
                <a:gd name="T12" fmla="*/ 1 w 23"/>
                <a:gd name="T13" fmla="*/ 13 h 13"/>
                <a:gd name="T14" fmla="*/ 23 w 23"/>
                <a:gd name="T15" fmla="*/ 0 h 13"/>
                <a:gd name="T16" fmla="*/ 23 w 23"/>
                <a:gd name="T17" fmla="*/ 0 h 13"/>
                <a:gd name="T18" fmla="*/ 23 w 23"/>
                <a:gd name="T19" fmla="*/ 0 h 13"/>
                <a:gd name="T20" fmla="*/ 23 w 23"/>
                <a:gd name="T21" fmla="*/ 0 h 13"/>
                <a:gd name="T22" fmla="*/ 23 w 23"/>
                <a:gd name="T23" fmla="*/ 0 h 13"/>
                <a:gd name="T24" fmla="*/ 22 w 23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36" name="Freeform 281"/>
            <p:cNvSpPr/>
            <p:nvPr>
              <p:custDataLst>
                <p:tags r:id="rId277"/>
              </p:custDataLst>
            </p:nvPr>
          </p:nvSpPr>
          <p:spPr bwMode="auto">
            <a:xfrm>
              <a:off x="11528426" y="3883025"/>
              <a:ext cx="44450" cy="23813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0 w 23"/>
                <a:gd name="T5" fmla="*/ 13 h 13"/>
                <a:gd name="T6" fmla="*/ 1 w 23"/>
                <a:gd name="T7" fmla="*/ 13 h 13"/>
                <a:gd name="T8" fmla="*/ 23 w 23"/>
                <a:gd name="T9" fmla="*/ 0 h 13"/>
                <a:gd name="T10" fmla="*/ 22 w 2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37" name="Freeform 282"/>
            <p:cNvSpPr/>
            <p:nvPr>
              <p:custDataLst>
                <p:tags r:id="rId278"/>
              </p:custDataLst>
            </p:nvPr>
          </p:nvSpPr>
          <p:spPr bwMode="auto">
            <a:xfrm>
              <a:off x="11531601" y="3883025"/>
              <a:ext cx="44450" cy="26988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1 w 24"/>
                <a:gd name="T5" fmla="*/ 14 h 14"/>
                <a:gd name="T6" fmla="*/ 24 w 24"/>
                <a:gd name="T7" fmla="*/ 1 h 14"/>
                <a:gd name="T8" fmla="*/ 23 w 24"/>
                <a:gd name="T9" fmla="*/ 0 h 14"/>
                <a:gd name="T10" fmla="*/ 2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38" name="Freeform 283"/>
            <p:cNvSpPr/>
            <p:nvPr>
              <p:custDataLst>
                <p:tags r:id="rId279"/>
              </p:custDataLst>
            </p:nvPr>
          </p:nvSpPr>
          <p:spPr bwMode="auto">
            <a:xfrm>
              <a:off x="11533188" y="3884613"/>
              <a:ext cx="46038" cy="25400"/>
            </a:xfrm>
            <a:custGeom>
              <a:avLst/>
              <a:gdLst>
                <a:gd name="T0" fmla="*/ 23 w 24"/>
                <a:gd name="T1" fmla="*/ 0 h 13"/>
                <a:gd name="T2" fmla="*/ 23 w 24"/>
                <a:gd name="T3" fmla="*/ 0 h 13"/>
                <a:gd name="T4" fmla="*/ 0 w 24"/>
                <a:gd name="T5" fmla="*/ 13 h 13"/>
                <a:gd name="T6" fmla="*/ 1 w 24"/>
                <a:gd name="T7" fmla="*/ 13 h 13"/>
                <a:gd name="T8" fmla="*/ 24 w 24"/>
                <a:gd name="T9" fmla="*/ 0 h 13"/>
                <a:gd name="T10" fmla="*/ 23 w 24"/>
                <a:gd name="T11" fmla="*/ 0 h 13"/>
                <a:gd name="T12" fmla="*/ 23 w 24"/>
                <a:gd name="T13" fmla="*/ 0 h 13"/>
                <a:gd name="T14" fmla="*/ 23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39" name="Freeform 284"/>
            <p:cNvSpPr/>
            <p:nvPr>
              <p:custDataLst>
                <p:tags r:id="rId280"/>
              </p:custDataLst>
            </p:nvPr>
          </p:nvSpPr>
          <p:spPr bwMode="auto">
            <a:xfrm>
              <a:off x="11534776" y="3884613"/>
              <a:ext cx="46038" cy="25400"/>
            </a:xfrm>
            <a:custGeom>
              <a:avLst/>
              <a:gdLst>
                <a:gd name="T0" fmla="*/ 23 w 24"/>
                <a:gd name="T1" fmla="*/ 0 h 13"/>
                <a:gd name="T2" fmla="*/ 0 w 24"/>
                <a:gd name="T3" fmla="*/ 13 h 13"/>
                <a:gd name="T4" fmla="*/ 1 w 24"/>
                <a:gd name="T5" fmla="*/ 13 h 13"/>
                <a:gd name="T6" fmla="*/ 24 w 24"/>
                <a:gd name="T7" fmla="*/ 0 h 13"/>
                <a:gd name="T8" fmla="*/ 23 w 24"/>
                <a:gd name="T9" fmla="*/ 0 h 13"/>
                <a:gd name="T10" fmla="*/ 23 w 2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40" name="Freeform 285"/>
            <p:cNvSpPr/>
            <p:nvPr>
              <p:custDataLst>
                <p:tags r:id="rId281"/>
              </p:custDataLst>
            </p:nvPr>
          </p:nvSpPr>
          <p:spPr bwMode="auto">
            <a:xfrm>
              <a:off x="11536363" y="3884613"/>
              <a:ext cx="46038" cy="26988"/>
            </a:xfrm>
            <a:custGeom>
              <a:avLst/>
              <a:gdLst>
                <a:gd name="T0" fmla="*/ 23 w 24"/>
                <a:gd name="T1" fmla="*/ 0 h 14"/>
                <a:gd name="T2" fmla="*/ 23 w 24"/>
                <a:gd name="T3" fmla="*/ 0 h 14"/>
                <a:gd name="T4" fmla="*/ 0 w 24"/>
                <a:gd name="T5" fmla="*/ 13 h 14"/>
                <a:gd name="T6" fmla="*/ 2 w 24"/>
                <a:gd name="T7" fmla="*/ 14 h 14"/>
                <a:gd name="T8" fmla="*/ 24 w 24"/>
                <a:gd name="T9" fmla="*/ 1 h 14"/>
                <a:gd name="T10" fmla="*/ 24 w 24"/>
                <a:gd name="T11" fmla="*/ 1 h 14"/>
                <a:gd name="T12" fmla="*/ 24 w 24"/>
                <a:gd name="T13" fmla="*/ 1 h 14"/>
                <a:gd name="T14" fmla="*/ 23 w 2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41" name="Freeform 286"/>
            <p:cNvSpPr/>
            <p:nvPr>
              <p:custDataLst>
                <p:tags r:id="rId282"/>
              </p:custDataLst>
            </p:nvPr>
          </p:nvSpPr>
          <p:spPr bwMode="auto">
            <a:xfrm>
              <a:off x="11541126" y="3886200"/>
              <a:ext cx="42863" cy="25400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1 h 13"/>
                <a:gd name="T8" fmla="*/ 22 w 23"/>
                <a:gd name="T9" fmla="*/ 0 h 13"/>
                <a:gd name="T10" fmla="*/ 22 w 2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42" name="Freeform 287"/>
            <p:cNvSpPr/>
            <p:nvPr>
              <p:custDataLst>
                <p:tags r:id="rId283"/>
              </p:custDataLst>
            </p:nvPr>
          </p:nvSpPr>
          <p:spPr bwMode="auto">
            <a:xfrm>
              <a:off x="11542713" y="3887788"/>
              <a:ext cx="42863" cy="25400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2 h 13"/>
                <a:gd name="T6" fmla="*/ 0 w 23"/>
                <a:gd name="T7" fmla="*/ 12 h 13"/>
                <a:gd name="T8" fmla="*/ 0 w 23"/>
                <a:gd name="T9" fmla="*/ 13 h 13"/>
                <a:gd name="T10" fmla="*/ 0 w 23"/>
                <a:gd name="T11" fmla="*/ 13 h 13"/>
                <a:gd name="T12" fmla="*/ 1 w 23"/>
                <a:gd name="T13" fmla="*/ 13 h 13"/>
                <a:gd name="T14" fmla="*/ 23 w 23"/>
                <a:gd name="T15" fmla="*/ 0 h 13"/>
                <a:gd name="T16" fmla="*/ 23 w 23"/>
                <a:gd name="T17" fmla="*/ 0 h 13"/>
                <a:gd name="T18" fmla="*/ 23 w 23"/>
                <a:gd name="T19" fmla="*/ 0 h 13"/>
                <a:gd name="T20" fmla="*/ 22 w 23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43" name="Freeform 288"/>
            <p:cNvSpPr/>
            <p:nvPr>
              <p:custDataLst>
                <p:tags r:id="rId284"/>
              </p:custDataLst>
            </p:nvPr>
          </p:nvSpPr>
          <p:spPr bwMode="auto">
            <a:xfrm>
              <a:off x="11544301" y="3887788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23 w 23"/>
                <a:gd name="T7" fmla="*/ 1 h 14"/>
                <a:gd name="T8" fmla="*/ 22 w 2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44" name="Freeform 289"/>
            <p:cNvSpPr/>
            <p:nvPr>
              <p:custDataLst>
                <p:tags r:id="rId285"/>
              </p:custDataLst>
            </p:nvPr>
          </p:nvSpPr>
          <p:spPr bwMode="auto">
            <a:xfrm>
              <a:off x="11545888" y="3890963"/>
              <a:ext cx="44450" cy="25400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45" name="Freeform 290"/>
            <p:cNvSpPr/>
            <p:nvPr>
              <p:custDataLst>
                <p:tags r:id="rId286"/>
              </p:custDataLst>
            </p:nvPr>
          </p:nvSpPr>
          <p:spPr bwMode="auto">
            <a:xfrm>
              <a:off x="11547476" y="3892550"/>
              <a:ext cx="44450" cy="23813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0 w 23"/>
                <a:gd name="T5" fmla="*/ 13 h 13"/>
                <a:gd name="T6" fmla="*/ 1 w 23"/>
                <a:gd name="T7" fmla="*/ 13 h 13"/>
                <a:gd name="T8" fmla="*/ 1 w 23"/>
                <a:gd name="T9" fmla="*/ 13 h 13"/>
                <a:gd name="T10" fmla="*/ 23 w 23"/>
                <a:gd name="T11" fmla="*/ 0 h 13"/>
                <a:gd name="T12" fmla="*/ 23 w 23"/>
                <a:gd name="T13" fmla="*/ 0 h 13"/>
                <a:gd name="T14" fmla="*/ 23 w 23"/>
                <a:gd name="T15" fmla="*/ 0 h 13"/>
                <a:gd name="T16" fmla="*/ 22 w 2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46" name="Freeform 291"/>
            <p:cNvSpPr/>
            <p:nvPr>
              <p:custDataLst>
                <p:tags r:id="rId287"/>
              </p:custDataLst>
            </p:nvPr>
          </p:nvSpPr>
          <p:spPr bwMode="auto">
            <a:xfrm>
              <a:off x="11550651" y="3892550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3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1 h 14"/>
                <a:gd name="T16" fmla="*/ 23 w 23"/>
                <a:gd name="T17" fmla="*/ 1 h 14"/>
                <a:gd name="T18" fmla="*/ 23 w 23"/>
                <a:gd name="T19" fmla="*/ 1 h 14"/>
                <a:gd name="T20" fmla="*/ 23 w 23"/>
                <a:gd name="T21" fmla="*/ 1 h 14"/>
                <a:gd name="T22" fmla="*/ 23 w 23"/>
                <a:gd name="T23" fmla="*/ 1 h 14"/>
                <a:gd name="T24" fmla="*/ 22 w 23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47" name="Freeform 292"/>
            <p:cNvSpPr/>
            <p:nvPr>
              <p:custDataLst>
                <p:tags r:id="rId288"/>
              </p:custDataLst>
            </p:nvPr>
          </p:nvSpPr>
          <p:spPr bwMode="auto">
            <a:xfrm>
              <a:off x="11552238" y="3894138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22 w 24"/>
                <a:gd name="T3" fmla="*/ 0 h 14"/>
                <a:gd name="T4" fmla="*/ 0 w 24"/>
                <a:gd name="T5" fmla="*/ 13 h 14"/>
                <a:gd name="T6" fmla="*/ 0 w 24"/>
                <a:gd name="T7" fmla="*/ 13 h 14"/>
                <a:gd name="T8" fmla="*/ 1 w 24"/>
                <a:gd name="T9" fmla="*/ 14 h 14"/>
                <a:gd name="T10" fmla="*/ 1 w 24"/>
                <a:gd name="T11" fmla="*/ 14 h 14"/>
                <a:gd name="T12" fmla="*/ 1 w 24"/>
                <a:gd name="T13" fmla="*/ 14 h 14"/>
                <a:gd name="T14" fmla="*/ 1 w 24"/>
                <a:gd name="T15" fmla="*/ 14 h 14"/>
                <a:gd name="T16" fmla="*/ 24 w 24"/>
                <a:gd name="T17" fmla="*/ 1 h 14"/>
                <a:gd name="T18" fmla="*/ 23 w 24"/>
                <a:gd name="T19" fmla="*/ 1 h 14"/>
                <a:gd name="T20" fmla="*/ 23 w 24"/>
                <a:gd name="T21" fmla="*/ 1 h 14"/>
                <a:gd name="T22" fmla="*/ 23 w 24"/>
                <a:gd name="T23" fmla="*/ 1 h 14"/>
                <a:gd name="T24" fmla="*/ 23 w 24"/>
                <a:gd name="T25" fmla="*/ 1 h 14"/>
                <a:gd name="T26" fmla="*/ 22 w 24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48" name="Freeform 293"/>
            <p:cNvSpPr/>
            <p:nvPr>
              <p:custDataLst>
                <p:tags r:id="rId289"/>
              </p:custDataLst>
            </p:nvPr>
          </p:nvSpPr>
          <p:spPr bwMode="auto">
            <a:xfrm>
              <a:off x="11553826" y="3895725"/>
              <a:ext cx="46038" cy="26988"/>
            </a:xfrm>
            <a:custGeom>
              <a:avLst/>
              <a:gdLst>
                <a:gd name="T0" fmla="*/ 23 w 24"/>
                <a:gd name="T1" fmla="*/ 0 h 14"/>
                <a:gd name="T2" fmla="*/ 23 w 24"/>
                <a:gd name="T3" fmla="*/ 0 h 14"/>
                <a:gd name="T4" fmla="*/ 0 w 24"/>
                <a:gd name="T5" fmla="*/ 13 h 14"/>
                <a:gd name="T6" fmla="*/ 1 w 24"/>
                <a:gd name="T7" fmla="*/ 13 h 14"/>
                <a:gd name="T8" fmla="*/ 1 w 24"/>
                <a:gd name="T9" fmla="*/ 14 h 14"/>
                <a:gd name="T10" fmla="*/ 2 w 24"/>
                <a:gd name="T11" fmla="*/ 14 h 14"/>
                <a:gd name="T12" fmla="*/ 24 w 24"/>
                <a:gd name="T13" fmla="*/ 1 h 14"/>
                <a:gd name="T14" fmla="*/ 24 w 24"/>
                <a:gd name="T15" fmla="*/ 1 h 14"/>
                <a:gd name="T16" fmla="*/ 24 w 24"/>
                <a:gd name="T17" fmla="*/ 1 h 14"/>
                <a:gd name="T18" fmla="*/ 23 w 24"/>
                <a:gd name="T19" fmla="*/ 0 h 14"/>
                <a:gd name="T20" fmla="*/ 23 w 24"/>
                <a:gd name="T21" fmla="*/ 0 h 14"/>
                <a:gd name="T22" fmla="*/ 23 w 24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49" name="Freeform 294"/>
            <p:cNvSpPr/>
            <p:nvPr>
              <p:custDataLst>
                <p:tags r:id="rId290"/>
              </p:custDataLst>
            </p:nvPr>
          </p:nvSpPr>
          <p:spPr bwMode="auto">
            <a:xfrm>
              <a:off x="11557001" y="3897313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1 h 14"/>
                <a:gd name="T16" fmla="*/ 23 w 23"/>
                <a:gd name="T17" fmla="*/ 1 h 14"/>
                <a:gd name="T18" fmla="*/ 23 w 23"/>
                <a:gd name="T19" fmla="*/ 1 h 14"/>
                <a:gd name="T20" fmla="*/ 22 w 23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50" name="Freeform 295"/>
            <p:cNvSpPr/>
            <p:nvPr>
              <p:custDataLst>
                <p:tags r:id="rId291"/>
              </p:custDataLst>
            </p:nvPr>
          </p:nvSpPr>
          <p:spPr bwMode="auto">
            <a:xfrm>
              <a:off x="11560176" y="3900488"/>
              <a:ext cx="42863" cy="25400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23 w 23"/>
                <a:gd name="T11" fmla="*/ 1 h 14"/>
                <a:gd name="T12" fmla="*/ 22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51" name="Freeform 296"/>
            <p:cNvSpPr/>
            <p:nvPr>
              <p:custDataLst>
                <p:tags r:id="rId292"/>
              </p:custDataLst>
            </p:nvPr>
          </p:nvSpPr>
          <p:spPr bwMode="auto">
            <a:xfrm>
              <a:off x="11561763" y="3902075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23 w 23"/>
                <a:gd name="T7" fmla="*/ 2 h 14"/>
                <a:gd name="T8" fmla="*/ 22 w 23"/>
                <a:gd name="T9" fmla="*/ 1 h 14"/>
                <a:gd name="T10" fmla="*/ 22 w 23"/>
                <a:gd name="T11" fmla="*/ 1 h 14"/>
                <a:gd name="T12" fmla="*/ 22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52" name="Freeform 297"/>
            <p:cNvSpPr/>
            <p:nvPr>
              <p:custDataLst>
                <p:tags r:id="rId293"/>
              </p:custDataLst>
            </p:nvPr>
          </p:nvSpPr>
          <p:spPr bwMode="auto">
            <a:xfrm>
              <a:off x="11563351" y="3905250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2 h 14"/>
                <a:gd name="T6" fmla="*/ 0 w 23"/>
                <a:gd name="T7" fmla="*/ 13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1 h 14"/>
                <a:gd name="T16" fmla="*/ 22 w 23"/>
                <a:gd name="T17" fmla="*/ 0 h 14"/>
                <a:gd name="T18" fmla="*/ 22 w 23"/>
                <a:gd name="T19" fmla="*/ 0 h 14"/>
                <a:gd name="T20" fmla="*/ 22 w 23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53" name="Freeform 298"/>
            <p:cNvSpPr/>
            <p:nvPr>
              <p:custDataLst>
                <p:tags r:id="rId294"/>
              </p:custDataLst>
            </p:nvPr>
          </p:nvSpPr>
          <p:spPr bwMode="auto">
            <a:xfrm>
              <a:off x="11564938" y="3906838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3 w 23"/>
                <a:gd name="T15" fmla="*/ 0 h 14"/>
                <a:gd name="T16" fmla="*/ 23 w 23"/>
                <a:gd name="T17" fmla="*/ 0 h 14"/>
                <a:gd name="T18" fmla="*/ 22 w 23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54" name="Freeform 299"/>
            <p:cNvSpPr/>
            <p:nvPr>
              <p:custDataLst>
                <p:tags r:id="rId295"/>
              </p:custDataLst>
            </p:nvPr>
          </p:nvSpPr>
          <p:spPr bwMode="auto">
            <a:xfrm>
              <a:off x="11566526" y="3910013"/>
              <a:ext cx="44450" cy="25400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3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1 h 14"/>
                <a:gd name="T16" fmla="*/ 23 w 23"/>
                <a:gd name="T17" fmla="*/ 1 h 14"/>
                <a:gd name="T18" fmla="*/ 23 w 23"/>
                <a:gd name="T19" fmla="*/ 1 h 14"/>
                <a:gd name="T20" fmla="*/ 23 w 23"/>
                <a:gd name="T21" fmla="*/ 0 h 14"/>
                <a:gd name="T22" fmla="*/ 23 w 23"/>
                <a:gd name="T23" fmla="*/ 0 h 14"/>
                <a:gd name="T24" fmla="*/ 23 w 23"/>
                <a:gd name="T25" fmla="*/ 0 h 14"/>
                <a:gd name="T26" fmla="*/ 23 w 23"/>
                <a:gd name="T27" fmla="*/ 0 h 14"/>
                <a:gd name="T28" fmla="*/ 22 w 23"/>
                <a:gd name="T29" fmla="*/ 0 h 14"/>
                <a:gd name="T30" fmla="*/ 22 w 23"/>
                <a:gd name="T31" fmla="*/ 0 h 14"/>
                <a:gd name="T32" fmla="*/ 22 w 23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55" name="Freeform 300"/>
            <p:cNvSpPr/>
            <p:nvPr>
              <p:custDataLst>
                <p:tags r:id="rId296"/>
              </p:custDataLst>
            </p:nvPr>
          </p:nvSpPr>
          <p:spPr bwMode="auto">
            <a:xfrm>
              <a:off x="11569701" y="3911600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22 w 23"/>
                <a:gd name="T3" fmla="*/ 0 h 15"/>
                <a:gd name="T4" fmla="*/ 0 w 23"/>
                <a:gd name="T5" fmla="*/ 13 h 15"/>
                <a:gd name="T6" fmla="*/ 0 w 23"/>
                <a:gd name="T7" fmla="*/ 13 h 15"/>
                <a:gd name="T8" fmla="*/ 1 w 23"/>
                <a:gd name="T9" fmla="*/ 14 h 15"/>
                <a:gd name="T10" fmla="*/ 1 w 23"/>
                <a:gd name="T11" fmla="*/ 15 h 15"/>
                <a:gd name="T12" fmla="*/ 23 w 23"/>
                <a:gd name="T13" fmla="*/ 2 h 15"/>
                <a:gd name="T14" fmla="*/ 22 w 2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56" name="Freeform 301"/>
            <p:cNvSpPr/>
            <p:nvPr>
              <p:custDataLst>
                <p:tags r:id="rId297"/>
              </p:custDataLst>
            </p:nvPr>
          </p:nvSpPr>
          <p:spPr bwMode="auto">
            <a:xfrm>
              <a:off x="11571288" y="3914775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22 w 24"/>
                <a:gd name="T3" fmla="*/ 0 h 15"/>
                <a:gd name="T4" fmla="*/ 0 w 24"/>
                <a:gd name="T5" fmla="*/ 13 h 15"/>
                <a:gd name="T6" fmla="*/ 0 w 24"/>
                <a:gd name="T7" fmla="*/ 13 h 15"/>
                <a:gd name="T8" fmla="*/ 2 w 24"/>
                <a:gd name="T9" fmla="*/ 15 h 15"/>
                <a:gd name="T10" fmla="*/ 2 w 24"/>
                <a:gd name="T11" fmla="*/ 15 h 15"/>
                <a:gd name="T12" fmla="*/ 2 w 24"/>
                <a:gd name="T13" fmla="*/ 15 h 15"/>
                <a:gd name="T14" fmla="*/ 24 w 24"/>
                <a:gd name="T15" fmla="*/ 2 h 15"/>
                <a:gd name="T16" fmla="*/ 23 w 24"/>
                <a:gd name="T17" fmla="*/ 1 h 15"/>
                <a:gd name="T18" fmla="*/ 23 w 24"/>
                <a:gd name="T19" fmla="*/ 1 h 15"/>
                <a:gd name="T20" fmla="*/ 23 w 24"/>
                <a:gd name="T21" fmla="*/ 1 h 15"/>
                <a:gd name="T22" fmla="*/ 23 w 24"/>
                <a:gd name="T23" fmla="*/ 1 h 15"/>
                <a:gd name="T24" fmla="*/ 23 w 24"/>
                <a:gd name="T25" fmla="*/ 1 h 15"/>
                <a:gd name="T26" fmla="*/ 23 w 24"/>
                <a:gd name="T27" fmla="*/ 1 h 15"/>
                <a:gd name="T28" fmla="*/ 23 w 24"/>
                <a:gd name="T29" fmla="*/ 0 h 15"/>
                <a:gd name="T30" fmla="*/ 23 w 24"/>
                <a:gd name="T31" fmla="*/ 0 h 15"/>
                <a:gd name="T32" fmla="*/ 23 w 24"/>
                <a:gd name="T33" fmla="*/ 0 h 15"/>
                <a:gd name="T34" fmla="*/ 23 w 24"/>
                <a:gd name="T35" fmla="*/ 0 h 15"/>
                <a:gd name="T36" fmla="*/ 22 w 24"/>
                <a:gd name="T37" fmla="*/ 0 h 15"/>
                <a:gd name="T38" fmla="*/ 22 w 24"/>
                <a:gd name="T39" fmla="*/ 0 h 15"/>
                <a:gd name="T40" fmla="*/ 22 w 24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57" name="Freeform 302"/>
            <p:cNvSpPr/>
            <p:nvPr>
              <p:custDataLst>
                <p:tags r:id="rId298"/>
              </p:custDataLst>
            </p:nvPr>
          </p:nvSpPr>
          <p:spPr bwMode="auto">
            <a:xfrm>
              <a:off x="11574463" y="3919538"/>
              <a:ext cx="46038" cy="30163"/>
            </a:xfrm>
            <a:custGeom>
              <a:avLst/>
              <a:gdLst>
                <a:gd name="T0" fmla="*/ 22 w 24"/>
                <a:gd name="T1" fmla="*/ 0 h 16"/>
                <a:gd name="T2" fmla="*/ 22 w 24"/>
                <a:gd name="T3" fmla="*/ 0 h 16"/>
                <a:gd name="T4" fmla="*/ 0 w 24"/>
                <a:gd name="T5" fmla="*/ 13 h 16"/>
                <a:gd name="T6" fmla="*/ 0 w 24"/>
                <a:gd name="T7" fmla="*/ 13 h 16"/>
                <a:gd name="T8" fmla="*/ 1 w 24"/>
                <a:gd name="T9" fmla="*/ 15 h 16"/>
                <a:gd name="T10" fmla="*/ 1 w 24"/>
                <a:gd name="T11" fmla="*/ 15 h 16"/>
                <a:gd name="T12" fmla="*/ 1 w 24"/>
                <a:gd name="T13" fmla="*/ 15 h 16"/>
                <a:gd name="T14" fmla="*/ 1 w 24"/>
                <a:gd name="T15" fmla="*/ 16 h 16"/>
                <a:gd name="T16" fmla="*/ 1 w 24"/>
                <a:gd name="T17" fmla="*/ 16 h 16"/>
                <a:gd name="T18" fmla="*/ 2 w 24"/>
                <a:gd name="T19" fmla="*/ 16 h 16"/>
                <a:gd name="T20" fmla="*/ 24 w 24"/>
                <a:gd name="T21" fmla="*/ 3 h 16"/>
                <a:gd name="T22" fmla="*/ 24 w 24"/>
                <a:gd name="T23" fmla="*/ 3 h 16"/>
                <a:gd name="T24" fmla="*/ 24 w 24"/>
                <a:gd name="T25" fmla="*/ 3 h 16"/>
                <a:gd name="T26" fmla="*/ 22 w 24"/>
                <a:gd name="T2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6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58" name="Freeform 303"/>
            <p:cNvSpPr/>
            <p:nvPr>
              <p:custDataLst>
                <p:tags r:id="rId299"/>
              </p:custDataLst>
            </p:nvPr>
          </p:nvSpPr>
          <p:spPr bwMode="auto">
            <a:xfrm>
              <a:off x="11579226" y="3924300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1 w 23"/>
                <a:gd name="T7" fmla="*/ 15 h 15"/>
                <a:gd name="T8" fmla="*/ 1 w 23"/>
                <a:gd name="T9" fmla="*/ 15 h 15"/>
                <a:gd name="T10" fmla="*/ 1 w 23"/>
                <a:gd name="T11" fmla="*/ 15 h 15"/>
                <a:gd name="T12" fmla="*/ 23 w 23"/>
                <a:gd name="T13" fmla="*/ 2 h 15"/>
                <a:gd name="T14" fmla="*/ 22 w 2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59" name="Freeform 304"/>
            <p:cNvSpPr/>
            <p:nvPr>
              <p:custDataLst>
                <p:tags r:id="rId300"/>
              </p:custDataLst>
            </p:nvPr>
          </p:nvSpPr>
          <p:spPr bwMode="auto">
            <a:xfrm>
              <a:off x="11580813" y="3929063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0 w 23"/>
                <a:gd name="T7" fmla="*/ 14 h 15"/>
                <a:gd name="T8" fmla="*/ 0 w 23"/>
                <a:gd name="T9" fmla="*/ 14 h 15"/>
                <a:gd name="T10" fmla="*/ 1 w 23"/>
                <a:gd name="T11" fmla="*/ 15 h 15"/>
                <a:gd name="T12" fmla="*/ 1 w 23"/>
                <a:gd name="T13" fmla="*/ 15 h 15"/>
                <a:gd name="T14" fmla="*/ 1 w 23"/>
                <a:gd name="T15" fmla="*/ 15 h 15"/>
                <a:gd name="T16" fmla="*/ 23 w 23"/>
                <a:gd name="T17" fmla="*/ 2 h 15"/>
                <a:gd name="T18" fmla="*/ 22 w 2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60" name="Freeform 305"/>
            <p:cNvSpPr/>
            <p:nvPr>
              <p:custDataLst>
                <p:tags r:id="rId301"/>
              </p:custDataLst>
            </p:nvPr>
          </p:nvSpPr>
          <p:spPr bwMode="auto">
            <a:xfrm>
              <a:off x="11582401" y="3932238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4 h 14"/>
                <a:gd name="T12" fmla="*/ 0 w 22"/>
                <a:gd name="T13" fmla="*/ 14 h 14"/>
                <a:gd name="T14" fmla="*/ 0 w 22"/>
                <a:gd name="T15" fmla="*/ 14 h 14"/>
                <a:gd name="T16" fmla="*/ 22 w 22"/>
                <a:gd name="T17" fmla="*/ 1 h 14"/>
                <a:gd name="T18" fmla="*/ 22 w 22"/>
                <a:gd name="T19" fmla="*/ 0 h 14"/>
                <a:gd name="T20" fmla="*/ 22 w 22"/>
                <a:gd name="T21" fmla="*/ 0 h 14"/>
                <a:gd name="T22" fmla="*/ 22 w 22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61" name="Freeform 306"/>
            <p:cNvSpPr/>
            <p:nvPr>
              <p:custDataLst>
                <p:tags r:id="rId302"/>
              </p:custDataLst>
            </p:nvPr>
          </p:nvSpPr>
          <p:spPr bwMode="auto">
            <a:xfrm>
              <a:off x="11582401" y="3933825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3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3 w 23"/>
                <a:gd name="T15" fmla="*/ 1 h 14"/>
                <a:gd name="T16" fmla="*/ 23 w 23"/>
                <a:gd name="T17" fmla="*/ 1 h 14"/>
                <a:gd name="T18" fmla="*/ 22 w 23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62" name="Freeform 307"/>
            <p:cNvSpPr/>
            <p:nvPr>
              <p:custDataLst>
                <p:tags r:id="rId303"/>
              </p:custDataLst>
            </p:nvPr>
          </p:nvSpPr>
          <p:spPr bwMode="auto">
            <a:xfrm>
              <a:off x="11583988" y="3935413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0 w 23"/>
                <a:gd name="T7" fmla="*/ 14 h 14"/>
                <a:gd name="T8" fmla="*/ 0 w 23"/>
                <a:gd name="T9" fmla="*/ 14 h 14"/>
                <a:gd name="T10" fmla="*/ 23 w 23"/>
                <a:gd name="T11" fmla="*/ 1 h 14"/>
                <a:gd name="T12" fmla="*/ 22 w 23"/>
                <a:gd name="T13" fmla="*/ 1 h 14"/>
                <a:gd name="T14" fmla="*/ 22 w 23"/>
                <a:gd name="T15" fmla="*/ 1 h 14"/>
                <a:gd name="T16" fmla="*/ 22 w 2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63" name="Freeform 308"/>
            <p:cNvSpPr/>
            <p:nvPr>
              <p:custDataLst>
                <p:tags r:id="rId304"/>
              </p:custDataLst>
            </p:nvPr>
          </p:nvSpPr>
          <p:spPr bwMode="auto">
            <a:xfrm>
              <a:off x="11583988" y="3938588"/>
              <a:ext cx="44450" cy="25400"/>
            </a:xfrm>
            <a:custGeom>
              <a:avLst/>
              <a:gdLst>
                <a:gd name="T0" fmla="*/ 23 w 23"/>
                <a:gd name="T1" fmla="*/ 0 h 14"/>
                <a:gd name="T2" fmla="*/ 23 w 23"/>
                <a:gd name="T3" fmla="*/ 0 h 14"/>
                <a:gd name="T4" fmla="*/ 0 w 23"/>
                <a:gd name="T5" fmla="*/ 13 h 14"/>
                <a:gd name="T6" fmla="*/ 0 w 23"/>
                <a:gd name="T7" fmla="*/ 13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2 h 14"/>
                <a:gd name="T16" fmla="*/ 23 w 2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64" name="Freeform 309"/>
            <p:cNvSpPr/>
            <p:nvPr>
              <p:custDataLst>
                <p:tags r:id="rId305"/>
              </p:custDataLst>
            </p:nvPr>
          </p:nvSpPr>
          <p:spPr bwMode="auto">
            <a:xfrm>
              <a:off x="11585576" y="3941763"/>
              <a:ext cx="42863" cy="26988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2 h 14"/>
                <a:gd name="T6" fmla="*/ 0 w 22"/>
                <a:gd name="T7" fmla="*/ 12 h 14"/>
                <a:gd name="T8" fmla="*/ 0 w 22"/>
                <a:gd name="T9" fmla="*/ 13 h 14"/>
                <a:gd name="T10" fmla="*/ 0 w 22"/>
                <a:gd name="T11" fmla="*/ 14 h 14"/>
                <a:gd name="T12" fmla="*/ 0 w 22"/>
                <a:gd name="T13" fmla="*/ 14 h 14"/>
                <a:gd name="T14" fmla="*/ 0 w 22"/>
                <a:gd name="T15" fmla="*/ 14 h 14"/>
                <a:gd name="T16" fmla="*/ 0 w 22"/>
                <a:gd name="T17" fmla="*/ 14 h 14"/>
                <a:gd name="T18" fmla="*/ 22 w 22"/>
                <a:gd name="T19" fmla="*/ 1 h 14"/>
                <a:gd name="T20" fmla="*/ 22 w 22"/>
                <a:gd name="T21" fmla="*/ 0 h 14"/>
                <a:gd name="T22" fmla="*/ 22 w 22"/>
                <a:gd name="T23" fmla="*/ 0 h 14"/>
                <a:gd name="T24" fmla="*/ 22 w 22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65" name="Freeform 310"/>
            <p:cNvSpPr/>
            <p:nvPr>
              <p:custDataLst>
                <p:tags r:id="rId306"/>
              </p:custDataLst>
            </p:nvPr>
          </p:nvSpPr>
          <p:spPr bwMode="auto">
            <a:xfrm>
              <a:off x="11585576" y="3943350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66" name="Freeform 311"/>
            <p:cNvSpPr/>
            <p:nvPr>
              <p:custDataLst>
                <p:tags r:id="rId307"/>
              </p:custDataLst>
            </p:nvPr>
          </p:nvSpPr>
          <p:spPr bwMode="auto">
            <a:xfrm>
              <a:off x="11588751" y="3944938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4 h 14"/>
                <a:gd name="T8" fmla="*/ 0 w 22"/>
                <a:gd name="T9" fmla="*/ 14 h 14"/>
                <a:gd name="T10" fmla="*/ 22 w 22"/>
                <a:gd name="T11" fmla="*/ 1 h 14"/>
                <a:gd name="T12" fmla="*/ 22 w 22"/>
                <a:gd name="T13" fmla="*/ 1 h 14"/>
                <a:gd name="T14" fmla="*/ 22 w 22"/>
                <a:gd name="T15" fmla="*/ 1 h 14"/>
                <a:gd name="T16" fmla="*/ 22 w 22"/>
                <a:gd name="T17" fmla="*/ 1 h 14"/>
                <a:gd name="T18" fmla="*/ 22 w 22"/>
                <a:gd name="T19" fmla="*/ 1 h 14"/>
                <a:gd name="T20" fmla="*/ 22 w 22"/>
                <a:gd name="T21" fmla="*/ 1 h 14"/>
                <a:gd name="T22" fmla="*/ 22 w 22"/>
                <a:gd name="T23" fmla="*/ 1 h 14"/>
                <a:gd name="T24" fmla="*/ 22 w 22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67" name="Freeform 312"/>
            <p:cNvSpPr/>
            <p:nvPr>
              <p:custDataLst>
                <p:tags r:id="rId308"/>
              </p:custDataLst>
            </p:nvPr>
          </p:nvSpPr>
          <p:spPr bwMode="auto">
            <a:xfrm>
              <a:off x="11588751" y="3948113"/>
              <a:ext cx="42863" cy="25400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4 h 14"/>
                <a:gd name="T8" fmla="*/ 0 w 23"/>
                <a:gd name="T9" fmla="*/ 14 h 14"/>
                <a:gd name="T10" fmla="*/ 0 w 23"/>
                <a:gd name="T11" fmla="*/ 14 h 14"/>
                <a:gd name="T12" fmla="*/ 0 w 23"/>
                <a:gd name="T13" fmla="*/ 14 h 14"/>
                <a:gd name="T14" fmla="*/ 23 w 23"/>
                <a:gd name="T15" fmla="*/ 2 h 14"/>
                <a:gd name="T16" fmla="*/ 23 w 23"/>
                <a:gd name="T17" fmla="*/ 1 h 14"/>
                <a:gd name="T18" fmla="*/ 23 w 23"/>
                <a:gd name="T19" fmla="*/ 1 h 14"/>
                <a:gd name="T20" fmla="*/ 22 w 23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68" name="Freeform 313"/>
            <p:cNvSpPr/>
            <p:nvPr>
              <p:custDataLst>
                <p:tags r:id="rId309"/>
              </p:custDataLst>
            </p:nvPr>
          </p:nvSpPr>
          <p:spPr bwMode="auto">
            <a:xfrm>
              <a:off x="11588751" y="3951288"/>
              <a:ext cx="42863" cy="26988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12 h 14"/>
                <a:gd name="T4" fmla="*/ 0 w 23"/>
                <a:gd name="T5" fmla="*/ 12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3 w 23"/>
                <a:gd name="T15" fmla="*/ 0 h 14"/>
                <a:gd name="T16" fmla="*/ 23 w 23"/>
                <a:gd name="T17" fmla="*/ 0 h 14"/>
                <a:gd name="T18" fmla="*/ 23 w 23"/>
                <a:gd name="T19" fmla="*/ 0 h 14"/>
                <a:gd name="T20" fmla="*/ 23 w 23"/>
                <a:gd name="T21" fmla="*/ 0 h 14"/>
                <a:gd name="T22" fmla="*/ 23 w 23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69" name="Freeform 314"/>
            <p:cNvSpPr/>
            <p:nvPr>
              <p:custDataLst>
                <p:tags r:id="rId310"/>
              </p:custDataLst>
            </p:nvPr>
          </p:nvSpPr>
          <p:spPr bwMode="auto">
            <a:xfrm>
              <a:off x="11590338" y="3952875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4 h 14"/>
                <a:gd name="T10" fmla="*/ 22 w 22"/>
                <a:gd name="T11" fmla="*/ 1 h 14"/>
                <a:gd name="T12" fmla="*/ 22 w 22"/>
                <a:gd name="T13" fmla="*/ 0 h 14"/>
                <a:gd name="T14" fmla="*/ 22 w 22"/>
                <a:gd name="T15" fmla="*/ 0 h 14"/>
                <a:gd name="T16" fmla="*/ 22 w 22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70" name="Freeform 315"/>
            <p:cNvSpPr/>
            <p:nvPr>
              <p:custDataLst>
                <p:tags r:id="rId311"/>
              </p:custDataLst>
            </p:nvPr>
          </p:nvSpPr>
          <p:spPr bwMode="auto">
            <a:xfrm>
              <a:off x="11590338" y="3954463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4 h 14"/>
                <a:gd name="T8" fmla="*/ 23 w 23"/>
                <a:gd name="T9" fmla="*/ 1 h 14"/>
                <a:gd name="T10" fmla="*/ 23 w 23"/>
                <a:gd name="T11" fmla="*/ 1 h 14"/>
                <a:gd name="T12" fmla="*/ 23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71" name="Freeform 316"/>
            <p:cNvSpPr/>
            <p:nvPr>
              <p:custDataLst>
                <p:tags r:id="rId312"/>
              </p:custDataLst>
            </p:nvPr>
          </p:nvSpPr>
          <p:spPr bwMode="auto">
            <a:xfrm>
              <a:off x="11590338" y="3957638"/>
              <a:ext cx="42863" cy="25400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2 h 14"/>
                <a:gd name="T14" fmla="*/ 23 w 23"/>
                <a:gd name="T15" fmla="*/ 1 h 14"/>
                <a:gd name="T16" fmla="*/ 23 w 23"/>
                <a:gd name="T17" fmla="*/ 1 h 14"/>
                <a:gd name="T18" fmla="*/ 23 w 23"/>
                <a:gd name="T19" fmla="*/ 1 h 14"/>
                <a:gd name="T20" fmla="*/ 23 w 23"/>
                <a:gd name="T21" fmla="*/ 1 h 14"/>
                <a:gd name="T22" fmla="*/ 23 w 23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72" name="Freeform 317"/>
            <p:cNvSpPr/>
            <p:nvPr>
              <p:custDataLst>
                <p:tags r:id="rId313"/>
              </p:custDataLst>
            </p:nvPr>
          </p:nvSpPr>
          <p:spPr bwMode="auto">
            <a:xfrm>
              <a:off x="11591926" y="3960813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2 h 14"/>
                <a:gd name="T4" fmla="*/ 0 w 22"/>
                <a:gd name="T5" fmla="*/ 12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3 h 14"/>
                <a:gd name="T12" fmla="*/ 0 w 22"/>
                <a:gd name="T13" fmla="*/ 14 h 14"/>
                <a:gd name="T14" fmla="*/ 22 w 22"/>
                <a:gd name="T15" fmla="*/ 1 h 14"/>
                <a:gd name="T16" fmla="*/ 22 w 22"/>
                <a:gd name="T17" fmla="*/ 0 h 14"/>
                <a:gd name="T18" fmla="*/ 22 w 22"/>
                <a:gd name="T19" fmla="*/ 0 h 14"/>
                <a:gd name="T20" fmla="*/ 22 w 22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73" name="Freeform 318"/>
            <p:cNvSpPr/>
            <p:nvPr>
              <p:custDataLst>
                <p:tags r:id="rId314"/>
              </p:custDataLst>
            </p:nvPr>
          </p:nvSpPr>
          <p:spPr bwMode="auto">
            <a:xfrm>
              <a:off x="11591926" y="3962400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4 h 14"/>
                <a:gd name="T12" fmla="*/ 22 w 22"/>
                <a:gd name="T13" fmla="*/ 1 h 14"/>
                <a:gd name="T14" fmla="*/ 22 w 22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74" name="Freeform 319"/>
            <p:cNvSpPr/>
            <p:nvPr>
              <p:custDataLst>
                <p:tags r:id="rId315"/>
              </p:custDataLst>
            </p:nvPr>
          </p:nvSpPr>
          <p:spPr bwMode="auto">
            <a:xfrm>
              <a:off x="11591926" y="3963988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4 h 14"/>
                <a:gd name="T8" fmla="*/ 22 w 22"/>
                <a:gd name="T9" fmla="*/ 1 h 14"/>
                <a:gd name="T10" fmla="*/ 22 w 22"/>
                <a:gd name="T11" fmla="*/ 1 h 14"/>
                <a:gd name="T12" fmla="*/ 22 w 22"/>
                <a:gd name="T13" fmla="*/ 1 h 14"/>
                <a:gd name="T14" fmla="*/ 22 w 22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75" name="Freeform 320"/>
            <p:cNvSpPr/>
            <p:nvPr>
              <p:custDataLst>
                <p:tags r:id="rId316"/>
              </p:custDataLst>
            </p:nvPr>
          </p:nvSpPr>
          <p:spPr bwMode="auto">
            <a:xfrm>
              <a:off x="11591926" y="3967163"/>
              <a:ext cx="41275" cy="25400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4 h 14"/>
                <a:gd name="T6" fmla="*/ 22 w 22"/>
                <a:gd name="T7" fmla="*/ 1 h 14"/>
                <a:gd name="T8" fmla="*/ 22 w 22"/>
                <a:gd name="T9" fmla="*/ 0 h 14"/>
                <a:gd name="T10" fmla="*/ 22 w 22"/>
                <a:gd name="T11" fmla="*/ 0 h 14"/>
                <a:gd name="T12" fmla="*/ 22 w 2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76" name="Freeform 321"/>
            <p:cNvSpPr/>
            <p:nvPr>
              <p:custDataLst>
                <p:tags r:id="rId317"/>
              </p:custDataLst>
            </p:nvPr>
          </p:nvSpPr>
          <p:spPr bwMode="auto">
            <a:xfrm>
              <a:off x="11591926" y="3968750"/>
              <a:ext cx="41275" cy="25400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4 h 14"/>
                <a:gd name="T8" fmla="*/ 0 w 22"/>
                <a:gd name="T9" fmla="*/ 14 h 14"/>
                <a:gd name="T10" fmla="*/ 0 w 22"/>
                <a:gd name="T11" fmla="*/ 14 h 14"/>
                <a:gd name="T12" fmla="*/ 0 w 22"/>
                <a:gd name="T13" fmla="*/ 14 h 14"/>
                <a:gd name="T14" fmla="*/ 0 w 22"/>
                <a:gd name="T15" fmla="*/ 14 h 14"/>
                <a:gd name="T16" fmla="*/ 22 w 22"/>
                <a:gd name="T17" fmla="*/ 1 h 14"/>
                <a:gd name="T18" fmla="*/ 22 w 22"/>
                <a:gd name="T19" fmla="*/ 1 h 14"/>
                <a:gd name="T20" fmla="*/ 22 w 22"/>
                <a:gd name="T21" fmla="*/ 1 h 14"/>
                <a:gd name="T22" fmla="*/ 22 w 22"/>
                <a:gd name="T23" fmla="*/ 1 h 14"/>
                <a:gd name="T24" fmla="*/ 22 w 22"/>
                <a:gd name="T25" fmla="*/ 1 h 14"/>
                <a:gd name="T26" fmla="*/ 22 w 22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77" name="Freeform 322"/>
            <p:cNvSpPr/>
            <p:nvPr>
              <p:custDataLst>
                <p:tags r:id="rId318"/>
              </p:custDataLst>
            </p:nvPr>
          </p:nvSpPr>
          <p:spPr bwMode="auto">
            <a:xfrm>
              <a:off x="11591926" y="3970338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4 h 14"/>
                <a:gd name="T8" fmla="*/ 22 w 22"/>
                <a:gd name="T9" fmla="*/ 1 h 14"/>
                <a:gd name="T10" fmla="*/ 22 w 22"/>
                <a:gd name="T11" fmla="*/ 0 h 14"/>
                <a:gd name="T12" fmla="*/ 22 w 2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78" name="Freeform 323"/>
            <p:cNvSpPr/>
            <p:nvPr>
              <p:custDataLst>
                <p:tags r:id="rId319"/>
              </p:custDataLst>
            </p:nvPr>
          </p:nvSpPr>
          <p:spPr bwMode="auto">
            <a:xfrm>
              <a:off x="11591926" y="3971925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4 h 14"/>
                <a:gd name="T6" fmla="*/ 0 w 22"/>
                <a:gd name="T7" fmla="*/ 14 h 14"/>
                <a:gd name="T8" fmla="*/ 0 w 22"/>
                <a:gd name="T9" fmla="*/ 14 h 14"/>
                <a:gd name="T10" fmla="*/ 22 w 22"/>
                <a:gd name="T11" fmla="*/ 1 h 14"/>
                <a:gd name="T12" fmla="*/ 22 w 22"/>
                <a:gd name="T13" fmla="*/ 1 h 14"/>
                <a:gd name="T14" fmla="*/ 22 w 22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79" name="Freeform 324"/>
            <p:cNvSpPr/>
            <p:nvPr>
              <p:custDataLst>
                <p:tags r:id="rId320"/>
              </p:custDataLst>
            </p:nvPr>
          </p:nvSpPr>
          <p:spPr bwMode="auto">
            <a:xfrm>
              <a:off x="11591926" y="3973513"/>
              <a:ext cx="41275" cy="28575"/>
            </a:xfrm>
            <a:custGeom>
              <a:avLst/>
              <a:gdLst>
                <a:gd name="T0" fmla="*/ 22 w 22"/>
                <a:gd name="T1" fmla="*/ 0 h 15"/>
                <a:gd name="T2" fmla="*/ 0 w 22"/>
                <a:gd name="T3" fmla="*/ 13 h 15"/>
                <a:gd name="T4" fmla="*/ 0 w 22"/>
                <a:gd name="T5" fmla="*/ 14 h 15"/>
                <a:gd name="T6" fmla="*/ 0 w 22"/>
                <a:gd name="T7" fmla="*/ 14 h 15"/>
                <a:gd name="T8" fmla="*/ 0 w 22"/>
                <a:gd name="T9" fmla="*/ 14 h 15"/>
                <a:gd name="T10" fmla="*/ 0 w 22"/>
                <a:gd name="T11" fmla="*/ 14 h 15"/>
                <a:gd name="T12" fmla="*/ 0 w 22"/>
                <a:gd name="T13" fmla="*/ 14 h 15"/>
                <a:gd name="T14" fmla="*/ 0 w 22"/>
                <a:gd name="T15" fmla="*/ 14 h 15"/>
                <a:gd name="T16" fmla="*/ 0 w 22"/>
                <a:gd name="T17" fmla="*/ 15 h 15"/>
                <a:gd name="T18" fmla="*/ 22 w 22"/>
                <a:gd name="T19" fmla="*/ 2 h 15"/>
                <a:gd name="T20" fmla="*/ 22 w 22"/>
                <a:gd name="T21" fmla="*/ 1 h 15"/>
                <a:gd name="T22" fmla="*/ 22 w 22"/>
                <a:gd name="T23" fmla="*/ 1 h 15"/>
                <a:gd name="T24" fmla="*/ 22 w 22"/>
                <a:gd name="T25" fmla="*/ 1 h 15"/>
                <a:gd name="T26" fmla="*/ 22 w 22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80" name="Freeform 325"/>
            <p:cNvSpPr/>
            <p:nvPr>
              <p:custDataLst>
                <p:tags r:id="rId321"/>
              </p:custDataLst>
            </p:nvPr>
          </p:nvSpPr>
          <p:spPr bwMode="auto">
            <a:xfrm>
              <a:off x="11591926" y="3978275"/>
              <a:ext cx="41275" cy="23813"/>
            </a:xfrm>
            <a:custGeom>
              <a:avLst/>
              <a:gdLst>
                <a:gd name="T0" fmla="*/ 22 w 22"/>
                <a:gd name="T1" fmla="*/ 0 h 13"/>
                <a:gd name="T2" fmla="*/ 0 w 22"/>
                <a:gd name="T3" fmla="*/ 13 h 13"/>
                <a:gd name="T4" fmla="*/ 0 w 22"/>
                <a:gd name="T5" fmla="*/ 13 h 13"/>
                <a:gd name="T6" fmla="*/ 0 w 22"/>
                <a:gd name="T7" fmla="*/ 13 h 13"/>
                <a:gd name="T8" fmla="*/ 22 w 22"/>
                <a:gd name="T9" fmla="*/ 0 h 13"/>
                <a:gd name="T10" fmla="*/ 22 w 22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81" name="Freeform 326"/>
            <p:cNvSpPr/>
            <p:nvPr>
              <p:custDataLst>
                <p:tags r:id="rId322"/>
              </p:custDataLst>
            </p:nvPr>
          </p:nvSpPr>
          <p:spPr bwMode="auto">
            <a:xfrm>
              <a:off x="11220451" y="3779838"/>
              <a:ext cx="415925" cy="347663"/>
            </a:xfrm>
            <a:custGeom>
              <a:avLst/>
              <a:gdLst>
                <a:gd name="T0" fmla="*/ 73 w 218"/>
                <a:gd name="T1" fmla="*/ 9 h 183"/>
                <a:gd name="T2" fmla="*/ 70 w 218"/>
                <a:gd name="T3" fmla="*/ 14 h 183"/>
                <a:gd name="T4" fmla="*/ 68 w 218"/>
                <a:gd name="T5" fmla="*/ 22 h 183"/>
                <a:gd name="T6" fmla="*/ 67 w 218"/>
                <a:gd name="T7" fmla="*/ 31 h 183"/>
                <a:gd name="T8" fmla="*/ 65 w 218"/>
                <a:gd name="T9" fmla="*/ 29 h 183"/>
                <a:gd name="T10" fmla="*/ 62 w 218"/>
                <a:gd name="T11" fmla="*/ 26 h 183"/>
                <a:gd name="T12" fmla="*/ 58 w 218"/>
                <a:gd name="T13" fmla="*/ 24 h 183"/>
                <a:gd name="T14" fmla="*/ 51 w 218"/>
                <a:gd name="T15" fmla="*/ 22 h 183"/>
                <a:gd name="T16" fmla="*/ 46 w 218"/>
                <a:gd name="T17" fmla="*/ 23 h 183"/>
                <a:gd name="T18" fmla="*/ 42 w 218"/>
                <a:gd name="T19" fmla="*/ 28 h 183"/>
                <a:gd name="T20" fmla="*/ 41 w 218"/>
                <a:gd name="T21" fmla="*/ 34 h 183"/>
                <a:gd name="T22" fmla="*/ 37 w 218"/>
                <a:gd name="T23" fmla="*/ 30 h 183"/>
                <a:gd name="T24" fmla="*/ 33 w 218"/>
                <a:gd name="T25" fmla="*/ 26 h 183"/>
                <a:gd name="T26" fmla="*/ 28 w 218"/>
                <a:gd name="T27" fmla="*/ 24 h 183"/>
                <a:gd name="T28" fmla="*/ 24 w 218"/>
                <a:gd name="T29" fmla="*/ 23 h 183"/>
                <a:gd name="T30" fmla="*/ 20 w 218"/>
                <a:gd name="T31" fmla="*/ 24 h 183"/>
                <a:gd name="T32" fmla="*/ 15 w 218"/>
                <a:gd name="T33" fmla="*/ 37 h 183"/>
                <a:gd name="T34" fmla="*/ 15 w 218"/>
                <a:gd name="T35" fmla="*/ 41 h 183"/>
                <a:gd name="T36" fmla="*/ 13 w 218"/>
                <a:gd name="T37" fmla="*/ 40 h 183"/>
                <a:gd name="T38" fmla="*/ 9 w 218"/>
                <a:gd name="T39" fmla="*/ 40 h 183"/>
                <a:gd name="T40" fmla="*/ 7 w 218"/>
                <a:gd name="T41" fmla="*/ 40 h 183"/>
                <a:gd name="T42" fmla="*/ 7 w 218"/>
                <a:gd name="T43" fmla="*/ 40 h 183"/>
                <a:gd name="T44" fmla="*/ 18 w 218"/>
                <a:gd name="T45" fmla="*/ 81 h 183"/>
                <a:gd name="T46" fmla="*/ 215 w 218"/>
                <a:gd name="T47" fmla="*/ 176 h 183"/>
                <a:gd name="T48" fmla="*/ 216 w 218"/>
                <a:gd name="T49" fmla="*/ 175 h 183"/>
                <a:gd name="T50" fmla="*/ 217 w 218"/>
                <a:gd name="T51" fmla="*/ 172 h 183"/>
                <a:gd name="T52" fmla="*/ 218 w 218"/>
                <a:gd name="T53" fmla="*/ 165 h 183"/>
                <a:gd name="T54" fmla="*/ 218 w 218"/>
                <a:gd name="T55" fmla="*/ 164 h 183"/>
                <a:gd name="T56" fmla="*/ 218 w 218"/>
                <a:gd name="T57" fmla="*/ 163 h 183"/>
                <a:gd name="T58" fmla="*/ 218 w 218"/>
                <a:gd name="T59" fmla="*/ 159 h 183"/>
                <a:gd name="T60" fmla="*/ 217 w 218"/>
                <a:gd name="T61" fmla="*/ 155 h 183"/>
                <a:gd name="T62" fmla="*/ 216 w 218"/>
                <a:gd name="T63" fmla="*/ 150 h 183"/>
                <a:gd name="T64" fmla="*/ 215 w 218"/>
                <a:gd name="T65" fmla="*/ 146 h 183"/>
                <a:gd name="T66" fmla="*/ 211 w 218"/>
                <a:gd name="T67" fmla="*/ 138 h 183"/>
                <a:gd name="T68" fmla="*/ 205 w 218"/>
                <a:gd name="T69" fmla="*/ 128 h 183"/>
                <a:gd name="T70" fmla="*/ 203 w 218"/>
                <a:gd name="T71" fmla="*/ 126 h 183"/>
                <a:gd name="T72" fmla="*/ 198 w 218"/>
                <a:gd name="T73" fmla="*/ 120 h 183"/>
                <a:gd name="T74" fmla="*/ 195 w 218"/>
                <a:gd name="T75" fmla="*/ 117 h 183"/>
                <a:gd name="T76" fmla="*/ 195 w 218"/>
                <a:gd name="T77" fmla="*/ 111 h 183"/>
                <a:gd name="T78" fmla="*/ 195 w 218"/>
                <a:gd name="T79" fmla="*/ 108 h 183"/>
                <a:gd name="T80" fmla="*/ 193 w 218"/>
                <a:gd name="T81" fmla="*/ 101 h 183"/>
                <a:gd name="T82" fmla="*/ 191 w 218"/>
                <a:gd name="T83" fmla="*/ 95 h 183"/>
                <a:gd name="T84" fmla="*/ 188 w 218"/>
                <a:gd name="T85" fmla="*/ 89 h 183"/>
                <a:gd name="T86" fmla="*/ 184 w 218"/>
                <a:gd name="T87" fmla="*/ 84 h 183"/>
                <a:gd name="T88" fmla="*/ 177 w 218"/>
                <a:gd name="T89" fmla="*/ 75 h 183"/>
                <a:gd name="T90" fmla="*/ 173 w 218"/>
                <a:gd name="T91" fmla="*/ 72 h 183"/>
                <a:gd name="T92" fmla="*/ 169 w 218"/>
                <a:gd name="T93" fmla="*/ 70 h 183"/>
                <a:gd name="T94" fmla="*/ 165 w 218"/>
                <a:gd name="T95" fmla="*/ 68 h 183"/>
                <a:gd name="T96" fmla="*/ 158 w 218"/>
                <a:gd name="T97" fmla="*/ 66 h 183"/>
                <a:gd name="T98" fmla="*/ 158 w 218"/>
                <a:gd name="T99" fmla="*/ 66 h 183"/>
                <a:gd name="T100" fmla="*/ 153 w 218"/>
                <a:gd name="T101" fmla="*/ 63 h 183"/>
                <a:gd name="T102" fmla="*/ 149 w 218"/>
                <a:gd name="T103" fmla="*/ 50 h 183"/>
                <a:gd name="T104" fmla="*/ 146 w 218"/>
                <a:gd name="T105" fmla="*/ 45 h 183"/>
                <a:gd name="T106" fmla="*/ 137 w 218"/>
                <a:gd name="T107" fmla="*/ 30 h 183"/>
                <a:gd name="T108" fmla="*/ 124 w 218"/>
                <a:gd name="T109" fmla="*/ 16 h 183"/>
                <a:gd name="T110" fmla="*/ 114 w 218"/>
                <a:gd name="T111" fmla="*/ 8 h 183"/>
                <a:gd name="T112" fmla="*/ 105 w 218"/>
                <a:gd name="T113" fmla="*/ 3 h 183"/>
                <a:gd name="T114" fmla="*/ 91 w 218"/>
                <a:gd name="T1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" h="183"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1"/>
                    <a:pt x="89" y="1"/>
                  </a:cubicBezTo>
                  <a:cubicBezTo>
                    <a:pt x="88" y="1"/>
                    <a:pt x="87" y="1"/>
                    <a:pt x="86" y="1"/>
                  </a:cubicBezTo>
                  <a:cubicBezTo>
                    <a:pt x="85" y="1"/>
                    <a:pt x="84" y="1"/>
                    <a:pt x="83" y="2"/>
                  </a:cubicBezTo>
                  <a:cubicBezTo>
                    <a:pt x="82" y="2"/>
                    <a:pt x="81" y="3"/>
                    <a:pt x="80" y="3"/>
                  </a:cubicBezTo>
                  <a:cubicBezTo>
                    <a:pt x="77" y="5"/>
                    <a:pt x="75" y="7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3" y="10"/>
                  </a:cubicBezTo>
                  <a:cubicBezTo>
                    <a:pt x="73" y="10"/>
                    <a:pt x="72" y="10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69" y="16"/>
                    <a:pt x="69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9"/>
                    <a:pt x="68" y="19"/>
                    <a:pt x="68" y="19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8" y="21"/>
                    <a:pt x="68" y="21"/>
                    <a:pt x="68" y="22"/>
                  </a:cubicBezTo>
                  <a:cubicBezTo>
                    <a:pt x="68" y="22"/>
                    <a:pt x="68" y="22"/>
                    <a:pt x="68" y="23"/>
                  </a:cubicBezTo>
                  <a:cubicBezTo>
                    <a:pt x="68" y="23"/>
                    <a:pt x="68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6"/>
                    <a:pt x="67" y="26"/>
                    <a:pt x="67" y="27"/>
                  </a:cubicBezTo>
                  <a:cubicBezTo>
                    <a:pt x="67" y="27"/>
                    <a:pt x="67" y="28"/>
                    <a:pt x="67" y="28"/>
                  </a:cubicBezTo>
                  <a:cubicBezTo>
                    <a:pt x="67" y="28"/>
                    <a:pt x="67" y="29"/>
                    <a:pt x="67" y="29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8"/>
                    <a:pt x="64" y="28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6"/>
                    <a:pt x="62" y="26"/>
                  </a:cubicBezTo>
                  <a:cubicBezTo>
                    <a:pt x="62" y="26"/>
                    <a:pt x="61" y="26"/>
                    <a:pt x="61" y="26"/>
                  </a:cubicBezTo>
                  <a:cubicBezTo>
                    <a:pt x="61" y="25"/>
                    <a:pt x="61" y="25"/>
                    <a:pt x="60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7" y="24"/>
                    <a:pt x="57" y="23"/>
                    <a:pt x="57" y="23"/>
                  </a:cubicBezTo>
                  <a:cubicBezTo>
                    <a:pt x="56" y="23"/>
                    <a:pt x="56" y="23"/>
                    <a:pt x="55" y="23"/>
                  </a:cubicBezTo>
                  <a:cubicBezTo>
                    <a:pt x="55" y="23"/>
                    <a:pt x="55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2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0" y="22"/>
                    <a:pt x="49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4"/>
                    <a:pt x="44" y="24"/>
                    <a:pt x="44" y="25"/>
                  </a:cubicBezTo>
                  <a:cubicBezTo>
                    <a:pt x="43" y="26"/>
                    <a:pt x="43" y="26"/>
                    <a:pt x="42" y="27"/>
                  </a:cubicBezTo>
                  <a:cubicBezTo>
                    <a:pt x="42" y="27"/>
                    <a:pt x="42" y="28"/>
                    <a:pt x="42" y="28"/>
                  </a:cubicBezTo>
                  <a:cubicBezTo>
                    <a:pt x="41" y="29"/>
                    <a:pt x="41" y="29"/>
                    <a:pt x="41" y="30"/>
                  </a:cubicBezTo>
                  <a:cubicBezTo>
                    <a:pt x="41" y="30"/>
                    <a:pt x="41" y="31"/>
                    <a:pt x="41" y="3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2"/>
                    <a:pt x="39" y="32"/>
                  </a:cubicBezTo>
                  <a:cubicBezTo>
                    <a:pt x="39" y="32"/>
                    <a:pt x="39" y="32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7" y="30"/>
                    <a:pt x="37" y="30"/>
                  </a:cubicBezTo>
                  <a:cubicBezTo>
                    <a:pt x="37" y="30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4" y="27"/>
                    <a:pt x="34" y="27"/>
                    <a:pt x="33" y="27"/>
                  </a:cubicBezTo>
                  <a:cubicBezTo>
                    <a:pt x="33" y="27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4"/>
                    <a:pt x="29" y="24"/>
                  </a:cubicBezTo>
                  <a:cubicBezTo>
                    <a:pt x="29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3"/>
                  </a:cubicBezTo>
                  <a:cubicBezTo>
                    <a:pt x="26" y="23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0" y="24"/>
                  </a:cubicBezTo>
                  <a:cubicBezTo>
                    <a:pt x="20" y="24"/>
                    <a:pt x="20" y="24"/>
                    <a:pt x="19" y="24"/>
                  </a:cubicBezTo>
                  <a:cubicBezTo>
                    <a:pt x="16" y="26"/>
                    <a:pt x="14" y="30"/>
                    <a:pt x="14" y="35"/>
                  </a:cubicBezTo>
                  <a:cubicBezTo>
                    <a:pt x="14" y="35"/>
                    <a:pt x="14" y="35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2"/>
                    <a:pt x="1" y="46"/>
                    <a:pt x="0" y="52"/>
                  </a:cubicBezTo>
                  <a:cubicBezTo>
                    <a:pt x="0" y="62"/>
                    <a:pt x="8" y="75"/>
                    <a:pt x="18" y="81"/>
                  </a:cubicBezTo>
                  <a:cubicBezTo>
                    <a:pt x="19" y="81"/>
                    <a:pt x="20" y="82"/>
                    <a:pt x="21" y="83"/>
                  </a:cubicBezTo>
                  <a:cubicBezTo>
                    <a:pt x="193" y="182"/>
                    <a:pt x="193" y="182"/>
                    <a:pt x="193" y="182"/>
                  </a:cubicBezTo>
                  <a:cubicBezTo>
                    <a:pt x="196" y="183"/>
                    <a:pt x="199" y="183"/>
                    <a:pt x="202" y="183"/>
                  </a:cubicBezTo>
                  <a:cubicBezTo>
                    <a:pt x="208" y="183"/>
                    <a:pt x="212" y="181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5"/>
                    <a:pt x="215" y="175"/>
                    <a:pt x="215" y="175"/>
                  </a:cubicBezTo>
                  <a:cubicBezTo>
                    <a:pt x="215" y="175"/>
                    <a:pt x="215" y="175"/>
                    <a:pt x="216" y="175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216" y="174"/>
                    <a:pt x="216" y="173"/>
                    <a:pt x="217" y="173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17" y="173"/>
                    <a:pt x="217" y="173"/>
                    <a:pt x="217" y="172"/>
                  </a:cubicBezTo>
                  <a:cubicBezTo>
                    <a:pt x="217" y="172"/>
                    <a:pt x="217" y="172"/>
                    <a:pt x="217" y="172"/>
                  </a:cubicBezTo>
                  <a:cubicBezTo>
                    <a:pt x="217" y="172"/>
                    <a:pt x="217" y="172"/>
                    <a:pt x="217" y="172"/>
                  </a:cubicBezTo>
                  <a:cubicBezTo>
                    <a:pt x="217" y="172"/>
                    <a:pt x="217" y="172"/>
                    <a:pt x="217" y="172"/>
                  </a:cubicBezTo>
                  <a:cubicBezTo>
                    <a:pt x="217" y="171"/>
                    <a:pt x="217" y="170"/>
                    <a:pt x="218" y="169"/>
                  </a:cubicBezTo>
                  <a:cubicBezTo>
                    <a:pt x="218" y="169"/>
                    <a:pt x="218" y="169"/>
                    <a:pt x="218" y="169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8" y="167"/>
                    <a:pt x="218" y="167"/>
                    <a:pt x="218" y="167"/>
                  </a:cubicBezTo>
                  <a:cubicBezTo>
                    <a:pt x="218" y="167"/>
                    <a:pt x="218" y="166"/>
                    <a:pt x="218" y="166"/>
                  </a:cubicBezTo>
                  <a:cubicBezTo>
                    <a:pt x="218" y="166"/>
                    <a:pt x="218" y="165"/>
                    <a:pt x="218" y="165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8" y="165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2"/>
                    <a:pt x="218" y="162"/>
                    <a:pt x="218" y="161"/>
                  </a:cubicBezTo>
                  <a:cubicBezTo>
                    <a:pt x="218" y="161"/>
                    <a:pt x="218" y="161"/>
                    <a:pt x="218" y="161"/>
                  </a:cubicBezTo>
                  <a:cubicBezTo>
                    <a:pt x="218" y="160"/>
                    <a:pt x="218" y="160"/>
                    <a:pt x="218" y="159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18" y="158"/>
                    <a:pt x="218" y="157"/>
                    <a:pt x="218" y="157"/>
                  </a:cubicBezTo>
                  <a:cubicBezTo>
                    <a:pt x="218" y="157"/>
                    <a:pt x="218" y="157"/>
                    <a:pt x="218" y="157"/>
                  </a:cubicBezTo>
                  <a:cubicBezTo>
                    <a:pt x="218" y="157"/>
                    <a:pt x="218" y="157"/>
                    <a:pt x="218" y="157"/>
                  </a:cubicBezTo>
                  <a:cubicBezTo>
                    <a:pt x="218" y="156"/>
                    <a:pt x="217" y="156"/>
                    <a:pt x="217" y="155"/>
                  </a:cubicBezTo>
                  <a:cubicBezTo>
                    <a:pt x="217" y="155"/>
                    <a:pt x="217" y="154"/>
                    <a:pt x="217" y="154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17" y="152"/>
                    <a:pt x="217" y="152"/>
                    <a:pt x="216" y="151"/>
                  </a:cubicBezTo>
                  <a:cubicBezTo>
                    <a:pt x="216" y="151"/>
                    <a:pt x="216" y="151"/>
                    <a:pt x="216" y="151"/>
                  </a:cubicBezTo>
                  <a:cubicBezTo>
                    <a:pt x="216" y="151"/>
                    <a:pt x="216" y="151"/>
                    <a:pt x="216" y="151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16" y="148"/>
                    <a:pt x="216" y="148"/>
                    <a:pt x="215" y="148"/>
                  </a:cubicBezTo>
                  <a:cubicBezTo>
                    <a:pt x="215" y="148"/>
                    <a:pt x="215" y="148"/>
                    <a:pt x="215" y="147"/>
                  </a:cubicBezTo>
                  <a:cubicBezTo>
                    <a:pt x="215" y="147"/>
                    <a:pt x="215" y="147"/>
                    <a:pt x="215" y="147"/>
                  </a:cubicBezTo>
                  <a:cubicBezTo>
                    <a:pt x="215" y="147"/>
                    <a:pt x="215" y="147"/>
                    <a:pt x="215" y="147"/>
                  </a:cubicBezTo>
                  <a:cubicBezTo>
                    <a:pt x="215" y="147"/>
                    <a:pt x="215" y="147"/>
                    <a:pt x="215" y="146"/>
                  </a:cubicBezTo>
                  <a:cubicBezTo>
                    <a:pt x="215" y="146"/>
                    <a:pt x="215" y="145"/>
                    <a:pt x="214" y="145"/>
                  </a:cubicBezTo>
                  <a:cubicBezTo>
                    <a:pt x="214" y="145"/>
                    <a:pt x="214" y="145"/>
                    <a:pt x="214" y="145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4"/>
                    <a:pt x="214" y="144"/>
                    <a:pt x="214" y="143"/>
                  </a:cubicBezTo>
                  <a:cubicBezTo>
                    <a:pt x="214" y="143"/>
                    <a:pt x="214" y="143"/>
                    <a:pt x="213" y="142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213" y="141"/>
                    <a:pt x="212" y="139"/>
                    <a:pt x="211" y="138"/>
                  </a:cubicBezTo>
                  <a:cubicBezTo>
                    <a:pt x="211" y="138"/>
                    <a:pt x="211" y="138"/>
                    <a:pt x="211" y="137"/>
                  </a:cubicBezTo>
                  <a:cubicBezTo>
                    <a:pt x="211" y="137"/>
                    <a:pt x="211" y="137"/>
                    <a:pt x="211" y="137"/>
                  </a:cubicBezTo>
                  <a:cubicBezTo>
                    <a:pt x="210" y="136"/>
                    <a:pt x="210" y="135"/>
                    <a:pt x="209" y="135"/>
                  </a:cubicBezTo>
                  <a:cubicBezTo>
                    <a:pt x="209" y="135"/>
                    <a:pt x="209" y="135"/>
                    <a:pt x="209" y="135"/>
                  </a:cubicBezTo>
                  <a:cubicBezTo>
                    <a:pt x="208" y="133"/>
                    <a:pt x="207" y="131"/>
                    <a:pt x="206" y="129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6"/>
                  </a:cubicBezTo>
                  <a:cubicBezTo>
                    <a:pt x="204" y="126"/>
                    <a:pt x="204" y="126"/>
                    <a:pt x="204" y="126"/>
                  </a:cubicBezTo>
                  <a:cubicBezTo>
                    <a:pt x="204" y="126"/>
                    <a:pt x="203" y="126"/>
                    <a:pt x="20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03" y="125"/>
                    <a:pt x="202" y="125"/>
                    <a:pt x="202" y="124"/>
                  </a:cubicBezTo>
                  <a:cubicBezTo>
                    <a:pt x="202" y="124"/>
                    <a:pt x="201" y="123"/>
                    <a:pt x="201" y="123"/>
                  </a:cubicBezTo>
                  <a:cubicBezTo>
                    <a:pt x="200" y="122"/>
                    <a:pt x="200" y="122"/>
                    <a:pt x="199" y="121"/>
                  </a:cubicBezTo>
                  <a:cubicBezTo>
                    <a:pt x="199" y="121"/>
                    <a:pt x="198" y="121"/>
                    <a:pt x="198" y="12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7" y="120"/>
                    <a:pt x="197" y="119"/>
                    <a:pt x="197" y="119"/>
                  </a:cubicBezTo>
                  <a:cubicBezTo>
                    <a:pt x="196" y="119"/>
                    <a:pt x="196" y="118"/>
                    <a:pt x="195" y="118"/>
                  </a:cubicBezTo>
                  <a:cubicBezTo>
                    <a:pt x="195" y="118"/>
                    <a:pt x="195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5" y="116"/>
                    <a:pt x="195" y="115"/>
                    <a:pt x="195" y="113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5" y="113"/>
                    <a:pt x="195" y="113"/>
                    <a:pt x="195" y="112"/>
                  </a:cubicBezTo>
                  <a:cubicBezTo>
                    <a:pt x="195" y="112"/>
                    <a:pt x="195" y="111"/>
                    <a:pt x="195" y="111"/>
                  </a:cubicBezTo>
                  <a:cubicBezTo>
                    <a:pt x="195" y="111"/>
                    <a:pt x="195" y="110"/>
                    <a:pt x="195" y="110"/>
                  </a:cubicBezTo>
                  <a:cubicBezTo>
                    <a:pt x="195" y="110"/>
                    <a:pt x="195" y="109"/>
                    <a:pt x="195" y="109"/>
                  </a:cubicBezTo>
                  <a:cubicBezTo>
                    <a:pt x="195" y="109"/>
                    <a:pt x="195" y="109"/>
                    <a:pt x="195" y="109"/>
                  </a:cubicBezTo>
                  <a:cubicBezTo>
                    <a:pt x="195" y="109"/>
                    <a:pt x="195" y="109"/>
                    <a:pt x="195" y="109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7"/>
                    <a:pt x="195" y="107"/>
                  </a:cubicBezTo>
                  <a:cubicBezTo>
                    <a:pt x="194" y="107"/>
                    <a:pt x="194" y="107"/>
                    <a:pt x="194" y="106"/>
                  </a:cubicBezTo>
                  <a:cubicBezTo>
                    <a:pt x="194" y="106"/>
                    <a:pt x="194" y="105"/>
                    <a:pt x="194" y="105"/>
                  </a:cubicBezTo>
                  <a:cubicBezTo>
                    <a:pt x="194" y="105"/>
                    <a:pt x="194" y="104"/>
                    <a:pt x="194" y="104"/>
                  </a:cubicBezTo>
                  <a:cubicBezTo>
                    <a:pt x="194" y="103"/>
                    <a:pt x="194" y="103"/>
                    <a:pt x="193" y="102"/>
                  </a:cubicBezTo>
                  <a:cubicBezTo>
                    <a:pt x="193" y="102"/>
                    <a:pt x="193" y="101"/>
                    <a:pt x="193" y="101"/>
                  </a:cubicBezTo>
                  <a:cubicBezTo>
                    <a:pt x="193" y="101"/>
                    <a:pt x="193" y="101"/>
                    <a:pt x="193" y="101"/>
                  </a:cubicBezTo>
                  <a:cubicBezTo>
                    <a:pt x="193" y="100"/>
                    <a:pt x="192" y="99"/>
                    <a:pt x="192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8"/>
                    <a:pt x="192" y="97"/>
                    <a:pt x="191" y="96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6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0" y="94"/>
                    <a:pt x="190" y="94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89" y="92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89" y="91"/>
                    <a:pt x="188" y="90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6" y="87"/>
                    <a:pt x="185" y="85"/>
                    <a:pt x="184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83" y="82"/>
                    <a:pt x="182" y="80"/>
                    <a:pt x="180" y="79"/>
                  </a:cubicBezTo>
                  <a:cubicBezTo>
                    <a:pt x="180" y="79"/>
                    <a:pt x="180" y="79"/>
                    <a:pt x="180" y="78"/>
                  </a:cubicBezTo>
                  <a:cubicBezTo>
                    <a:pt x="180" y="78"/>
                    <a:pt x="179" y="78"/>
                    <a:pt x="179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6"/>
                    <a:pt x="177" y="76"/>
                  </a:cubicBezTo>
                  <a:cubicBezTo>
                    <a:pt x="177" y="76"/>
                    <a:pt x="177" y="75"/>
                    <a:pt x="177" y="75"/>
                  </a:cubicBezTo>
                  <a:cubicBezTo>
                    <a:pt x="177" y="75"/>
                    <a:pt x="176" y="75"/>
                    <a:pt x="176" y="75"/>
                  </a:cubicBezTo>
                  <a:cubicBezTo>
                    <a:pt x="176" y="75"/>
                    <a:pt x="176" y="74"/>
                    <a:pt x="176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4" y="73"/>
                    <a:pt x="174" y="73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2" y="72"/>
                    <a:pt x="172" y="72"/>
                    <a:pt x="172" y="71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0" y="71"/>
                    <a:pt x="170" y="70"/>
                    <a:pt x="170" y="70"/>
                  </a:cubicBezTo>
                  <a:cubicBezTo>
                    <a:pt x="170" y="70"/>
                    <a:pt x="170" y="70"/>
                    <a:pt x="169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9" y="70"/>
                    <a:pt x="169" y="70"/>
                    <a:pt x="169" y="69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7" y="69"/>
                    <a:pt x="167" y="69"/>
                    <a:pt x="166" y="68"/>
                  </a:cubicBezTo>
                  <a:cubicBezTo>
                    <a:pt x="166" y="68"/>
                    <a:pt x="166" y="68"/>
                    <a:pt x="165" y="68"/>
                  </a:cubicBezTo>
                  <a:cubicBezTo>
                    <a:pt x="165" y="68"/>
                    <a:pt x="165" y="68"/>
                    <a:pt x="164" y="68"/>
                  </a:cubicBezTo>
                  <a:cubicBezTo>
                    <a:pt x="164" y="67"/>
                    <a:pt x="164" y="67"/>
                    <a:pt x="163" y="67"/>
                  </a:cubicBezTo>
                  <a:cubicBezTo>
                    <a:pt x="163" y="67"/>
                    <a:pt x="163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1" y="67"/>
                    <a:pt x="161" y="67"/>
                  </a:cubicBezTo>
                  <a:cubicBezTo>
                    <a:pt x="160" y="66"/>
                    <a:pt x="159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6"/>
                    <a:pt x="155" y="66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6"/>
                    <a:pt x="154" y="66"/>
                    <a:pt x="154" y="65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53" y="64"/>
                    <a:pt x="153" y="64"/>
                    <a:pt x="153" y="63"/>
                  </a:cubicBezTo>
                  <a:cubicBezTo>
                    <a:pt x="153" y="62"/>
                    <a:pt x="153" y="62"/>
                    <a:pt x="152" y="61"/>
                  </a:cubicBezTo>
                  <a:cubicBezTo>
                    <a:pt x="152" y="60"/>
                    <a:pt x="152" y="59"/>
                    <a:pt x="152" y="59"/>
                  </a:cubicBezTo>
                  <a:cubicBezTo>
                    <a:pt x="152" y="58"/>
                    <a:pt x="151" y="57"/>
                    <a:pt x="151" y="57"/>
                  </a:cubicBezTo>
                  <a:cubicBezTo>
                    <a:pt x="151" y="57"/>
                    <a:pt x="151" y="56"/>
                    <a:pt x="151" y="56"/>
                  </a:cubicBezTo>
                  <a:cubicBezTo>
                    <a:pt x="151" y="56"/>
                    <a:pt x="151" y="55"/>
                    <a:pt x="150" y="54"/>
                  </a:cubicBezTo>
                  <a:cubicBezTo>
                    <a:pt x="150" y="54"/>
                    <a:pt x="150" y="53"/>
                    <a:pt x="149" y="52"/>
                  </a:cubicBezTo>
                  <a:cubicBezTo>
                    <a:pt x="149" y="52"/>
                    <a:pt x="149" y="51"/>
                    <a:pt x="149" y="50"/>
                  </a:cubicBezTo>
                  <a:cubicBezTo>
                    <a:pt x="148" y="50"/>
                    <a:pt x="148" y="49"/>
                    <a:pt x="148" y="48"/>
                  </a:cubicBezTo>
                  <a:cubicBezTo>
                    <a:pt x="147" y="48"/>
                    <a:pt x="147" y="47"/>
                    <a:pt x="147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6"/>
                    <a:pt x="147" y="46"/>
                  </a:cubicBezTo>
                  <a:cubicBezTo>
                    <a:pt x="146" y="46"/>
                    <a:pt x="146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6" y="44"/>
                    <a:pt x="146" y="44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6" y="44"/>
                    <a:pt x="145" y="44"/>
                    <a:pt x="145" y="43"/>
                  </a:cubicBezTo>
                  <a:cubicBezTo>
                    <a:pt x="145" y="42"/>
                    <a:pt x="144" y="41"/>
                    <a:pt x="143" y="40"/>
                  </a:cubicBezTo>
                  <a:cubicBezTo>
                    <a:pt x="143" y="40"/>
                    <a:pt x="143" y="40"/>
                    <a:pt x="143" y="39"/>
                  </a:cubicBezTo>
                  <a:cubicBezTo>
                    <a:pt x="142" y="37"/>
                    <a:pt x="141" y="36"/>
                    <a:pt x="140" y="34"/>
                  </a:cubicBezTo>
                  <a:cubicBezTo>
                    <a:pt x="139" y="33"/>
                    <a:pt x="138" y="31"/>
                    <a:pt x="137" y="30"/>
                  </a:cubicBezTo>
                  <a:cubicBezTo>
                    <a:pt x="136" y="29"/>
                    <a:pt x="136" y="28"/>
                    <a:pt x="135" y="28"/>
                  </a:cubicBezTo>
                  <a:cubicBezTo>
                    <a:pt x="134" y="27"/>
                    <a:pt x="134" y="26"/>
                    <a:pt x="133" y="26"/>
                  </a:cubicBezTo>
                  <a:cubicBezTo>
                    <a:pt x="133" y="25"/>
                    <a:pt x="132" y="24"/>
                    <a:pt x="132" y="24"/>
                  </a:cubicBezTo>
                  <a:cubicBezTo>
                    <a:pt x="131" y="23"/>
                    <a:pt x="130" y="22"/>
                    <a:pt x="130" y="22"/>
                  </a:cubicBezTo>
                  <a:cubicBezTo>
                    <a:pt x="129" y="21"/>
                    <a:pt x="129" y="20"/>
                    <a:pt x="128" y="20"/>
                  </a:cubicBezTo>
                  <a:cubicBezTo>
                    <a:pt x="127" y="19"/>
                    <a:pt x="127" y="18"/>
                    <a:pt x="126" y="18"/>
                  </a:cubicBezTo>
                  <a:cubicBezTo>
                    <a:pt x="125" y="17"/>
                    <a:pt x="125" y="16"/>
                    <a:pt x="124" y="16"/>
                  </a:cubicBezTo>
                  <a:cubicBezTo>
                    <a:pt x="123" y="15"/>
                    <a:pt x="123" y="15"/>
                    <a:pt x="122" y="14"/>
                  </a:cubicBezTo>
                  <a:cubicBezTo>
                    <a:pt x="121" y="14"/>
                    <a:pt x="121" y="13"/>
                    <a:pt x="120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9" y="12"/>
                    <a:pt x="119" y="11"/>
                    <a:pt x="118" y="11"/>
                  </a:cubicBezTo>
                  <a:cubicBezTo>
                    <a:pt x="117" y="10"/>
                    <a:pt x="117" y="10"/>
                    <a:pt x="116" y="9"/>
                  </a:cubicBezTo>
                  <a:cubicBezTo>
                    <a:pt x="115" y="9"/>
                    <a:pt x="115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3" y="8"/>
                    <a:pt x="113" y="7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6"/>
                    <a:pt x="111" y="6"/>
                    <a:pt x="110" y="6"/>
                  </a:cubicBezTo>
                  <a:cubicBezTo>
                    <a:pt x="109" y="6"/>
                    <a:pt x="109" y="5"/>
                    <a:pt x="108" y="5"/>
                  </a:cubicBezTo>
                  <a:cubicBezTo>
                    <a:pt x="108" y="5"/>
                    <a:pt x="107" y="4"/>
                    <a:pt x="106" y="4"/>
                  </a:cubicBezTo>
                  <a:cubicBezTo>
                    <a:pt x="106" y="4"/>
                    <a:pt x="105" y="4"/>
                    <a:pt x="105" y="3"/>
                  </a:cubicBezTo>
                  <a:cubicBezTo>
                    <a:pt x="104" y="3"/>
                    <a:pt x="103" y="3"/>
                    <a:pt x="103" y="3"/>
                  </a:cubicBezTo>
                  <a:cubicBezTo>
                    <a:pt x="102" y="2"/>
                    <a:pt x="101" y="2"/>
                    <a:pt x="101" y="2"/>
                  </a:cubicBezTo>
                  <a:cubicBezTo>
                    <a:pt x="100" y="2"/>
                    <a:pt x="100" y="2"/>
                    <a:pt x="99" y="1"/>
                  </a:cubicBezTo>
                  <a:cubicBezTo>
                    <a:pt x="98" y="1"/>
                    <a:pt x="98" y="1"/>
                    <a:pt x="97" y="1"/>
                  </a:cubicBezTo>
                  <a:cubicBezTo>
                    <a:pt x="96" y="1"/>
                    <a:pt x="96" y="1"/>
                    <a:pt x="95" y="1"/>
                  </a:cubicBezTo>
                  <a:cubicBezTo>
                    <a:pt x="94" y="1"/>
                    <a:pt x="94" y="1"/>
                    <a:pt x="93" y="1"/>
                  </a:cubicBezTo>
                  <a:cubicBezTo>
                    <a:pt x="92" y="1"/>
                    <a:pt x="92" y="0"/>
                    <a:pt x="91" y="0"/>
                  </a:cubicBezTo>
                </a:path>
              </a:pathLst>
            </a:custGeom>
            <a:solidFill>
              <a:srgbClr val="F2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82" name="Freeform 327"/>
            <p:cNvSpPr>
              <a:spLocks noEditPoints="1"/>
            </p:cNvSpPr>
            <p:nvPr>
              <p:custDataLst>
                <p:tags r:id="rId323"/>
              </p:custDataLst>
            </p:nvPr>
          </p:nvSpPr>
          <p:spPr bwMode="auto">
            <a:xfrm>
              <a:off x="10307638" y="2441575"/>
              <a:ext cx="30163" cy="4763"/>
            </a:xfrm>
            <a:custGeom>
              <a:avLst/>
              <a:gdLst>
                <a:gd name="T0" fmla="*/ 2 w 16"/>
                <a:gd name="T1" fmla="*/ 1 h 2"/>
                <a:gd name="T2" fmla="*/ 0 w 16"/>
                <a:gd name="T3" fmla="*/ 2 h 2"/>
                <a:gd name="T4" fmla="*/ 0 w 16"/>
                <a:gd name="T5" fmla="*/ 2 h 2"/>
                <a:gd name="T6" fmla="*/ 1 w 16"/>
                <a:gd name="T7" fmla="*/ 1 h 2"/>
                <a:gd name="T8" fmla="*/ 1 w 16"/>
                <a:gd name="T9" fmla="*/ 1 h 2"/>
                <a:gd name="T10" fmla="*/ 2 w 16"/>
                <a:gd name="T11" fmla="*/ 1 h 2"/>
                <a:gd name="T12" fmla="*/ 2 w 16"/>
                <a:gd name="T13" fmla="*/ 1 h 2"/>
                <a:gd name="T14" fmla="*/ 2 w 16"/>
                <a:gd name="T15" fmla="*/ 1 h 2"/>
                <a:gd name="T16" fmla="*/ 2 w 16"/>
                <a:gd name="T17" fmla="*/ 1 h 2"/>
                <a:gd name="T18" fmla="*/ 2 w 16"/>
                <a:gd name="T19" fmla="*/ 1 h 2"/>
                <a:gd name="T20" fmla="*/ 2 w 16"/>
                <a:gd name="T21" fmla="*/ 1 h 2"/>
                <a:gd name="T22" fmla="*/ 2 w 16"/>
                <a:gd name="T23" fmla="*/ 1 h 2"/>
                <a:gd name="T24" fmla="*/ 15 w 16"/>
                <a:gd name="T25" fmla="*/ 1 h 2"/>
                <a:gd name="T26" fmla="*/ 16 w 16"/>
                <a:gd name="T27" fmla="*/ 1 h 2"/>
                <a:gd name="T28" fmla="*/ 15 w 16"/>
                <a:gd name="T29" fmla="*/ 1 h 2"/>
                <a:gd name="T30" fmla="*/ 15 w 16"/>
                <a:gd name="T31" fmla="*/ 1 h 2"/>
                <a:gd name="T32" fmla="*/ 15 w 16"/>
                <a:gd name="T33" fmla="*/ 1 h 2"/>
                <a:gd name="T34" fmla="*/ 13 w 16"/>
                <a:gd name="T35" fmla="*/ 0 h 2"/>
                <a:gd name="T36" fmla="*/ 13 w 16"/>
                <a:gd name="T37" fmla="*/ 0 h 2"/>
                <a:gd name="T38" fmla="*/ 13 w 16"/>
                <a:gd name="T39" fmla="*/ 0 h 2"/>
                <a:gd name="T40" fmla="*/ 13 w 16"/>
                <a:gd name="T41" fmla="*/ 0 h 2"/>
                <a:gd name="T42" fmla="*/ 13 w 16"/>
                <a:gd name="T43" fmla="*/ 0 h 2"/>
                <a:gd name="T44" fmla="*/ 11 w 16"/>
                <a:gd name="T45" fmla="*/ 0 h 2"/>
                <a:gd name="T46" fmla="*/ 11 w 16"/>
                <a:gd name="T47" fmla="*/ 0 h 2"/>
                <a:gd name="T48" fmla="*/ 11 w 16"/>
                <a:gd name="T49" fmla="*/ 0 h 2"/>
                <a:gd name="T50" fmla="*/ 11 w 16"/>
                <a:gd name="T51" fmla="*/ 0 h 2"/>
                <a:gd name="T52" fmla="*/ 11 w 16"/>
                <a:gd name="T53" fmla="*/ 0 h 2"/>
                <a:gd name="T54" fmla="*/ 6 w 16"/>
                <a:gd name="T55" fmla="*/ 0 h 2"/>
                <a:gd name="T56" fmla="*/ 5 w 16"/>
                <a:gd name="T57" fmla="*/ 0 h 2"/>
                <a:gd name="T58" fmla="*/ 5 w 16"/>
                <a:gd name="T59" fmla="*/ 0 h 2"/>
                <a:gd name="T60" fmla="*/ 5 w 16"/>
                <a:gd name="T61" fmla="*/ 0 h 2"/>
                <a:gd name="T62" fmla="*/ 6 w 16"/>
                <a:gd name="T6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2">
                  <a:moveTo>
                    <a:pt x="2" y="1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83" name="Freeform 328"/>
            <p:cNvSpPr/>
            <p:nvPr>
              <p:custDataLst>
                <p:tags r:id="rId324"/>
              </p:custDataLst>
            </p:nvPr>
          </p:nvSpPr>
          <p:spPr bwMode="auto">
            <a:xfrm>
              <a:off x="10307638" y="2427288"/>
              <a:ext cx="33338" cy="19050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10 h 10"/>
                <a:gd name="T4" fmla="*/ 0 w 17"/>
                <a:gd name="T5" fmla="*/ 10 h 10"/>
                <a:gd name="T6" fmla="*/ 2 w 17"/>
                <a:gd name="T7" fmla="*/ 9 h 10"/>
                <a:gd name="T8" fmla="*/ 2 w 17"/>
                <a:gd name="T9" fmla="*/ 9 h 10"/>
                <a:gd name="T10" fmla="*/ 2 w 17"/>
                <a:gd name="T11" fmla="*/ 9 h 10"/>
                <a:gd name="T12" fmla="*/ 3 w 17"/>
                <a:gd name="T13" fmla="*/ 9 h 10"/>
                <a:gd name="T14" fmla="*/ 17 w 17"/>
                <a:gd name="T15" fmla="*/ 1 h 10"/>
                <a:gd name="T16" fmla="*/ 1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84" name="Freeform 329"/>
            <p:cNvSpPr/>
            <p:nvPr>
              <p:custDataLst>
                <p:tags r:id="rId325"/>
              </p:custDataLst>
            </p:nvPr>
          </p:nvSpPr>
          <p:spPr bwMode="auto">
            <a:xfrm>
              <a:off x="10313988" y="2428875"/>
              <a:ext cx="26988" cy="14288"/>
            </a:xfrm>
            <a:custGeom>
              <a:avLst/>
              <a:gdLst>
                <a:gd name="T0" fmla="*/ 14 w 14"/>
                <a:gd name="T1" fmla="*/ 0 h 8"/>
                <a:gd name="T2" fmla="*/ 0 w 14"/>
                <a:gd name="T3" fmla="*/ 8 h 8"/>
                <a:gd name="T4" fmla="*/ 2 w 14"/>
                <a:gd name="T5" fmla="*/ 7 h 8"/>
                <a:gd name="T6" fmla="*/ 2 w 14"/>
                <a:gd name="T7" fmla="*/ 7 h 8"/>
                <a:gd name="T8" fmla="*/ 2 w 14"/>
                <a:gd name="T9" fmla="*/ 7 h 8"/>
                <a:gd name="T10" fmla="*/ 2 w 14"/>
                <a:gd name="T11" fmla="*/ 7 h 8"/>
                <a:gd name="T12" fmla="*/ 14 w 14"/>
                <a:gd name="T13" fmla="*/ 0 h 8"/>
                <a:gd name="T14" fmla="*/ 14 w 14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85" name="Freeform 330"/>
            <p:cNvSpPr/>
            <p:nvPr>
              <p:custDataLst>
                <p:tags r:id="rId326"/>
              </p:custDataLst>
            </p:nvPr>
          </p:nvSpPr>
          <p:spPr bwMode="auto">
            <a:xfrm>
              <a:off x="10317163" y="2428875"/>
              <a:ext cx="23813" cy="12700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7 h 7"/>
                <a:gd name="T4" fmla="*/ 0 w 12"/>
                <a:gd name="T5" fmla="*/ 7 h 7"/>
                <a:gd name="T6" fmla="*/ 1 w 12"/>
                <a:gd name="T7" fmla="*/ 7 h 7"/>
                <a:gd name="T8" fmla="*/ 2 w 12"/>
                <a:gd name="T9" fmla="*/ 7 h 7"/>
                <a:gd name="T10" fmla="*/ 12 w 12"/>
                <a:gd name="T11" fmla="*/ 1 h 7"/>
                <a:gd name="T12" fmla="*/ 12 w 1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86" name="Freeform 331"/>
            <p:cNvSpPr/>
            <p:nvPr>
              <p:custDataLst>
                <p:tags r:id="rId327"/>
              </p:custDataLst>
            </p:nvPr>
          </p:nvSpPr>
          <p:spPr bwMode="auto">
            <a:xfrm>
              <a:off x="10321926" y="2430463"/>
              <a:ext cx="19050" cy="11113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6 h 6"/>
                <a:gd name="T4" fmla="*/ 1 w 10"/>
                <a:gd name="T5" fmla="*/ 6 h 6"/>
                <a:gd name="T6" fmla="*/ 10 w 10"/>
                <a:gd name="T7" fmla="*/ 1 h 6"/>
                <a:gd name="T8" fmla="*/ 10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87" name="Freeform 332"/>
            <p:cNvSpPr/>
            <p:nvPr>
              <p:custDataLst>
                <p:tags r:id="rId328"/>
              </p:custDataLst>
            </p:nvPr>
          </p:nvSpPr>
          <p:spPr bwMode="auto">
            <a:xfrm>
              <a:off x="10323513" y="2432050"/>
              <a:ext cx="17463" cy="952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5 h 5"/>
                <a:gd name="T4" fmla="*/ 1 w 9"/>
                <a:gd name="T5" fmla="*/ 5 h 5"/>
                <a:gd name="T6" fmla="*/ 2 w 9"/>
                <a:gd name="T7" fmla="*/ 5 h 5"/>
                <a:gd name="T8" fmla="*/ 9 w 9"/>
                <a:gd name="T9" fmla="*/ 1 h 5"/>
                <a:gd name="T10" fmla="*/ 9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88" name="Freeform 333"/>
            <p:cNvSpPr/>
            <p:nvPr>
              <p:custDataLst>
                <p:tags r:id="rId329"/>
              </p:custDataLst>
            </p:nvPr>
          </p:nvSpPr>
          <p:spPr bwMode="auto">
            <a:xfrm>
              <a:off x="10326688" y="2433638"/>
              <a:ext cx="14288" cy="7938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1 w 7"/>
                <a:gd name="T5" fmla="*/ 4 h 4"/>
                <a:gd name="T6" fmla="*/ 1 w 7"/>
                <a:gd name="T7" fmla="*/ 4 h 4"/>
                <a:gd name="T8" fmla="*/ 1 w 7"/>
                <a:gd name="T9" fmla="*/ 4 h 4"/>
                <a:gd name="T10" fmla="*/ 1 w 7"/>
                <a:gd name="T11" fmla="*/ 4 h 4"/>
                <a:gd name="T12" fmla="*/ 7 w 7"/>
                <a:gd name="T13" fmla="*/ 0 h 4"/>
                <a:gd name="T14" fmla="*/ 7 w 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89" name="Freeform 334"/>
            <p:cNvSpPr/>
            <p:nvPr>
              <p:custDataLst>
                <p:tags r:id="rId330"/>
              </p:custDataLst>
            </p:nvPr>
          </p:nvSpPr>
          <p:spPr bwMode="auto">
            <a:xfrm>
              <a:off x="10328276" y="2433638"/>
              <a:ext cx="12700" cy="7938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0 w 6"/>
                <a:gd name="T5" fmla="*/ 4 h 4"/>
                <a:gd name="T6" fmla="*/ 0 w 6"/>
                <a:gd name="T7" fmla="*/ 4 h 4"/>
                <a:gd name="T8" fmla="*/ 2 w 6"/>
                <a:gd name="T9" fmla="*/ 4 h 4"/>
                <a:gd name="T10" fmla="*/ 2 w 6"/>
                <a:gd name="T11" fmla="*/ 4 h 4"/>
                <a:gd name="T12" fmla="*/ 2 w 6"/>
                <a:gd name="T13" fmla="*/ 4 h 4"/>
                <a:gd name="T14" fmla="*/ 2 w 6"/>
                <a:gd name="T15" fmla="*/ 4 h 4"/>
                <a:gd name="T16" fmla="*/ 6 w 6"/>
                <a:gd name="T17" fmla="*/ 1 h 4"/>
                <a:gd name="T18" fmla="*/ 6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90" name="Freeform 335"/>
            <p:cNvSpPr/>
            <p:nvPr>
              <p:custDataLst>
                <p:tags r:id="rId331"/>
              </p:custDataLst>
            </p:nvPr>
          </p:nvSpPr>
          <p:spPr bwMode="auto">
            <a:xfrm>
              <a:off x="10333038" y="2436813"/>
              <a:ext cx="9525" cy="4763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0 w 5"/>
                <a:gd name="T7" fmla="*/ 3 h 3"/>
                <a:gd name="T8" fmla="*/ 1 w 5"/>
                <a:gd name="T9" fmla="*/ 3 h 3"/>
                <a:gd name="T10" fmla="*/ 5 w 5"/>
                <a:gd name="T11" fmla="*/ 1 h 3"/>
                <a:gd name="T12" fmla="*/ 4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91" name="Freeform 336"/>
            <p:cNvSpPr/>
            <p:nvPr>
              <p:custDataLst>
                <p:tags r:id="rId332"/>
              </p:custDataLst>
            </p:nvPr>
          </p:nvSpPr>
          <p:spPr bwMode="auto">
            <a:xfrm>
              <a:off x="10334626" y="2438400"/>
              <a:ext cx="7938" cy="4763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1 w 4"/>
                <a:gd name="T9" fmla="*/ 3 h 3"/>
                <a:gd name="T10" fmla="*/ 1 w 4"/>
                <a:gd name="T11" fmla="*/ 3 h 3"/>
                <a:gd name="T12" fmla="*/ 4 w 4"/>
                <a:gd name="T13" fmla="*/ 1 h 3"/>
                <a:gd name="T14" fmla="*/ 4 w 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92" name="Freeform 337"/>
            <p:cNvSpPr/>
            <p:nvPr>
              <p:custDataLst>
                <p:tags r:id="rId333"/>
              </p:custDataLst>
            </p:nvPr>
          </p:nvSpPr>
          <p:spPr bwMode="auto">
            <a:xfrm>
              <a:off x="10336213" y="2439988"/>
              <a:ext cx="6350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1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3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93" name="Freeform 338"/>
            <p:cNvSpPr/>
            <p:nvPr>
              <p:custDataLst>
                <p:tags r:id="rId334"/>
              </p:custDataLst>
            </p:nvPr>
          </p:nvSpPr>
          <p:spPr bwMode="auto">
            <a:xfrm>
              <a:off x="10340976" y="2441575"/>
              <a:ext cx="1588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94" name="Freeform 339"/>
            <p:cNvSpPr/>
            <p:nvPr>
              <p:custDataLst>
                <p:tags r:id="rId335"/>
              </p:custDataLst>
            </p:nvPr>
          </p:nvSpPr>
          <p:spPr bwMode="auto">
            <a:xfrm>
              <a:off x="10342563" y="24431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95" name="Freeform 340"/>
            <p:cNvSpPr>
              <a:spLocks noEditPoints="1"/>
            </p:cNvSpPr>
            <p:nvPr>
              <p:custDataLst>
                <p:tags r:id="rId336"/>
              </p:custDataLst>
            </p:nvPr>
          </p:nvSpPr>
          <p:spPr bwMode="auto">
            <a:xfrm>
              <a:off x="10364788" y="2338388"/>
              <a:ext cx="125413" cy="82550"/>
            </a:xfrm>
            <a:custGeom>
              <a:avLst/>
              <a:gdLst>
                <a:gd name="T0" fmla="*/ 34 w 66"/>
                <a:gd name="T1" fmla="*/ 43 h 43"/>
                <a:gd name="T2" fmla="*/ 33 w 66"/>
                <a:gd name="T3" fmla="*/ 41 h 43"/>
                <a:gd name="T4" fmla="*/ 32 w 66"/>
                <a:gd name="T5" fmla="*/ 40 h 43"/>
                <a:gd name="T6" fmla="*/ 30 w 66"/>
                <a:gd name="T7" fmla="*/ 38 h 43"/>
                <a:gd name="T8" fmla="*/ 29 w 66"/>
                <a:gd name="T9" fmla="*/ 37 h 43"/>
                <a:gd name="T10" fmla="*/ 28 w 66"/>
                <a:gd name="T11" fmla="*/ 36 h 43"/>
                <a:gd name="T12" fmla="*/ 26 w 66"/>
                <a:gd name="T13" fmla="*/ 34 h 43"/>
                <a:gd name="T14" fmla="*/ 25 w 66"/>
                <a:gd name="T15" fmla="*/ 33 h 43"/>
                <a:gd name="T16" fmla="*/ 24 w 66"/>
                <a:gd name="T17" fmla="*/ 32 h 43"/>
                <a:gd name="T18" fmla="*/ 22 w 66"/>
                <a:gd name="T19" fmla="*/ 31 h 43"/>
                <a:gd name="T20" fmla="*/ 21 w 66"/>
                <a:gd name="T21" fmla="*/ 30 h 43"/>
                <a:gd name="T22" fmla="*/ 20 w 66"/>
                <a:gd name="T23" fmla="*/ 30 h 43"/>
                <a:gd name="T24" fmla="*/ 19 w 66"/>
                <a:gd name="T25" fmla="*/ 29 h 43"/>
                <a:gd name="T26" fmla="*/ 18 w 66"/>
                <a:gd name="T27" fmla="*/ 28 h 43"/>
                <a:gd name="T28" fmla="*/ 18 w 66"/>
                <a:gd name="T29" fmla="*/ 28 h 43"/>
                <a:gd name="T30" fmla="*/ 15 w 66"/>
                <a:gd name="T31" fmla="*/ 26 h 43"/>
                <a:gd name="T32" fmla="*/ 12 w 66"/>
                <a:gd name="T33" fmla="*/ 25 h 43"/>
                <a:gd name="T34" fmla="*/ 12 w 66"/>
                <a:gd name="T35" fmla="*/ 25 h 43"/>
                <a:gd name="T36" fmla="*/ 9 w 66"/>
                <a:gd name="T37" fmla="*/ 24 h 43"/>
                <a:gd name="T38" fmla="*/ 1 w 66"/>
                <a:gd name="T39" fmla="*/ 24 h 43"/>
                <a:gd name="T40" fmla="*/ 0 w 66"/>
                <a:gd name="T41" fmla="*/ 24 h 43"/>
                <a:gd name="T42" fmla="*/ 0 w 66"/>
                <a:gd name="T43" fmla="*/ 24 h 43"/>
                <a:gd name="T44" fmla="*/ 0 w 66"/>
                <a:gd name="T45" fmla="*/ 24 h 43"/>
                <a:gd name="T46" fmla="*/ 0 w 66"/>
                <a:gd name="T47" fmla="*/ 24 h 43"/>
                <a:gd name="T48" fmla="*/ 65 w 66"/>
                <a:gd name="T49" fmla="*/ 10 h 43"/>
                <a:gd name="T50" fmla="*/ 65 w 66"/>
                <a:gd name="T51" fmla="*/ 10 h 43"/>
                <a:gd name="T52" fmla="*/ 66 w 66"/>
                <a:gd name="T53" fmla="*/ 11 h 43"/>
                <a:gd name="T54" fmla="*/ 63 w 66"/>
                <a:gd name="T55" fmla="*/ 8 h 43"/>
                <a:gd name="T56" fmla="*/ 63 w 66"/>
                <a:gd name="T57" fmla="*/ 8 h 43"/>
                <a:gd name="T58" fmla="*/ 62 w 66"/>
                <a:gd name="T59" fmla="*/ 8 h 43"/>
                <a:gd name="T60" fmla="*/ 62 w 66"/>
                <a:gd name="T61" fmla="*/ 8 h 43"/>
                <a:gd name="T62" fmla="*/ 57 w 66"/>
                <a:gd name="T63" fmla="*/ 4 h 43"/>
                <a:gd name="T64" fmla="*/ 57 w 66"/>
                <a:gd name="T65" fmla="*/ 4 h 43"/>
                <a:gd name="T66" fmla="*/ 55 w 66"/>
                <a:gd name="T67" fmla="*/ 3 h 43"/>
                <a:gd name="T68" fmla="*/ 52 w 66"/>
                <a:gd name="T69" fmla="*/ 2 h 43"/>
                <a:gd name="T70" fmla="*/ 53 w 66"/>
                <a:gd name="T71" fmla="*/ 2 h 43"/>
                <a:gd name="T72" fmla="*/ 52 w 66"/>
                <a:gd name="T73" fmla="*/ 2 h 43"/>
                <a:gd name="T74" fmla="*/ 35 w 66"/>
                <a:gd name="T75" fmla="*/ 3 h 43"/>
                <a:gd name="T76" fmla="*/ 37 w 66"/>
                <a:gd name="T77" fmla="*/ 2 h 43"/>
                <a:gd name="T78" fmla="*/ 37 w 66"/>
                <a:gd name="T79" fmla="*/ 2 h 43"/>
                <a:gd name="T80" fmla="*/ 37 w 66"/>
                <a:gd name="T81" fmla="*/ 2 h 43"/>
                <a:gd name="T82" fmla="*/ 37 w 66"/>
                <a:gd name="T83" fmla="*/ 2 h 43"/>
                <a:gd name="T84" fmla="*/ 37 w 66"/>
                <a:gd name="T85" fmla="*/ 2 h 43"/>
                <a:gd name="T86" fmla="*/ 48 w 66"/>
                <a:gd name="T87" fmla="*/ 1 h 43"/>
                <a:gd name="T88" fmla="*/ 47 w 66"/>
                <a:gd name="T89" fmla="*/ 1 h 43"/>
                <a:gd name="T90" fmla="*/ 47 w 66"/>
                <a:gd name="T91" fmla="*/ 1 h 43"/>
                <a:gd name="T92" fmla="*/ 46 w 66"/>
                <a:gd name="T93" fmla="*/ 1 h 43"/>
                <a:gd name="T94" fmla="*/ 44 w 66"/>
                <a:gd name="T95" fmla="*/ 0 h 43"/>
                <a:gd name="T96" fmla="*/ 40 w 66"/>
                <a:gd name="T97" fmla="*/ 1 h 43"/>
                <a:gd name="T98" fmla="*/ 42 w 66"/>
                <a:gd name="T99" fmla="*/ 1 h 43"/>
                <a:gd name="T100" fmla="*/ 43 w 66"/>
                <a:gd name="T101" fmla="*/ 0 h 43"/>
                <a:gd name="T102" fmla="*/ 45 w 66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43">
                  <a:moveTo>
                    <a:pt x="21" y="30"/>
                  </a:moveTo>
                  <a:cubicBezTo>
                    <a:pt x="26" y="33"/>
                    <a:pt x="30" y="38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2"/>
                    <a:pt x="33" y="42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39"/>
                    <a:pt x="31" y="39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5"/>
                    <a:pt x="27" y="35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0"/>
                    <a:pt x="21" y="30"/>
                  </a:cubicBezTo>
                  <a:moveTo>
                    <a:pt x="18" y="28"/>
                  </a:moveTo>
                  <a:cubicBezTo>
                    <a:pt x="19" y="29"/>
                    <a:pt x="20" y="29"/>
                    <a:pt x="20" y="30"/>
                  </a:cubicBezTo>
                  <a:cubicBezTo>
                    <a:pt x="20" y="29"/>
                    <a:pt x="20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8" y="28"/>
                  </a:cubicBezTo>
                  <a:moveTo>
                    <a:pt x="18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moveTo>
                    <a:pt x="1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4" y="26"/>
                  </a:cubicBezTo>
                  <a:moveTo>
                    <a:pt x="12" y="25"/>
                  </a:moveTo>
                  <a:cubicBezTo>
                    <a:pt x="12" y="25"/>
                    <a:pt x="13" y="25"/>
                    <a:pt x="13" y="26"/>
                  </a:cubicBezTo>
                  <a:cubicBezTo>
                    <a:pt x="13" y="25"/>
                    <a:pt x="12" y="25"/>
                    <a:pt x="12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moveTo>
                    <a:pt x="65" y="10"/>
                  </a:move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0"/>
                    <a:pt x="65" y="10"/>
                    <a:pt x="65" y="10"/>
                  </a:cubicBezTo>
                  <a:moveTo>
                    <a:pt x="63" y="8"/>
                  </a:move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moveTo>
                    <a:pt x="62" y="8"/>
                  </a:move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moveTo>
                    <a:pt x="57" y="4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7" y="5"/>
                    <a:pt x="57" y="5"/>
                    <a:pt x="57" y="4"/>
                  </a:cubicBezTo>
                  <a:moveTo>
                    <a:pt x="55" y="3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moveTo>
                    <a:pt x="52" y="2"/>
                  </a:moveTo>
                  <a:cubicBezTo>
                    <a:pt x="52" y="2"/>
                    <a:pt x="52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3"/>
                    <a:pt x="53" y="3"/>
                  </a:cubicBezTo>
                  <a:cubicBezTo>
                    <a:pt x="53" y="2"/>
                    <a:pt x="52" y="2"/>
                    <a:pt x="52" y="2"/>
                  </a:cubicBezTo>
                  <a:moveTo>
                    <a:pt x="37" y="2"/>
                  </a:moveTo>
                  <a:cubicBezTo>
                    <a:pt x="36" y="2"/>
                    <a:pt x="36" y="2"/>
                    <a:pt x="35" y="3"/>
                  </a:cubicBezTo>
                  <a:cubicBezTo>
                    <a:pt x="36" y="2"/>
                    <a:pt x="36" y="2"/>
                    <a:pt x="37" y="2"/>
                  </a:cubicBezTo>
                  <a:moveTo>
                    <a:pt x="37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moveTo>
                    <a:pt x="37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moveTo>
                    <a:pt x="37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moveTo>
                    <a:pt x="48" y="1"/>
                  </a:move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8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0"/>
                  </a:moveTo>
                  <a:cubicBezTo>
                    <a:pt x="42" y="0"/>
                    <a:pt x="40" y="1"/>
                    <a:pt x="39" y="1"/>
                  </a:cubicBezTo>
                  <a:cubicBezTo>
                    <a:pt x="39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1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96" name="Freeform 341"/>
            <p:cNvSpPr/>
            <p:nvPr>
              <p:custDataLst>
                <p:tags r:id="rId337"/>
              </p:custDataLst>
            </p:nvPr>
          </p:nvSpPr>
          <p:spPr bwMode="auto">
            <a:xfrm>
              <a:off x="10355263" y="2341563"/>
              <a:ext cx="82550" cy="47625"/>
            </a:xfrm>
            <a:custGeom>
              <a:avLst/>
              <a:gdLst>
                <a:gd name="T0" fmla="*/ 43 w 43"/>
                <a:gd name="T1" fmla="*/ 0 h 25"/>
                <a:gd name="T2" fmla="*/ 42 w 43"/>
                <a:gd name="T3" fmla="*/ 1 h 25"/>
                <a:gd name="T4" fmla="*/ 42 w 43"/>
                <a:gd name="T5" fmla="*/ 1 h 25"/>
                <a:gd name="T6" fmla="*/ 42 w 43"/>
                <a:gd name="T7" fmla="*/ 1 h 25"/>
                <a:gd name="T8" fmla="*/ 42 w 43"/>
                <a:gd name="T9" fmla="*/ 1 h 25"/>
                <a:gd name="T10" fmla="*/ 42 w 43"/>
                <a:gd name="T11" fmla="*/ 1 h 25"/>
                <a:gd name="T12" fmla="*/ 42 w 43"/>
                <a:gd name="T13" fmla="*/ 1 h 25"/>
                <a:gd name="T14" fmla="*/ 42 w 43"/>
                <a:gd name="T15" fmla="*/ 1 h 25"/>
                <a:gd name="T16" fmla="*/ 42 w 43"/>
                <a:gd name="T17" fmla="*/ 1 h 25"/>
                <a:gd name="T18" fmla="*/ 42 w 43"/>
                <a:gd name="T19" fmla="*/ 1 h 25"/>
                <a:gd name="T20" fmla="*/ 42 w 43"/>
                <a:gd name="T21" fmla="*/ 1 h 25"/>
                <a:gd name="T22" fmla="*/ 42 w 43"/>
                <a:gd name="T23" fmla="*/ 1 h 25"/>
                <a:gd name="T24" fmla="*/ 42 w 43"/>
                <a:gd name="T25" fmla="*/ 1 h 25"/>
                <a:gd name="T26" fmla="*/ 42 w 43"/>
                <a:gd name="T27" fmla="*/ 1 h 25"/>
                <a:gd name="T28" fmla="*/ 42 w 43"/>
                <a:gd name="T29" fmla="*/ 1 h 25"/>
                <a:gd name="T30" fmla="*/ 40 w 43"/>
                <a:gd name="T31" fmla="*/ 2 h 25"/>
                <a:gd name="T32" fmla="*/ 40 w 43"/>
                <a:gd name="T33" fmla="*/ 2 h 25"/>
                <a:gd name="T34" fmla="*/ 40 w 43"/>
                <a:gd name="T35" fmla="*/ 2 h 25"/>
                <a:gd name="T36" fmla="*/ 0 w 43"/>
                <a:gd name="T37" fmla="*/ 25 h 25"/>
                <a:gd name="T38" fmla="*/ 0 w 43"/>
                <a:gd name="T39" fmla="*/ 25 h 25"/>
                <a:gd name="T40" fmla="*/ 0 w 43"/>
                <a:gd name="T41" fmla="*/ 25 h 25"/>
                <a:gd name="T42" fmla="*/ 3 w 43"/>
                <a:gd name="T43" fmla="*/ 24 h 25"/>
                <a:gd name="T44" fmla="*/ 43 w 43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25">
                  <a:moveTo>
                    <a:pt x="43" y="0"/>
                  </a:moveTo>
                  <a:cubicBezTo>
                    <a:pt x="43" y="0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4"/>
                    <a:pt x="2" y="24"/>
                    <a:pt x="3" y="24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97" name="Freeform 342"/>
            <p:cNvSpPr/>
            <p:nvPr>
              <p:custDataLst>
                <p:tags r:id="rId338"/>
              </p:custDataLst>
            </p:nvPr>
          </p:nvSpPr>
          <p:spPr bwMode="auto">
            <a:xfrm>
              <a:off x="10361613" y="2341563"/>
              <a:ext cx="79375" cy="44450"/>
            </a:xfrm>
            <a:custGeom>
              <a:avLst/>
              <a:gdLst>
                <a:gd name="T0" fmla="*/ 42 w 42"/>
                <a:gd name="T1" fmla="*/ 0 h 24"/>
                <a:gd name="T2" fmla="*/ 41 w 42"/>
                <a:gd name="T3" fmla="*/ 0 h 24"/>
                <a:gd name="T4" fmla="*/ 41 w 42"/>
                <a:gd name="T5" fmla="*/ 0 h 24"/>
                <a:gd name="T6" fmla="*/ 40 w 42"/>
                <a:gd name="T7" fmla="*/ 0 h 24"/>
                <a:gd name="T8" fmla="*/ 0 w 42"/>
                <a:gd name="T9" fmla="*/ 24 h 24"/>
                <a:gd name="T10" fmla="*/ 1 w 42"/>
                <a:gd name="T11" fmla="*/ 23 h 24"/>
                <a:gd name="T12" fmla="*/ 1 w 42"/>
                <a:gd name="T13" fmla="*/ 23 h 24"/>
                <a:gd name="T14" fmla="*/ 1 w 42"/>
                <a:gd name="T15" fmla="*/ 23 h 24"/>
                <a:gd name="T16" fmla="*/ 1 w 42"/>
                <a:gd name="T17" fmla="*/ 23 h 24"/>
                <a:gd name="T18" fmla="*/ 1 w 42"/>
                <a:gd name="T19" fmla="*/ 23 h 24"/>
                <a:gd name="T20" fmla="*/ 1 w 42"/>
                <a:gd name="T21" fmla="*/ 23 h 24"/>
                <a:gd name="T22" fmla="*/ 1 w 42"/>
                <a:gd name="T23" fmla="*/ 23 h 24"/>
                <a:gd name="T24" fmla="*/ 1 w 42"/>
                <a:gd name="T25" fmla="*/ 23 h 24"/>
                <a:gd name="T26" fmla="*/ 1 w 42"/>
                <a:gd name="T27" fmla="*/ 23 h 24"/>
                <a:gd name="T28" fmla="*/ 1 w 42"/>
                <a:gd name="T29" fmla="*/ 23 h 24"/>
                <a:gd name="T30" fmla="*/ 2 w 42"/>
                <a:gd name="T31" fmla="*/ 23 h 24"/>
                <a:gd name="T32" fmla="*/ 2 w 42"/>
                <a:gd name="T33" fmla="*/ 23 h 24"/>
                <a:gd name="T34" fmla="*/ 2 w 42"/>
                <a:gd name="T35" fmla="*/ 23 h 24"/>
                <a:gd name="T36" fmla="*/ 2 w 42"/>
                <a:gd name="T37" fmla="*/ 23 h 24"/>
                <a:gd name="T38" fmla="*/ 2 w 42"/>
                <a:gd name="T39" fmla="*/ 23 h 24"/>
                <a:gd name="T40" fmla="*/ 2 w 42"/>
                <a:gd name="T41" fmla="*/ 23 h 24"/>
                <a:gd name="T42" fmla="*/ 42 w 42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4">
                  <a:moveTo>
                    <a:pt x="42" y="0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98" name="Freeform 343"/>
            <p:cNvSpPr/>
            <p:nvPr>
              <p:custDataLst>
                <p:tags r:id="rId339"/>
              </p:custDataLst>
            </p:nvPr>
          </p:nvSpPr>
          <p:spPr bwMode="auto">
            <a:xfrm>
              <a:off x="10364788" y="2341563"/>
              <a:ext cx="80963" cy="42863"/>
            </a:xfrm>
            <a:custGeom>
              <a:avLst/>
              <a:gdLst>
                <a:gd name="T0" fmla="*/ 42 w 42"/>
                <a:gd name="T1" fmla="*/ 0 h 23"/>
                <a:gd name="T2" fmla="*/ 40 w 42"/>
                <a:gd name="T3" fmla="*/ 0 h 23"/>
                <a:gd name="T4" fmla="*/ 40 w 42"/>
                <a:gd name="T5" fmla="*/ 0 h 23"/>
                <a:gd name="T6" fmla="*/ 0 w 42"/>
                <a:gd name="T7" fmla="*/ 23 h 23"/>
                <a:gd name="T8" fmla="*/ 0 w 42"/>
                <a:gd name="T9" fmla="*/ 23 h 23"/>
                <a:gd name="T10" fmla="*/ 1 w 42"/>
                <a:gd name="T11" fmla="*/ 23 h 23"/>
                <a:gd name="T12" fmla="*/ 2 w 42"/>
                <a:gd name="T13" fmla="*/ 23 h 23"/>
                <a:gd name="T14" fmla="*/ 42 w 42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3">
                  <a:moveTo>
                    <a:pt x="42" y="0"/>
                  </a:move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99" name="Freeform 344"/>
            <p:cNvSpPr/>
            <p:nvPr>
              <p:custDataLst>
                <p:tags r:id="rId340"/>
              </p:custDataLst>
            </p:nvPr>
          </p:nvSpPr>
          <p:spPr bwMode="auto">
            <a:xfrm>
              <a:off x="10369551" y="2338388"/>
              <a:ext cx="77788" cy="46038"/>
            </a:xfrm>
            <a:custGeom>
              <a:avLst/>
              <a:gdLst>
                <a:gd name="T0" fmla="*/ 41 w 41"/>
                <a:gd name="T1" fmla="*/ 0 h 24"/>
                <a:gd name="T2" fmla="*/ 40 w 41"/>
                <a:gd name="T3" fmla="*/ 1 h 24"/>
                <a:gd name="T4" fmla="*/ 40 w 41"/>
                <a:gd name="T5" fmla="*/ 1 h 24"/>
                <a:gd name="T6" fmla="*/ 0 w 41"/>
                <a:gd name="T7" fmla="*/ 24 h 24"/>
                <a:gd name="T8" fmla="*/ 2 w 41"/>
                <a:gd name="T9" fmla="*/ 24 h 24"/>
                <a:gd name="T10" fmla="*/ 41 w 41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4">
                  <a:moveTo>
                    <a:pt x="41" y="0"/>
                  </a:moveTo>
                  <a:cubicBezTo>
                    <a:pt x="41" y="0"/>
                    <a:pt x="40" y="0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2" y="2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00" name="Freeform 345"/>
            <p:cNvSpPr/>
            <p:nvPr>
              <p:custDataLst>
                <p:tags r:id="rId341"/>
              </p:custDataLst>
            </p:nvPr>
          </p:nvSpPr>
          <p:spPr bwMode="auto">
            <a:xfrm>
              <a:off x="10372726" y="2338388"/>
              <a:ext cx="77788" cy="46038"/>
            </a:xfrm>
            <a:custGeom>
              <a:avLst/>
              <a:gdLst>
                <a:gd name="T0" fmla="*/ 39 w 41"/>
                <a:gd name="T1" fmla="*/ 0 h 24"/>
                <a:gd name="T2" fmla="*/ 39 w 41"/>
                <a:gd name="T3" fmla="*/ 0 h 24"/>
                <a:gd name="T4" fmla="*/ 0 w 41"/>
                <a:gd name="T5" fmla="*/ 24 h 24"/>
                <a:gd name="T6" fmla="*/ 0 w 41"/>
                <a:gd name="T7" fmla="*/ 24 h 24"/>
                <a:gd name="T8" fmla="*/ 1 w 41"/>
                <a:gd name="T9" fmla="*/ 24 h 24"/>
                <a:gd name="T10" fmla="*/ 41 w 41"/>
                <a:gd name="T11" fmla="*/ 1 h 24"/>
                <a:gd name="T12" fmla="*/ 41 w 41"/>
                <a:gd name="T13" fmla="*/ 0 h 24"/>
                <a:gd name="T14" fmla="*/ 41 w 41"/>
                <a:gd name="T15" fmla="*/ 0 h 24"/>
                <a:gd name="T16" fmla="*/ 39 w 4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01" name="Freeform 346"/>
            <p:cNvSpPr/>
            <p:nvPr>
              <p:custDataLst>
                <p:tags r:id="rId342"/>
              </p:custDataLst>
            </p:nvPr>
          </p:nvSpPr>
          <p:spPr bwMode="auto">
            <a:xfrm>
              <a:off x="10374313" y="2341563"/>
              <a:ext cx="77788" cy="42863"/>
            </a:xfrm>
            <a:custGeom>
              <a:avLst/>
              <a:gdLst>
                <a:gd name="T0" fmla="*/ 40 w 41"/>
                <a:gd name="T1" fmla="*/ 0 h 23"/>
                <a:gd name="T2" fmla="*/ 0 w 41"/>
                <a:gd name="T3" fmla="*/ 23 h 23"/>
                <a:gd name="T4" fmla="*/ 1 w 41"/>
                <a:gd name="T5" fmla="*/ 23 h 23"/>
                <a:gd name="T6" fmla="*/ 41 w 41"/>
                <a:gd name="T7" fmla="*/ 0 h 23"/>
                <a:gd name="T8" fmla="*/ 41 w 41"/>
                <a:gd name="T9" fmla="*/ 0 h 23"/>
                <a:gd name="T10" fmla="*/ 41 w 41"/>
                <a:gd name="T11" fmla="*/ 0 h 23"/>
                <a:gd name="T12" fmla="*/ 40 w 41"/>
                <a:gd name="T13" fmla="*/ 0 h 23"/>
                <a:gd name="T14" fmla="*/ 40 w 41"/>
                <a:gd name="T15" fmla="*/ 0 h 23"/>
                <a:gd name="T16" fmla="*/ 40 w 41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02" name="Freeform 347"/>
            <p:cNvSpPr/>
            <p:nvPr>
              <p:custDataLst>
                <p:tags r:id="rId343"/>
              </p:custDataLst>
            </p:nvPr>
          </p:nvSpPr>
          <p:spPr bwMode="auto">
            <a:xfrm>
              <a:off x="10375901" y="2341563"/>
              <a:ext cx="80963" cy="42863"/>
            </a:xfrm>
            <a:custGeom>
              <a:avLst/>
              <a:gdLst>
                <a:gd name="T0" fmla="*/ 40 w 42"/>
                <a:gd name="T1" fmla="*/ 0 h 23"/>
                <a:gd name="T2" fmla="*/ 0 w 42"/>
                <a:gd name="T3" fmla="*/ 23 h 23"/>
                <a:gd name="T4" fmla="*/ 2 w 42"/>
                <a:gd name="T5" fmla="*/ 23 h 23"/>
                <a:gd name="T6" fmla="*/ 42 w 42"/>
                <a:gd name="T7" fmla="*/ 0 h 23"/>
                <a:gd name="T8" fmla="*/ 42 w 42"/>
                <a:gd name="T9" fmla="*/ 0 h 23"/>
                <a:gd name="T10" fmla="*/ 42 w 42"/>
                <a:gd name="T11" fmla="*/ 0 h 23"/>
                <a:gd name="T12" fmla="*/ 41 w 42"/>
                <a:gd name="T13" fmla="*/ 0 h 23"/>
                <a:gd name="T14" fmla="*/ 41 w 42"/>
                <a:gd name="T15" fmla="*/ 0 h 23"/>
                <a:gd name="T16" fmla="*/ 40 w 42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03" name="Freeform 348"/>
            <p:cNvSpPr/>
            <p:nvPr>
              <p:custDataLst>
                <p:tags r:id="rId344"/>
              </p:custDataLst>
            </p:nvPr>
          </p:nvSpPr>
          <p:spPr bwMode="auto">
            <a:xfrm>
              <a:off x="10380663" y="2341563"/>
              <a:ext cx="77788" cy="42863"/>
            </a:xfrm>
            <a:custGeom>
              <a:avLst/>
              <a:gdLst>
                <a:gd name="T0" fmla="*/ 40 w 41"/>
                <a:gd name="T1" fmla="*/ 0 h 23"/>
                <a:gd name="T2" fmla="*/ 0 w 41"/>
                <a:gd name="T3" fmla="*/ 23 h 23"/>
                <a:gd name="T4" fmla="*/ 1 w 41"/>
                <a:gd name="T5" fmla="*/ 23 h 23"/>
                <a:gd name="T6" fmla="*/ 1 w 41"/>
                <a:gd name="T7" fmla="*/ 23 h 23"/>
                <a:gd name="T8" fmla="*/ 1 w 41"/>
                <a:gd name="T9" fmla="*/ 23 h 23"/>
                <a:gd name="T10" fmla="*/ 41 w 41"/>
                <a:gd name="T11" fmla="*/ 0 h 23"/>
                <a:gd name="T12" fmla="*/ 40 w 41"/>
                <a:gd name="T13" fmla="*/ 0 h 23"/>
                <a:gd name="T14" fmla="*/ 40 w 41"/>
                <a:gd name="T15" fmla="*/ 0 h 23"/>
                <a:gd name="T16" fmla="*/ 40 w 41"/>
                <a:gd name="T17" fmla="*/ 0 h 23"/>
                <a:gd name="T18" fmla="*/ 40 w 41"/>
                <a:gd name="T19" fmla="*/ 0 h 23"/>
                <a:gd name="T20" fmla="*/ 40 w 41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04" name="Freeform 349"/>
            <p:cNvSpPr/>
            <p:nvPr>
              <p:custDataLst>
                <p:tags r:id="rId345"/>
              </p:custDataLst>
            </p:nvPr>
          </p:nvSpPr>
          <p:spPr bwMode="auto">
            <a:xfrm>
              <a:off x="10382251" y="2341563"/>
              <a:ext cx="77788" cy="44450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1 w 41"/>
                <a:gd name="T5" fmla="*/ 24 h 24"/>
                <a:gd name="T6" fmla="*/ 41 w 41"/>
                <a:gd name="T7" fmla="*/ 1 h 24"/>
                <a:gd name="T8" fmla="*/ 40 w 4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05" name="Freeform 350"/>
            <p:cNvSpPr/>
            <p:nvPr>
              <p:custDataLst>
                <p:tags r:id="rId346"/>
              </p:custDataLst>
            </p:nvPr>
          </p:nvSpPr>
          <p:spPr bwMode="auto">
            <a:xfrm>
              <a:off x="10383838" y="2343150"/>
              <a:ext cx="80963" cy="42863"/>
            </a:xfrm>
            <a:custGeom>
              <a:avLst/>
              <a:gdLst>
                <a:gd name="T0" fmla="*/ 40 w 42"/>
                <a:gd name="T1" fmla="*/ 0 h 23"/>
                <a:gd name="T2" fmla="*/ 0 w 42"/>
                <a:gd name="T3" fmla="*/ 23 h 23"/>
                <a:gd name="T4" fmla="*/ 2 w 42"/>
                <a:gd name="T5" fmla="*/ 23 h 23"/>
                <a:gd name="T6" fmla="*/ 42 w 42"/>
                <a:gd name="T7" fmla="*/ 0 h 23"/>
                <a:gd name="T8" fmla="*/ 40 w 4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06" name="Freeform 351"/>
            <p:cNvSpPr/>
            <p:nvPr>
              <p:custDataLst>
                <p:tags r:id="rId347"/>
              </p:custDataLst>
            </p:nvPr>
          </p:nvSpPr>
          <p:spPr bwMode="auto">
            <a:xfrm>
              <a:off x="10388601" y="2343150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0 w 41"/>
                <a:gd name="T5" fmla="*/ 23 h 24"/>
                <a:gd name="T6" fmla="*/ 1 w 41"/>
                <a:gd name="T7" fmla="*/ 24 h 24"/>
                <a:gd name="T8" fmla="*/ 1 w 41"/>
                <a:gd name="T9" fmla="*/ 24 h 24"/>
                <a:gd name="T10" fmla="*/ 41 w 41"/>
                <a:gd name="T11" fmla="*/ 0 h 24"/>
                <a:gd name="T12" fmla="*/ 40 w 41"/>
                <a:gd name="T13" fmla="*/ 0 h 24"/>
                <a:gd name="T14" fmla="*/ 40 w 41"/>
                <a:gd name="T15" fmla="*/ 0 h 24"/>
                <a:gd name="T16" fmla="*/ 40 w 4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07" name="Freeform 352"/>
            <p:cNvSpPr/>
            <p:nvPr>
              <p:custDataLst>
                <p:tags r:id="rId348"/>
              </p:custDataLst>
            </p:nvPr>
          </p:nvSpPr>
          <p:spPr bwMode="auto">
            <a:xfrm>
              <a:off x="10390188" y="2343150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40 w 41"/>
                <a:gd name="T3" fmla="*/ 0 h 24"/>
                <a:gd name="T4" fmla="*/ 0 w 41"/>
                <a:gd name="T5" fmla="*/ 24 h 24"/>
                <a:gd name="T6" fmla="*/ 1 w 41"/>
                <a:gd name="T7" fmla="*/ 24 h 24"/>
                <a:gd name="T8" fmla="*/ 41 w 41"/>
                <a:gd name="T9" fmla="*/ 1 h 24"/>
                <a:gd name="T10" fmla="*/ 40 w 41"/>
                <a:gd name="T11" fmla="*/ 1 h 24"/>
                <a:gd name="T12" fmla="*/ 40 w 41"/>
                <a:gd name="T13" fmla="*/ 1 h 24"/>
                <a:gd name="T14" fmla="*/ 40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08" name="Freeform 353"/>
            <p:cNvSpPr/>
            <p:nvPr>
              <p:custDataLst>
                <p:tags r:id="rId349"/>
              </p:custDataLst>
            </p:nvPr>
          </p:nvSpPr>
          <p:spPr bwMode="auto">
            <a:xfrm>
              <a:off x="10391776" y="2344738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0 w 41"/>
                <a:gd name="T5" fmla="*/ 23 h 24"/>
                <a:gd name="T6" fmla="*/ 1 w 41"/>
                <a:gd name="T7" fmla="*/ 23 h 24"/>
                <a:gd name="T8" fmla="*/ 1 w 41"/>
                <a:gd name="T9" fmla="*/ 24 h 24"/>
                <a:gd name="T10" fmla="*/ 41 w 41"/>
                <a:gd name="T11" fmla="*/ 1 h 24"/>
                <a:gd name="T12" fmla="*/ 41 w 41"/>
                <a:gd name="T13" fmla="*/ 0 h 24"/>
                <a:gd name="T14" fmla="*/ 41 w 41"/>
                <a:gd name="T15" fmla="*/ 0 h 24"/>
                <a:gd name="T16" fmla="*/ 41 w 41"/>
                <a:gd name="T17" fmla="*/ 0 h 24"/>
                <a:gd name="T18" fmla="*/ 41 w 41"/>
                <a:gd name="T19" fmla="*/ 0 h 24"/>
                <a:gd name="T20" fmla="*/ 40 w 41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09" name="Freeform 354"/>
            <p:cNvSpPr/>
            <p:nvPr>
              <p:custDataLst>
                <p:tags r:id="rId350"/>
              </p:custDataLst>
            </p:nvPr>
          </p:nvSpPr>
          <p:spPr bwMode="auto">
            <a:xfrm>
              <a:off x="10393363" y="2346325"/>
              <a:ext cx="80963" cy="44450"/>
            </a:xfrm>
            <a:custGeom>
              <a:avLst/>
              <a:gdLst>
                <a:gd name="T0" fmla="*/ 40 w 42"/>
                <a:gd name="T1" fmla="*/ 0 h 23"/>
                <a:gd name="T2" fmla="*/ 0 w 42"/>
                <a:gd name="T3" fmla="*/ 23 h 23"/>
                <a:gd name="T4" fmla="*/ 2 w 42"/>
                <a:gd name="T5" fmla="*/ 23 h 23"/>
                <a:gd name="T6" fmla="*/ 42 w 42"/>
                <a:gd name="T7" fmla="*/ 0 h 23"/>
                <a:gd name="T8" fmla="*/ 40 w 4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10" name="Freeform 355"/>
            <p:cNvSpPr/>
            <p:nvPr>
              <p:custDataLst>
                <p:tags r:id="rId351"/>
              </p:custDataLst>
            </p:nvPr>
          </p:nvSpPr>
          <p:spPr bwMode="auto">
            <a:xfrm>
              <a:off x="10398126" y="2346325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1 w 41"/>
                <a:gd name="T5" fmla="*/ 24 h 24"/>
                <a:gd name="T6" fmla="*/ 1 w 41"/>
                <a:gd name="T7" fmla="*/ 24 h 24"/>
                <a:gd name="T8" fmla="*/ 41 w 41"/>
                <a:gd name="T9" fmla="*/ 1 h 24"/>
                <a:gd name="T10" fmla="*/ 41 w 41"/>
                <a:gd name="T11" fmla="*/ 1 h 24"/>
                <a:gd name="T12" fmla="*/ 41 w 41"/>
                <a:gd name="T13" fmla="*/ 1 h 24"/>
                <a:gd name="T14" fmla="*/ 40 w 41"/>
                <a:gd name="T15" fmla="*/ 0 h 24"/>
                <a:gd name="T16" fmla="*/ 40 w 4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11" name="Freeform 356"/>
            <p:cNvSpPr/>
            <p:nvPr>
              <p:custDataLst>
                <p:tags r:id="rId352"/>
              </p:custDataLst>
            </p:nvPr>
          </p:nvSpPr>
          <p:spPr bwMode="auto">
            <a:xfrm>
              <a:off x="10399713" y="2347913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0 w 41"/>
                <a:gd name="T5" fmla="*/ 23 h 24"/>
                <a:gd name="T6" fmla="*/ 0 w 41"/>
                <a:gd name="T7" fmla="*/ 23 h 24"/>
                <a:gd name="T8" fmla="*/ 0 w 41"/>
                <a:gd name="T9" fmla="*/ 23 h 24"/>
                <a:gd name="T10" fmla="*/ 1 w 41"/>
                <a:gd name="T11" fmla="*/ 24 h 24"/>
                <a:gd name="T12" fmla="*/ 1 w 41"/>
                <a:gd name="T13" fmla="*/ 24 h 24"/>
                <a:gd name="T14" fmla="*/ 1 w 41"/>
                <a:gd name="T15" fmla="*/ 24 h 24"/>
                <a:gd name="T16" fmla="*/ 41 w 41"/>
                <a:gd name="T17" fmla="*/ 1 h 24"/>
                <a:gd name="T18" fmla="*/ 40 w 41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12" name="Freeform 357"/>
            <p:cNvSpPr/>
            <p:nvPr>
              <p:custDataLst>
                <p:tags r:id="rId353"/>
              </p:custDataLst>
            </p:nvPr>
          </p:nvSpPr>
          <p:spPr bwMode="auto">
            <a:xfrm>
              <a:off x="10401301" y="2351088"/>
              <a:ext cx="79375" cy="44450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0 w 42"/>
                <a:gd name="T5" fmla="*/ 23 h 24"/>
                <a:gd name="T6" fmla="*/ 1 w 42"/>
                <a:gd name="T7" fmla="*/ 24 h 24"/>
                <a:gd name="T8" fmla="*/ 2 w 42"/>
                <a:gd name="T9" fmla="*/ 24 h 24"/>
                <a:gd name="T10" fmla="*/ 42 w 42"/>
                <a:gd name="T11" fmla="*/ 1 h 24"/>
                <a:gd name="T12" fmla="*/ 40 w 4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13" name="Freeform 358"/>
            <p:cNvSpPr/>
            <p:nvPr>
              <p:custDataLst>
                <p:tags r:id="rId354"/>
              </p:custDataLst>
            </p:nvPr>
          </p:nvSpPr>
          <p:spPr bwMode="auto">
            <a:xfrm>
              <a:off x="10404476" y="2352675"/>
              <a:ext cx="79375" cy="46038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0 w 41"/>
                <a:gd name="T5" fmla="*/ 23 h 24"/>
                <a:gd name="T6" fmla="*/ 1 w 41"/>
                <a:gd name="T7" fmla="*/ 24 h 24"/>
                <a:gd name="T8" fmla="*/ 1 w 41"/>
                <a:gd name="T9" fmla="*/ 24 h 24"/>
                <a:gd name="T10" fmla="*/ 1 w 41"/>
                <a:gd name="T11" fmla="*/ 24 h 24"/>
                <a:gd name="T12" fmla="*/ 41 w 41"/>
                <a:gd name="T13" fmla="*/ 1 h 24"/>
                <a:gd name="T14" fmla="*/ 41 w 41"/>
                <a:gd name="T15" fmla="*/ 1 h 24"/>
                <a:gd name="T16" fmla="*/ 41 w 41"/>
                <a:gd name="T17" fmla="*/ 1 h 24"/>
                <a:gd name="T18" fmla="*/ 40 w 41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14" name="Freeform 359"/>
            <p:cNvSpPr/>
            <p:nvPr>
              <p:custDataLst>
                <p:tags r:id="rId355"/>
              </p:custDataLst>
            </p:nvPr>
          </p:nvSpPr>
          <p:spPr bwMode="auto">
            <a:xfrm>
              <a:off x="10407651" y="2354263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40 w 41"/>
                <a:gd name="T3" fmla="*/ 0 h 24"/>
                <a:gd name="T4" fmla="*/ 0 w 41"/>
                <a:gd name="T5" fmla="*/ 23 h 24"/>
                <a:gd name="T6" fmla="*/ 0 w 41"/>
                <a:gd name="T7" fmla="*/ 23 h 24"/>
                <a:gd name="T8" fmla="*/ 2 w 41"/>
                <a:gd name="T9" fmla="*/ 24 h 24"/>
                <a:gd name="T10" fmla="*/ 2 w 41"/>
                <a:gd name="T11" fmla="*/ 24 h 24"/>
                <a:gd name="T12" fmla="*/ 2 w 41"/>
                <a:gd name="T13" fmla="*/ 24 h 24"/>
                <a:gd name="T14" fmla="*/ 41 w 41"/>
                <a:gd name="T15" fmla="*/ 1 h 24"/>
                <a:gd name="T16" fmla="*/ 41 w 41"/>
                <a:gd name="T17" fmla="*/ 0 h 24"/>
                <a:gd name="T18" fmla="*/ 41 w 41"/>
                <a:gd name="T19" fmla="*/ 0 h 24"/>
                <a:gd name="T20" fmla="*/ 41 w 41"/>
                <a:gd name="T21" fmla="*/ 0 h 24"/>
                <a:gd name="T22" fmla="*/ 41 w 41"/>
                <a:gd name="T23" fmla="*/ 0 h 24"/>
                <a:gd name="T24" fmla="*/ 40 w 41"/>
                <a:gd name="T25" fmla="*/ 0 h 24"/>
                <a:gd name="T26" fmla="*/ 40 w 41"/>
                <a:gd name="T27" fmla="*/ 0 h 24"/>
                <a:gd name="T28" fmla="*/ 40 w 41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15" name="Freeform 360"/>
            <p:cNvSpPr/>
            <p:nvPr>
              <p:custDataLst>
                <p:tags r:id="rId356"/>
              </p:custDataLst>
            </p:nvPr>
          </p:nvSpPr>
          <p:spPr bwMode="auto">
            <a:xfrm>
              <a:off x="10410826" y="2355850"/>
              <a:ext cx="77788" cy="46038"/>
            </a:xfrm>
            <a:custGeom>
              <a:avLst/>
              <a:gdLst>
                <a:gd name="T0" fmla="*/ 39 w 41"/>
                <a:gd name="T1" fmla="*/ 0 h 24"/>
                <a:gd name="T2" fmla="*/ 0 w 41"/>
                <a:gd name="T3" fmla="*/ 23 h 24"/>
                <a:gd name="T4" fmla="*/ 0 w 41"/>
                <a:gd name="T5" fmla="*/ 23 h 24"/>
                <a:gd name="T6" fmla="*/ 1 w 41"/>
                <a:gd name="T7" fmla="*/ 24 h 24"/>
                <a:gd name="T8" fmla="*/ 1 w 41"/>
                <a:gd name="T9" fmla="*/ 24 h 24"/>
                <a:gd name="T10" fmla="*/ 1 w 41"/>
                <a:gd name="T11" fmla="*/ 24 h 24"/>
                <a:gd name="T12" fmla="*/ 41 w 41"/>
                <a:gd name="T13" fmla="*/ 1 h 24"/>
                <a:gd name="T14" fmla="*/ 41 w 41"/>
                <a:gd name="T15" fmla="*/ 1 h 24"/>
                <a:gd name="T16" fmla="*/ 41 w 41"/>
                <a:gd name="T17" fmla="*/ 1 h 24"/>
                <a:gd name="T18" fmla="*/ 39 w 41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">
                  <a:moveTo>
                    <a:pt x="39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0"/>
                    <a:pt x="40" y="0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16" name="Freeform 361"/>
            <p:cNvSpPr>
              <a:spLocks noEditPoints="1"/>
            </p:cNvSpPr>
            <p:nvPr>
              <p:custDataLst>
                <p:tags r:id="rId357"/>
              </p:custDataLst>
            </p:nvPr>
          </p:nvSpPr>
          <p:spPr bwMode="auto">
            <a:xfrm>
              <a:off x="10412413" y="2357438"/>
              <a:ext cx="77788" cy="46038"/>
            </a:xfrm>
            <a:custGeom>
              <a:avLst/>
              <a:gdLst>
                <a:gd name="T0" fmla="*/ 21 w 41"/>
                <a:gd name="T1" fmla="*/ 12 h 24"/>
                <a:gd name="T2" fmla="*/ 21 w 41"/>
                <a:gd name="T3" fmla="*/ 12 h 24"/>
                <a:gd name="T4" fmla="*/ 21 w 41"/>
                <a:gd name="T5" fmla="*/ 12 h 24"/>
                <a:gd name="T6" fmla="*/ 21 w 41"/>
                <a:gd name="T7" fmla="*/ 12 h 24"/>
                <a:gd name="T8" fmla="*/ 21 w 41"/>
                <a:gd name="T9" fmla="*/ 12 h 24"/>
                <a:gd name="T10" fmla="*/ 21 w 41"/>
                <a:gd name="T11" fmla="*/ 12 h 24"/>
                <a:gd name="T12" fmla="*/ 22 w 41"/>
                <a:gd name="T13" fmla="*/ 12 h 24"/>
                <a:gd name="T14" fmla="*/ 21 w 41"/>
                <a:gd name="T15" fmla="*/ 12 h 24"/>
                <a:gd name="T16" fmla="*/ 22 w 41"/>
                <a:gd name="T17" fmla="*/ 12 h 24"/>
                <a:gd name="T18" fmla="*/ 22 w 41"/>
                <a:gd name="T19" fmla="*/ 12 h 24"/>
                <a:gd name="T20" fmla="*/ 22 w 41"/>
                <a:gd name="T21" fmla="*/ 12 h 24"/>
                <a:gd name="T22" fmla="*/ 22 w 41"/>
                <a:gd name="T23" fmla="*/ 12 h 24"/>
                <a:gd name="T24" fmla="*/ 22 w 41"/>
                <a:gd name="T25" fmla="*/ 12 h 24"/>
                <a:gd name="T26" fmla="*/ 22 w 41"/>
                <a:gd name="T27" fmla="*/ 12 h 24"/>
                <a:gd name="T28" fmla="*/ 22 w 41"/>
                <a:gd name="T29" fmla="*/ 12 h 24"/>
                <a:gd name="T30" fmla="*/ 22 w 41"/>
                <a:gd name="T31" fmla="*/ 12 h 24"/>
                <a:gd name="T32" fmla="*/ 22 w 41"/>
                <a:gd name="T33" fmla="*/ 12 h 24"/>
                <a:gd name="T34" fmla="*/ 22 w 41"/>
                <a:gd name="T35" fmla="*/ 12 h 24"/>
                <a:gd name="T36" fmla="*/ 22 w 41"/>
                <a:gd name="T37" fmla="*/ 12 h 24"/>
                <a:gd name="T38" fmla="*/ 22 w 41"/>
                <a:gd name="T39" fmla="*/ 12 h 24"/>
                <a:gd name="T40" fmla="*/ 22 w 41"/>
                <a:gd name="T41" fmla="*/ 12 h 24"/>
                <a:gd name="T42" fmla="*/ 23 w 41"/>
                <a:gd name="T43" fmla="*/ 12 h 24"/>
                <a:gd name="T44" fmla="*/ 23 w 41"/>
                <a:gd name="T45" fmla="*/ 12 h 24"/>
                <a:gd name="T46" fmla="*/ 23 w 41"/>
                <a:gd name="T47" fmla="*/ 12 h 24"/>
                <a:gd name="T48" fmla="*/ 23 w 41"/>
                <a:gd name="T49" fmla="*/ 12 h 24"/>
                <a:gd name="T50" fmla="*/ 23 w 41"/>
                <a:gd name="T51" fmla="*/ 12 h 24"/>
                <a:gd name="T52" fmla="*/ 23 w 41"/>
                <a:gd name="T53" fmla="*/ 12 h 24"/>
                <a:gd name="T54" fmla="*/ 40 w 41"/>
                <a:gd name="T55" fmla="*/ 0 h 24"/>
                <a:gd name="T56" fmla="*/ 40 w 41"/>
                <a:gd name="T57" fmla="*/ 0 h 24"/>
                <a:gd name="T58" fmla="*/ 0 w 41"/>
                <a:gd name="T59" fmla="*/ 23 h 24"/>
                <a:gd name="T60" fmla="*/ 0 w 41"/>
                <a:gd name="T61" fmla="*/ 23 h 24"/>
                <a:gd name="T62" fmla="*/ 1 w 41"/>
                <a:gd name="T63" fmla="*/ 24 h 24"/>
                <a:gd name="T64" fmla="*/ 1 w 41"/>
                <a:gd name="T65" fmla="*/ 24 h 24"/>
                <a:gd name="T66" fmla="*/ 1 w 41"/>
                <a:gd name="T67" fmla="*/ 24 h 24"/>
                <a:gd name="T68" fmla="*/ 14 w 41"/>
                <a:gd name="T69" fmla="*/ 17 h 24"/>
                <a:gd name="T70" fmla="*/ 21 w 41"/>
                <a:gd name="T71" fmla="*/ 12 h 24"/>
                <a:gd name="T72" fmla="*/ 18 w 41"/>
                <a:gd name="T73" fmla="*/ 13 h 24"/>
                <a:gd name="T74" fmla="*/ 18 w 41"/>
                <a:gd name="T75" fmla="*/ 13 h 24"/>
                <a:gd name="T76" fmla="*/ 18 w 41"/>
                <a:gd name="T77" fmla="*/ 13 h 24"/>
                <a:gd name="T78" fmla="*/ 41 w 41"/>
                <a:gd name="T79" fmla="*/ 1 h 24"/>
                <a:gd name="T80" fmla="*/ 40 w 41"/>
                <a:gd name="T8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" h="24">
                  <a:moveTo>
                    <a:pt x="21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21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22" y="12"/>
                  </a:moveTo>
                  <a:cubicBezTo>
                    <a:pt x="22" y="12"/>
                    <a:pt x="21" y="12"/>
                    <a:pt x="21" y="12"/>
                  </a:cubicBezTo>
                  <a:cubicBezTo>
                    <a:pt x="21" y="12"/>
                    <a:pt x="22" y="12"/>
                    <a:pt x="22" y="12"/>
                  </a:cubicBezTo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moveTo>
                    <a:pt x="23" y="12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moveTo>
                    <a:pt x="23" y="12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5"/>
                    <a:pt x="18" y="13"/>
                    <a:pt x="21" y="12"/>
                  </a:cubicBezTo>
                  <a:cubicBezTo>
                    <a:pt x="20" y="13"/>
                    <a:pt x="19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17" name="Freeform 362"/>
            <p:cNvSpPr/>
            <p:nvPr>
              <p:custDataLst>
                <p:tags r:id="rId358"/>
              </p:custDataLst>
            </p:nvPr>
          </p:nvSpPr>
          <p:spPr bwMode="auto">
            <a:xfrm>
              <a:off x="10414001" y="2390775"/>
              <a:ext cx="25400" cy="17463"/>
            </a:xfrm>
            <a:custGeom>
              <a:avLst/>
              <a:gdLst>
                <a:gd name="T0" fmla="*/ 13 w 13"/>
                <a:gd name="T1" fmla="*/ 0 h 9"/>
                <a:gd name="T2" fmla="*/ 0 w 13"/>
                <a:gd name="T3" fmla="*/ 7 h 9"/>
                <a:gd name="T4" fmla="*/ 0 w 13"/>
                <a:gd name="T5" fmla="*/ 7 h 9"/>
                <a:gd name="T6" fmla="*/ 2 w 13"/>
                <a:gd name="T7" fmla="*/ 9 h 9"/>
                <a:gd name="T8" fmla="*/ 2 w 13"/>
                <a:gd name="T9" fmla="*/ 9 h 9"/>
                <a:gd name="T10" fmla="*/ 2 w 13"/>
                <a:gd name="T11" fmla="*/ 9 h 9"/>
                <a:gd name="T12" fmla="*/ 11 w 13"/>
                <a:gd name="T13" fmla="*/ 3 h 9"/>
                <a:gd name="T14" fmla="*/ 13 w 13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1"/>
                    <a:pt x="1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18" name="Freeform 363"/>
            <p:cNvSpPr/>
            <p:nvPr>
              <p:custDataLst>
                <p:tags r:id="rId359"/>
              </p:custDataLst>
            </p:nvPr>
          </p:nvSpPr>
          <p:spPr bwMode="auto">
            <a:xfrm>
              <a:off x="10418763" y="2395538"/>
              <a:ext cx="17463" cy="14288"/>
            </a:xfrm>
            <a:custGeom>
              <a:avLst/>
              <a:gdLst>
                <a:gd name="T0" fmla="*/ 9 w 9"/>
                <a:gd name="T1" fmla="*/ 0 h 7"/>
                <a:gd name="T2" fmla="*/ 0 w 9"/>
                <a:gd name="T3" fmla="*/ 6 h 7"/>
                <a:gd name="T4" fmla="*/ 0 w 9"/>
                <a:gd name="T5" fmla="*/ 6 h 7"/>
                <a:gd name="T6" fmla="*/ 1 w 9"/>
                <a:gd name="T7" fmla="*/ 7 h 7"/>
                <a:gd name="T8" fmla="*/ 1 w 9"/>
                <a:gd name="T9" fmla="*/ 7 h 7"/>
                <a:gd name="T10" fmla="*/ 1 w 9"/>
                <a:gd name="T11" fmla="*/ 7 h 7"/>
                <a:gd name="T12" fmla="*/ 8 w 9"/>
                <a:gd name="T13" fmla="*/ 3 h 7"/>
                <a:gd name="T14" fmla="*/ 9 w 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19" name="Freeform 364"/>
            <p:cNvSpPr>
              <a:spLocks noEditPoints="1"/>
            </p:cNvSpPr>
            <p:nvPr>
              <p:custDataLst>
                <p:tags r:id="rId360"/>
              </p:custDataLst>
            </p:nvPr>
          </p:nvSpPr>
          <p:spPr bwMode="auto">
            <a:xfrm>
              <a:off x="10420351" y="2381250"/>
              <a:ext cx="55563" cy="30163"/>
            </a:xfrm>
            <a:custGeom>
              <a:avLst/>
              <a:gdLst>
                <a:gd name="T0" fmla="*/ 7 w 29"/>
                <a:gd name="T1" fmla="*/ 11 h 16"/>
                <a:gd name="T2" fmla="*/ 0 w 29"/>
                <a:gd name="T3" fmla="*/ 15 h 16"/>
                <a:gd name="T4" fmla="*/ 0 w 29"/>
                <a:gd name="T5" fmla="*/ 15 h 16"/>
                <a:gd name="T6" fmla="*/ 1 w 29"/>
                <a:gd name="T7" fmla="*/ 16 h 16"/>
                <a:gd name="T8" fmla="*/ 1 w 29"/>
                <a:gd name="T9" fmla="*/ 16 h 16"/>
                <a:gd name="T10" fmla="*/ 1 w 29"/>
                <a:gd name="T11" fmla="*/ 16 h 16"/>
                <a:gd name="T12" fmla="*/ 6 w 29"/>
                <a:gd name="T13" fmla="*/ 14 h 16"/>
                <a:gd name="T14" fmla="*/ 7 w 29"/>
                <a:gd name="T15" fmla="*/ 11 h 16"/>
                <a:gd name="T16" fmla="*/ 28 w 29"/>
                <a:gd name="T17" fmla="*/ 0 h 16"/>
                <a:gd name="T18" fmla="*/ 29 w 29"/>
                <a:gd name="T19" fmla="*/ 0 h 16"/>
                <a:gd name="T20" fmla="*/ 29 w 29"/>
                <a:gd name="T21" fmla="*/ 0 h 16"/>
                <a:gd name="T22" fmla="*/ 28 w 29"/>
                <a:gd name="T23" fmla="*/ 0 h 16"/>
                <a:gd name="T24" fmla="*/ 27 w 29"/>
                <a:gd name="T25" fmla="*/ 0 h 16"/>
                <a:gd name="T26" fmla="*/ 27 w 29"/>
                <a:gd name="T27" fmla="*/ 0 h 16"/>
                <a:gd name="T28" fmla="*/ 27 w 29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16">
                  <a:moveTo>
                    <a:pt x="7" y="11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2"/>
                    <a:pt x="7" y="11"/>
                  </a:cubicBezTo>
                  <a:moveTo>
                    <a:pt x="28" y="0"/>
                  </a:moveTo>
                  <a:cubicBezTo>
                    <a:pt x="28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20" name="Freeform 365"/>
            <p:cNvSpPr>
              <a:spLocks noEditPoints="1"/>
            </p:cNvSpPr>
            <p:nvPr>
              <p:custDataLst>
                <p:tags r:id="rId361"/>
              </p:custDataLst>
            </p:nvPr>
          </p:nvSpPr>
          <p:spPr bwMode="auto">
            <a:xfrm>
              <a:off x="10421938" y="2381250"/>
              <a:ext cx="58738" cy="33338"/>
            </a:xfrm>
            <a:custGeom>
              <a:avLst/>
              <a:gdLst>
                <a:gd name="T0" fmla="*/ 5 w 31"/>
                <a:gd name="T1" fmla="*/ 14 h 18"/>
                <a:gd name="T2" fmla="*/ 0 w 31"/>
                <a:gd name="T3" fmla="*/ 16 h 18"/>
                <a:gd name="T4" fmla="*/ 0 w 31"/>
                <a:gd name="T5" fmla="*/ 16 h 18"/>
                <a:gd name="T6" fmla="*/ 2 w 31"/>
                <a:gd name="T7" fmla="*/ 18 h 18"/>
                <a:gd name="T8" fmla="*/ 2 w 31"/>
                <a:gd name="T9" fmla="*/ 18 h 18"/>
                <a:gd name="T10" fmla="*/ 2 w 31"/>
                <a:gd name="T11" fmla="*/ 18 h 18"/>
                <a:gd name="T12" fmla="*/ 4 w 31"/>
                <a:gd name="T13" fmla="*/ 16 h 18"/>
                <a:gd name="T14" fmla="*/ 5 w 31"/>
                <a:gd name="T15" fmla="*/ 14 h 18"/>
                <a:gd name="T16" fmla="*/ 28 w 31"/>
                <a:gd name="T17" fmla="*/ 0 h 18"/>
                <a:gd name="T18" fmla="*/ 28 w 31"/>
                <a:gd name="T19" fmla="*/ 0 h 18"/>
                <a:gd name="T20" fmla="*/ 31 w 31"/>
                <a:gd name="T21" fmla="*/ 1 h 18"/>
                <a:gd name="T22" fmla="*/ 31 w 31"/>
                <a:gd name="T23" fmla="*/ 1 h 18"/>
                <a:gd name="T24" fmla="*/ 28 w 31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8">
                  <a:moveTo>
                    <a:pt x="5" y="14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4"/>
                    <a:pt x="5" y="14"/>
                  </a:cubicBezTo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21" name="Freeform 366"/>
            <p:cNvSpPr>
              <a:spLocks noEditPoints="1"/>
            </p:cNvSpPr>
            <p:nvPr>
              <p:custDataLst>
                <p:tags r:id="rId362"/>
              </p:custDataLst>
            </p:nvPr>
          </p:nvSpPr>
          <p:spPr bwMode="auto">
            <a:xfrm>
              <a:off x="10426701" y="2382838"/>
              <a:ext cx="58738" cy="34925"/>
            </a:xfrm>
            <a:custGeom>
              <a:avLst/>
              <a:gdLst>
                <a:gd name="T0" fmla="*/ 2 w 31"/>
                <a:gd name="T1" fmla="*/ 15 h 18"/>
                <a:gd name="T2" fmla="*/ 0 w 31"/>
                <a:gd name="T3" fmla="*/ 17 h 18"/>
                <a:gd name="T4" fmla="*/ 0 w 31"/>
                <a:gd name="T5" fmla="*/ 17 h 18"/>
                <a:gd name="T6" fmla="*/ 1 w 31"/>
                <a:gd name="T7" fmla="*/ 18 h 18"/>
                <a:gd name="T8" fmla="*/ 1 w 31"/>
                <a:gd name="T9" fmla="*/ 18 h 18"/>
                <a:gd name="T10" fmla="*/ 1 w 31"/>
                <a:gd name="T11" fmla="*/ 18 h 18"/>
                <a:gd name="T12" fmla="*/ 2 w 31"/>
                <a:gd name="T13" fmla="*/ 17 h 18"/>
                <a:gd name="T14" fmla="*/ 2 w 31"/>
                <a:gd name="T15" fmla="*/ 15 h 18"/>
                <a:gd name="T16" fmla="*/ 29 w 31"/>
                <a:gd name="T17" fmla="*/ 0 h 18"/>
                <a:gd name="T18" fmla="*/ 29 w 31"/>
                <a:gd name="T19" fmla="*/ 0 h 18"/>
                <a:gd name="T20" fmla="*/ 31 w 31"/>
                <a:gd name="T21" fmla="*/ 1 h 18"/>
                <a:gd name="T22" fmla="*/ 31 w 31"/>
                <a:gd name="T23" fmla="*/ 1 h 18"/>
                <a:gd name="T24" fmla="*/ 29 w 31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8">
                  <a:moveTo>
                    <a:pt x="2" y="15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5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30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22" name="Freeform 367"/>
            <p:cNvSpPr>
              <a:spLocks noEditPoints="1"/>
            </p:cNvSpPr>
            <p:nvPr>
              <p:custDataLst>
                <p:tags r:id="rId363"/>
              </p:custDataLst>
            </p:nvPr>
          </p:nvSpPr>
          <p:spPr bwMode="auto">
            <a:xfrm>
              <a:off x="10428288" y="2384425"/>
              <a:ext cx="60325" cy="36513"/>
            </a:xfrm>
            <a:custGeom>
              <a:avLst/>
              <a:gdLst>
                <a:gd name="T0" fmla="*/ 1 w 32"/>
                <a:gd name="T1" fmla="*/ 16 h 19"/>
                <a:gd name="T2" fmla="*/ 0 w 32"/>
                <a:gd name="T3" fmla="*/ 17 h 19"/>
                <a:gd name="T4" fmla="*/ 0 w 32"/>
                <a:gd name="T5" fmla="*/ 17 h 19"/>
                <a:gd name="T6" fmla="*/ 1 w 32"/>
                <a:gd name="T7" fmla="*/ 19 h 19"/>
                <a:gd name="T8" fmla="*/ 1 w 32"/>
                <a:gd name="T9" fmla="*/ 19 h 19"/>
                <a:gd name="T10" fmla="*/ 1 w 32"/>
                <a:gd name="T11" fmla="*/ 19 h 19"/>
                <a:gd name="T12" fmla="*/ 1 w 32"/>
                <a:gd name="T13" fmla="*/ 16 h 19"/>
                <a:gd name="T14" fmla="*/ 30 w 32"/>
                <a:gd name="T15" fmla="*/ 0 h 19"/>
                <a:gd name="T16" fmla="*/ 30 w 32"/>
                <a:gd name="T17" fmla="*/ 0 h 19"/>
                <a:gd name="T18" fmla="*/ 32 w 32"/>
                <a:gd name="T19" fmla="*/ 1 h 19"/>
                <a:gd name="T20" fmla="*/ 32 w 32"/>
                <a:gd name="T21" fmla="*/ 1 h 19"/>
                <a:gd name="T22" fmla="*/ 30 w 3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9">
                  <a:moveTo>
                    <a:pt x="1" y="16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7"/>
                    <a:pt x="1" y="16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0"/>
                    <a:pt x="30" y="0"/>
                    <a:pt x="3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23" name="Freeform 368"/>
            <p:cNvSpPr>
              <a:spLocks noEditPoints="1"/>
            </p:cNvSpPr>
            <p:nvPr>
              <p:custDataLst>
                <p:tags r:id="rId364"/>
              </p:custDataLst>
            </p:nvPr>
          </p:nvSpPr>
          <p:spPr bwMode="auto">
            <a:xfrm>
              <a:off x="10429876" y="2386013"/>
              <a:ext cx="58738" cy="34925"/>
            </a:xfrm>
            <a:custGeom>
              <a:avLst/>
              <a:gdLst>
                <a:gd name="T0" fmla="*/ 0 w 31"/>
                <a:gd name="T1" fmla="*/ 18 h 18"/>
                <a:gd name="T2" fmla="*/ 0 w 31"/>
                <a:gd name="T3" fmla="*/ 18 h 18"/>
                <a:gd name="T4" fmla="*/ 0 w 31"/>
                <a:gd name="T5" fmla="*/ 18 h 18"/>
                <a:gd name="T6" fmla="*/ 0 w 31"/>
                <a:gd name="T7" fmla="*/ 18 h 18"/>
                <a:gd name="T8" fmla="*/ 0 w 31"/>
                <a:gd name="T9" fmla="*/ 18 h 18"/>
                <a:gd name="T10" fmla="*/ 31 w 31"/>
                <a:gd name="T11" fmla="*/ 0 h 18"/>
                <a:gd name="T12" fmla="*/ 31 w 31"/>
                <a:gd name="T13" fmla="*/ 0 h 18"/>
                <a:gd name="T14" fmla="*/ 31 w 31"/>
                <a:gd name="T15" fmla="*/ 0 h 18"/>
                <a:gd name="T16" fmla="*/ 31 w 31"/>
                <a:gd name="T17" fmla="*/ 0 h 18"/>
                <a:gd name="T18" fmla="*/ 31 w 31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8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24" name="Freeform 369"/>
            <p:cNvSpPr>
              <a:spLocks noEditPoints="1"/>
            </p:cNvSpPr>
            <p:nvPr>
              <p:custDataLst>
                <p:tags r:id="rId365"/>
              </p:custDataLst>
            </p:nvPr>
          </p:nvSpPr>
          <p:spPr bwMode="auto">
            <a:xfrm>
              <a:off x="10447338" y="2335213"/>
              <a:ext cx="90488" cy="74613"/>
            </a:xfrm>
            <a:custGeom>
              <a:avLst/>
              <a:gdLst>
                <a:gd name="T0" fmla="*/ 38 w 48"/>
                <a:gd name="T1" fmla="*/ 39 h 39"/>
                <a:gd name="T2" fmla="*/ 36 w 48"/>
                <a:gd name="T3" fmla="*/ 37 h 39"/>
                <a:gd name="T4" fmla="*/ 35 w 48"/>
                <a:gd name="T5" fmla="*/ 36 h 39"/>
                <a:gd name="T6" fmla="*/ 31 w 48"/>
                <a:gd name="T7" fmla="*/ 33 h 39"/>
                <a:gd name="T8" fmla="*/ 32 w 48"/>
                <a:gd name="T9" fmla="*/ 33 h 39"/>
                <a:gd name="T10" fmla="*/ 31 w 48"/>
                <a:gd name="T11" fmla="*/ 32 h 39"/>
                <a:gd name="T12" fmla="*/ 31 w 48"/>
                <a:gd name="T13" fmla="*/ 32 h 39"/>
                <a:gd name="T14" fmla="*/ 29 w 48"/>
                <a:gd name="T15" fmla="*/ 31 h 39"/>
                <a:gd name="T16" fmla="*/ 25 w 48"/>
                <a:gd name="T17" fmla="*/ 28 h 39"/>
                <a:gd name="T18" fmla="*/ 4 w 48"/>
                <a:gd name="T19" fmla="*/ 24 h 39"/>
                <a:gd name="T20" fmla="*/ 3 w 48"/>
                <a:gd name="T21" fmla="*/ 24 h 39"/>
                <a:gd name="T22" fmla="*/ 2 w 48"/>
                <a:gd name="T23" fmla="*/ 24 h 39"/>
                <a:gd name="T24" fmla="*/ 2 w 48"/>
                <a:gd name="T25" fmla="*/ 25 h 39"/>
                <a:gd name="T26" fmla="*/ 2 w 48"/>
                <a:gd name="T27" fmla="*/ 25 h 39"/>
                <a:gd name="T28" fmla="*/ 1 w 48"/>
                <a:gd name="T29" fmla="*/ 25 h 39"/>
                <a:gd name="T30" fmla="*/ 0 w 48"/>
                <a:gd name="T31" fmla="*/ 25 h 39"/>
                <a:gd name="T32" fmla="*/ 3 w 48"/>
                <a:gd name="T33" fmla="*/ 24 h 39"/>
                <a:gd name="T34" fmla="*/ 3 w 48"/>
                <a:gd name="T35" fmla="*/ 24 h 39"/>
                <a:gd name="T36" fmla="*/ 14 w 48"/>
                <a:gd name="T37" fmla="*/ 24 h 39"/>
                <a:gd name="T38" fmla="*/ 18 w 48"/>
                <a:gd name="T39" fmla="*/ 25 h 39"/>
                <a:gd name="T40" fmla="*/ 22 w 48"/>
                <a:gd name="T41" fmla="*/ 27 h 39"/>
                <a:gd name="T42" fmla="*/ 24 w 48"/>
                <a:gd name="T43" fmla="*/ 28 h 39"/>
                <a:gd name="T44" fmla="*/ 22 w 48"/>
                <a:gd name="T45" fmla="*/ 27 h 39"/>
                <a:gd name="T46" fmla="*/ 19 w 48"/>
                <a:gd name="T47" fmla="*/ 25 h 39"/>
                <a:gd name="T48" fmla="*/ 18 w 48"/>
                <a:gd name="T49" fmla="*/ 25 h 39"/>
                <a:gd name="T50" fmla="*/ 16 w 48"/>
                <a:gd name="T51" fmla="*/ 24 h 39"/>
                <a:gd name="T52" fmla="*/ 14 w 48"/>
                <a:gd name="T53" fmla="*/ 24 h 39"/>
                <a:gd name="T54" fmla="*/ 12 w 48"/>
                <a:gd name="T55" fmla="*/ 23 h 39"/>
                <a:gd name="T56" fmla="*/ 12 w 48"/>
                <a:gd name="T57" fmla="*/ 23 h 39"/>
                <a:gd name="T58" fmla="*/ 8 w 48"/>
                <a:gd name="T59" fmla="*/ 23 h 39"/>
                <a:gd name="T60" fmla="*/ 9 w 48"/>
                <a:gd name="T61" fmla="*/ 23 h 39"/>
                <a:gd name="T62" fmla="*/ 9 w 48"/>
                <a:gd name="T63" fmla="*/ 23 h 39"/>
                <a:gd name="T64" fmla="*/ 40 w 48"/>
                <a:gd name="T65" fmla="*/ 2 h 39"/>
                <a:gd name="T66" fmla="*/ 41 w 48"/>
                <a:gd name="T67" fmla="*/ 2 h 39"/>
                <a:gd name="T68" fmla="*/ 41 w 48"/>
                <a:gd name="T69" fmla="*/ 2 h 39"/>
                <a:gd name="T70" fmla="*/ 41 w 48"/>
                <a:gd name="T71" fmla="*/ 2 h 39"/>
                <a:gd name="T72" fmla="*/ 41 w 48"/>
                <a:gd name="T73" fmla="*/ 2 h 39"/>
                <a:gd name="T74" fmla="*/ 41 w 48"/>
                <a:gd name="T75" fmla="*/ 2 h 39"/>
                <a:gd name="T76" fmla="*/ 43 w 48"/>
                <a:gd name="T77" fmla="*/ 1 h 39"/>
                <a:gd name="T78" fmla="*/ 43 w 48"/>
                <a:gd name="T79" fmla="*/ 1 h 39"/>
                <a:gd name="T80" fmla="*/ 46 w 48"/>
                <a:gd name="T81" fmla="*/ 0 h 39"/>
                <a:gd name="T82" fmla="*/ 47 w 48"/>
                <a:gd name="T83" fmla="*/ 0 h 39"/>
                <a:gd name="T84" fmla="*/ 48 w 48"/>
                <a:gd name="T85" fmla="*/ 0 h 39"/>
                <a:gd name="T86" fmla="*/ 48 w 48"/>
                <a:gd name="T87" fmla="*/ 0 h 39"/>
                <a:gd name="T88" fmla="*/ 48 w 48"/>
                <a:gd name="T8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39">
                  <a:moveTo>
                    <a:pt x="36" y="37"/>
                  </a:moveTo>
                  <a:cubicBezTo>
                    <a:pt x="37" y="38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7"/>
                    <a:pt x="36" y="37"/>
                    <a:pt x="36" y="37"/>
                  </a:cubicBezTo>
                  <a:moveTo>
                    <a:pt x="35" y="36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moveTo>
                    <a:pt x="31" y="33"/>
                  </a:moveTo>
                  <a:cubicBezTo>
                    <a:pt x="32" y="33"/>
                    <a:pt x="32" y="33"/>
                    <a:pt x="33" y="34"/>
                  </a:cubicBezTo>
                  <a:cubicBezTo>
                    <a:pt x="33" y="34"/>
                    <a:pt x="32" y="34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31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moveTo>
                    <a:pt x="29" y="31"/>
                  </a:moveTo>
                  <a:cubicBezTo>
                    <a:pt x="30" y="31"/>
                    <a:pt x="30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1"/>
                    <a:pt x="29" y="31"/>
                  </a:cubicBezTo>
                  <a:moveTo>
                    <a:pt x="24" y="28"/>
                  </a:moveTo>
                  <a:cubicBezTo>
                    <a:pt x="25" y="28"/>
                    <a:pt x="25" y="28"/>
                    <a:pt x="26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moveTo>
                    <a:pt x="4" y="24"/>
                  </a:moveTo>
                  <a:cubicBezTo>
                    <a:pt x="4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2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6" y="24"/>
                    <a:pt x="17" y="24"/>
                    <a:pt x="18" y="25"/>
                  </a:cubicBezTo>
                  <a:cubicBezTo>
                    <a:pt x="18" y="25"/>
                    <a:pt x="19" y="25"/>
                    <a:pt x="20" y="26"/>
                  </a:cubicBezTo>
                  <a:cubicBezTo>
                    <a:pt x="20" y="26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4" y="27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7"/>
                    <a:pt x="23" y="27"/>
                  </a:cubicBezTo>
                  <a:cubicBezTo>
                    <a:pt x="23" y="27"/>
                    <a:pt x="22" y="27"/>
                    <a:pt x="22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9" y="23"/>
                  </a:cubicBezTo>
                  <a:moveTo>
                    <a:pt x="9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moveTo>
                    <a:pt x="40" y="2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moveTo>
                    <a:pt x="41" y="2"/>
                  </a:moveTo>
                  <a:cubicBezTo>
                    <a:pt x="41" y="2"/>
                    <a:pt x="40" y="2"/>
                    <a:pt x="40" y="2"/>
                  </a:cubicBezTo>
                  <a:cubicBezTo>
                    <a:pt x="40" y="2"/>
                    <a:pt x="41" y="2"/>
                    <a:pt x="41" y="2"/>
                  </a:cubicBezTo>
                  <a:moveTo>
                    <a:pt x="41" y="2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moveTo>
                    <a:pt x="41" y="2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moveTo>
                    <a:pt x="41" y="2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moveTo>
                    <a:pt x="41" y="2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moveTo>
                    <a:pt x="43" y="1"/>
                  </a:moveTo>
                  <a:cubicBezTo>
                    <a:pt x="42" y="1"/>
                    <a:pt x="42" y="1"/>
                    <a:pt x="41" y="2"/>
                  </a:cubicBezTo>
                  <a:cubicBezTo>
                    <a:pt x="42" y="1"/>
                    <a:pt x="42" y="1"/>
                    <a:pt x="43" y="1"/>
                  </a:cubicBezTo>
                  <a:moveTo>
                    <a:pt x="43" y="1"/>
                  </a:move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7" y="0"/>
                  </a:moveTo>
                  <a:cubicBezTo>
                    <a:pt x="47" y="0"/>
                    <a:pt x="46" y="0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25" name="Freeform 370"/>
            <p:cNvSpPr/>
            <p:nvPr>
              <p:custDataLst>
                <p:tags r:id="rId366"/>
              </p:custDataLst>
            </p:nvPr>
          </p:nvSpPr>
          <p:spPr bwMode="auto">
            <a:xfrm>
              <a:off x="10447338" y="2336800"/>
              <a:ext cx="80963" cy="46038"/>
            </a:xfrm>
            <a:custGeom>
              <a:avLst/>
              <a:gdLst>
                <a:gd name="T0" fmla="*/ 43 w 43"/>
                <a:gd name="T1" fmla="*/ 0 h 24"/>
                <a:gd name="T2" fmla="*/ 43 w 43"/>
                <a:gd name="T3" fmla="*/ 0 h 24"/>
                <a:gd name="T4" fmla="*/ 43 w 43"/>
                <a:gd name="T5" fmla="*/ 0 h 24"/>
                <a:gd name="T6" fmla="*/ 43 w 43"/>
                <a:gd name="T7" fmla="*/ 0 h 24"/>
                <a:gd name="T8" fmla="*/ 43 w 43"/>
                <a:gd name="T9" fmla="*/ 0 h 24"/>
                <a:gd name="T10" fmla="*/ 43 w 43"/>
                <a:gd name="T11" fmla="*/ 0 h 24"/>
                <a:gd name="T12" fmla="*/ 43 w 43"/>
                <a:gd name="T13" fmla="*/ 0 h 24"/>
                <a:gd name="T14" fmla="*/ 41 w 43"/>
                <a:gd name="T15" fmla="*/ 1 h 24"/>
                <a:gd name="T16" fmla="*/ 41 w 43"/>
                <a:gd name="T17" fmla="*/ 1 h 24"/>
                <a:gd name="T18" fmla="*/ 41 w 43"/>
                <a:gd name="T19" fmla="*/ 1 h 24"/>
                <a:gd name="T20" fmla="*/ 41 w 43"/>
                <a:gd name="T21" fmla="*/ 1 h 24"/>
                <a:gd name="T22" fmla="*/ 41 w 43"/>
                <a:gd name="T23" fmla="*/ 1 h 24"/>
                <a:gd name="T24" fmla="*/ 41 w 43"/>
                <a:gd name="T25" fmla="*/ 1 h 24"/>
                <a:gd name="T26" fmla="*/ 41 w 43"/>
                <a:gd name="T27" fmla="*/ 1 h 24"/>
                <a:gd name="T28" fmla="*/ 41 w 43"/>
                <a:gd name="T29" fmla="*/ 1 h 24"/>
                <a:gd name="T30" fmla="*/ 41 w 43"/>
                <a:gd name="T31" fmla="*/ 1 h 24"/>
                <a:gd name="T32" fmla="*/ 41 w 43"/>
                <a:gd name="T33" fmla="*/ 1 h 24"/>
                <a:gd name="T34" fmla="*/ 41 w 43"/>
                <a:gd name="T35" fmla="*/ 1 h 24"/>
                <a:gd name="T36" fmla="*/ 41 w 43"/>
                <a:gd name="T37" fmla="*/ 1 h 24"/>
                <a:gd name="T38" fmla="*/ 41 w 43"/>
                <a:gd name="T39" fmla="*/ 1 h 24"/>
                <a:gd name="T40" fmla="*/ 41 w 43"/>
                <a:gd name="T41" fmla="*/ 1 h 24"/>
                <a:gd name="T42" fmla="*/ 41 w 43"/>
                <a:gd name="T43" fmla="*/ 1 h 24"/>
                <a:gd name="T44" fmla="*/ 41 w 43"/>
                <a:gd name="T45" fmla="*/ 1 h 24"/>
                <a:gd name="T46" fmla="*/ 41 w 43"/>
                <a:gd name="T47" fmla="*/ 1 h 24"/>
                <a:gd name="T48" fmla="*/ 41 w 43"/>
                <a:gd name="T49" fmla="*/ 1 h 24"/>
                <a:gd name="T50" fmla="*/ 41 w 43"/>
                <a:gd name="T51" fmla="*/ 1 h 24"/>
                <a:gd name="T52" fmla="*/ 41 w 43"/>
                <a:gd name="T53" fmla="*/ 1 h 24"/>
                <a:gd name="T54" fmla="*/ 40 w 43"/>
                <a:gd name="T55" fmla="*/ 1 h 24"/>
                <a:gd name="T56" fmla="*/ 40 w 43"/>
                <a:gd name="T57" fmla="*/ 1 h 24"/>
                <a:gd name="T58" fmla="*/ 40 w 43"/>
                <a:gd name="T59" fmla="*/ 1 h 24"/>
                <a:gd name="T60" fmla="*/ 40 w 43"/>
                <a:gd name="T61" fmla="*/ 1 h 24"/>
                <a:gd name="T62" fmla="*/ 40 w 43"/>
                <a:gd name="T63" fmla="*/ 1 h 24"/>
                <a:gd name="T64" fmla="*/ 40 w 43"/>
                <a:gd name="T65" fmla="*/ 1 h 24"/>
                <a:gd name="T66" fmla="*/ 40 w 43"/>
                <a:gd name="T67" fmla="*/ 1 h 24"/>
                <a:gd name="T68" fmla="*/ 23 w 43"/>
                <a:gd name="T69" fmla="*/ 12 h 24"/>
                <a:gd name="T70" fmla="*/ 23 w 43"/>
                <a:gd name="T71" fmla="*/ 12 h 24"/>
                <a:gd name="T72" fmla="*/ 0 w 43"/>
                <a:gd name="T73" fmla="*/ 24 h 24"/>
                <a:gd name="T74" fmla="*/ 0 w 43"/>
                <a:gd name="T75" fmla="*/ 24 h 24"/>
                <a:gd name="T76" fmla="*/ 0 w 43"/>
                <a:gd name="T77" fmla="*/ 24 h 24"/>
                <a:gd name="T78" fmla="*/ 0 w 43"/>
                <a:gd name="T79" fmla="*/ 24 h 24"/>
                <a:gd name="T80" fmla="*/ 1 w 43"/>
                <a:gd name="T81" fmla="*/ 24 h 24"/>
                <a:gd name="T82" fmla="*/ 1 w 43"/>
                <a:gd name="T83" fmla="*/ 24 h 24"/>
                <a:gd name="T84" fmla="*/ 2 w 43"/>
                <a:gd name="T85" fmla="*/ 24 h 24"/>
                <a:gd name="T86" fmla="*/ 2 w 43"/>
                <a:gd name="T87" fmla="*/ 24 h 24"/>
                <a:gd name="T88" fmla="*/ 2 w 43"/>
                <a:gd name="T89" fmla="*/ 24 h 24"/>
                <a:gd name="T90" fmla="*/ 2 w 43"/>
                <a:gd name="T91" fmla="*/ 24 h 24"/>
                <a:gd name="T92" fmla="*/ 2 w 43"/>
                <a:gd name="T93" fmla="*/ 24 h 24"/>
                <a:gd name="T94" fmla="*/ 2 w 43"/>
                <a:gd name="T95" fmla="*/ 24 h 24"/>
                <a:gd name="T96" fmla="*/ 2 w 43"/>
                <a:gd name="T97" fmla="*/ 23 h 24"/>
                <a:gd name="T98" fmla="*/ 2 w 43"/>
                <a:gd name="T99" fmla="*/ 23 h 24"/>
                <a:gd name="T100" fmla="*/ 2 w 43"/>
                <a:gd name="T101" fmla="*/ 23 h 24"/>
                <a:gd name="T102" fmla="*/ 2 w 43"/>
                <a:gd name="T103" fmla="*/ 23 h 24"/>
                <a:gd name="T104" fmla="*/ 3 w 43"/>
                <a:gd name="T105" fmla="*/ 23 h 24"/>
                <a:gd name="T106" fmla="*/ 3 w 43"/>
                <a:gd name="T107" fmla="*/ 23 h 24"/>
                <a:gd name="T108" fmla="*/ 3 w 43"/>
                <a:gd name="T109" fmla="*/ 23 h 24"/>
                <a:gd name="T110" fmla="*/ 43 w 43"/>
                <a:gd name="T1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" h="24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26" name="Freeform 371"/>
            <p:cNvSpPr/>
            <p:nvPr>
              <p:custDataLst>
                <p:tags r:id="rId367"/>
              </p:custDataLst>
            </p:nvPr>
          </p:nvSpPr>
          <p:spPr bwMode="auto">
            <a:xfrm>
              <a:off x="10452101" y="2335213"/>
              <a:ext cx="80963" cy="46038"/>
            </a:xfrm>
            <a:custGeom>
              <a:avLst/>
              <a:gdLst>
                <a:gd name="T0" fmla="*/ 42 w 42"/>
                <a:gd name="T1" fmla="*/ 0 h 24"/>
                <a:gd name="T2" fmla="*/ 40 w 42"/>
                <a:gd name="T3" fmla="*/ 1 h 24"/>
                <a:gd name="T4" fmla="*/ 0 w 42"/>
                <a:gd name="T5" fmla="*/ 24 h 24"/>
                <a:gd name="T6" fmla="*/ 0 w 42"/>
                <a:gd name="T7" fmla="*/ 24 h 24"/>
                <a:gd name="T8" fmla="*/ 0 w 42"/>
                <a:gd name="T9" fmla="*/ 24 h 24"/>
                <a:gd name="T10" fmla="*/ 1 w 42"/>
                <a:gd name="T11" fmla="*/ 24 h 24"/>
                <a:gd name="T12" fmla="*/ 1 w 42"/>
                <a:gd name="T13" fmla="*/ 24 h 24"/>
                <a:gd name="T14" fmla="*/ 1 w 42"/>
                <a:gd name="T15" fmla="*/ 24 h 24"/>
                <a:gd name="T16" fmla="*/ 1 w 42"/>
                <a:gd name="T17" fmla="*/ 24 h 24"/>
                <a:gd name="T18" fmla="*/ 1 w 42"/>
                <a:gd name="T19" fmla="*/ 24 h 24"/>
                <a:gd name="T20" fmla="*/ 1 w 42"/>
                <a:gd name="T21" fmla="*/ 24 h 24"/>
                <a:gd name="T22" fmla="*/ 1 w 42"/>
                <a:gd name="T23" fmla="*/ 24 h 24"/>
                <a:gd name="T24" fmla="*/ 1 w 42"/>
                <a:gd name="T25" fmla="*/ 24 h 24"/>
                <a:gd name="T26" fmla="*/ 1 w 42"/>
                <a:gd name="T27" fmla="*/ 24 h 24"/>
                <a:gd name="T28" fmla="*/ 2 w 42"/>
                <a:gd name="T29" fmla="*/ 24 h 24"/>
                <a:gd name="T30" fmla="*/ 2 w 42"/>
                <a:gd name="T31" fmla="*/ 24 h 24"/>
                <a:gd name="T32" fmla="*/ 2 w 42"/>
                <a:gd name="T33" fmla="*/ 24 h 24"/>
                <a:gd name="T34" fmla="*/ 2 w 42"/>
                <a:gd name="T35" fmla="*/ 24 h 24"/>
                <a:gd name="T36" fmla="*/ 2 w 42"/>
                <a:gd name="T37" fmla="*/ 24 h 24"/>
                <a:gd name="T38" fmla="*/ 42 w 42"/>
                <a:gd name="T3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24">
                  <a:moveTo>
                    <a:pt x="42" y="0"/>
                  </a:moveTo>
                  <a:cubicBezTo>
                    <a:pt x="41" y="1"/>
                    <a:pt x="41" y="1"/>
                    <a:pt x="4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27" name="Freeform 372"/>
            <p:cNvSpPr/>
            <p:nvPr>
              <p:custDataLst>
                <p:tags r:id="rId368"/>
              </p:custDataLst>
            </p:nvPr>
          </p:nvSpPr>
          <p:spPr bwMode="auto">
            <a:xfrm>
              <a:off x="10456863" y="2335213"/>
              <a:ext cx="79375" cy="46038"/>
            </a:xfrm>
            <a:custGeom>
              <a:avLst/>
              <a:gdLst>
                <a:gd name="T0" fmla="*/ 42 w 42"/>
                <a:gd name="T1" fmla="*/ 0 h 24"/>
                <a:gd name="T2" fmla="*/ 42 w 42"/>
                <a:gd name="T3" fmla="*/ 0 h 24"/>
                <a:gd name="T4" fmla="*/ 42 w 42"/>
                <a:gd name="T5" fmla="*/ 0 h 24"/>
                <a:gd name="T6" fmla="*/ 41 w 42"/>
                <a:gd name="T7" fmla="*/ 0 h 24"/>
                <a:gd name="T8" fmla="*/ 41 w 42"/>
                <a:gd name="T9" fmla="*/ 0 h 24"/>
                <a:gd name="T10" fmla="*/ 41 w 42"/>
                <a:gd name="T11" fmla="*/ 0 h 24"/>
                <a:gd name="T12" fmla="*/ 41 w 42"/>
                <a:gd name="T13" fmla="*/ 0 h 24"/>
                <a:gd name="T14" fmla="*/ 41 w 42"/>
                <a:gd name="T15" fmla="*/ 0 h 24"/>
                <a:gd name="T16" fmla="*/ 41 w 42"/>
                <a:gd name="T17" fmla="*/ 0 h 24"/>
                <a:gd name="T18" fmla="*/ 40 w 42"/>
                <a:gd name="T19" fmla="*/ 0 h 24"/>
                <a:gd name="T20" fmla="*/ 0 w 42"/>
                <a:gd name="T21" fmla="*/ 24 h 24"/>
                <a:gd name="T22" fmla="*/ 2 w 42"/>
                <a:gd name="T23" fmla="*/ 23 h 24"/>
                <a:gd name="T24" fmla="*/ 42 w 42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4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28" name="Freeform 373"/>
            <p:cNvSpPr/>
            <p:nvPr>
              <p:custDataLst>
                <p:tags r:id="rId369"/>
              </p:custDataLst>
            </p:nvPr>
          </p:nvSpPr>
          <p:spPr bwMode="auto">
            <a:xfrm>
              <a:off x="10460038" y="2335213"/>
              <a:ext cx="80963" cy="44450"/>
            </a:xfrm>
            <a:custGeom>
              <a:avLst/>
              <a:gdLst>
                <a:gd name="T0" fmla="*/ 42 w 42"/>
                <a:gd name="T1" fmla="*/ 0 h 23"/>
                <a:gd name="T2" fmla="*/ 41 w 42"/>
                <a:gd name="T3" fmla="*/ 0 h 23"/>
                <a:gd name="T4" fmla="*/ 41 w 42"/>
                <a:gd name="T5" fmla="*/ 0 h 23"/>
                <a:gd name="T6" fmla="*/ 41 w 42"/>
                <a:gd name="T7" fmla="*/ 0 h 23"/>
                <a:gd name="T8" fmla="*/ 41 w 42"/>
                <a:gd name="T9" fmla="*/ 0 h 23"/>
                <a:gd name="T10" fmla="*/ 41 w 42"/>
                <a:gd name="T11" fmla="*/ 0 h 23"/>
                <a:gd name="T12" fmla="*/ 41 w 42"/>
                <a:gd name="T13" fmla="*/ 0 h 23"/>
                <a:gd name="T14" fmla="*/ 41 w 42"/>
                <a:gd name="T15" fmla="*/ 0 h 23"/>
                <a:gd name="T16" fmla="*/ 41 w 42"/>
                <a:gd name="T17" fmla="*/ 0 h 23"/>
                <a:gd name="T18" fmla="*/ 41 w 42"/>
                <a:gd name="T19" fmla="*/ 0 h 23"/>
                <a:gd name="T20" fmla="*/ 41 w 42"/>
                <a:gd name="T21" fmla="*/ 0 h 23"/>
                <a:gd name="T22" fmla="*/ 41 w 42"/>
                <a:gd name="T23" fmla="*/ 0 h 23"/>
                <a:gd name="T24" fmla="*/ 41 w 42"/>
                <a:gd name="T25" fmla="*/ 0 h 23"/>
                <a:gd name="T26" fmla="*/ 40 w 42"/>
                <a:gd name="T27" fmla="*/ 0 h 23"/>
                <a:gd name="T28" fmla="*/ 0 w 42"/>
                <a:gd name="T29" fmla="*/ 23 h 23"/>
                <a:gd name="T30" fmla="*/ 1 w 42"/>
                <a:gd name="T31" fmla="*/ 23 h 23"/>
                <a:gd name="T32" fmla="*/ 1 w 42"/>
                <a:gd name="T33" fmla="*/ 23 h 23"/>
                <a:gd name="T34" fmla="*/ 1 w 42"/>
                <a:gd name="T35" fmla="*/ 23 h 23"/>
                <a:gd name="T36" fmla="*/ 2 w 42"/>
                <a:gd name="T37" fmla="*/ 23 h 23"/>
                <a:gd name="T38" fmla="*/ 2 w 42"/>
                <a:gd name="T39" fmla="*/ 23 h 23"/>
                <a:gd name="T40" fmla="*/ 2 w 42"/>
                <a:gd name="T41" fmla="*/ 23 h 23"/>
                <a:gd name="T42" fmla="*/ 2 w 42"/>
                <a:gd name="T43" fmla="*/ 23 h 23"/>
                <a:gd name="T44" fmla="*/ 42 w 42"/>
                <a:gd name="T4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23">
                  <a:moveTo>
                    <a:pt x="42" y="0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29" name="Freeform 374"/>
            <p:cNvSpPr/>
            <p:nvPr>
              <p:custDataLst>
                <p:tags r:id="rId370"/>
              </p:custDataLst>
            </p:nvPr>
          </p:nvSpPr>
          <p:spPr bwMode="auto">
            <a:xfrm>
              <a:off x="10464801" y="2335213"/>
              <a:ext cx="77788" cy="44450"/>
            </a:xfrm>
            <a:custGeom>
              <a:avLst/>
              <a:gdLst>
                <a:gd name="T0" fmla="*/ 40 w 41"/>
                <a:gd name="T1" fmla="*/ 0 h 23"/>
                <a:gd name="T2" fmla="*/ 40 w 41"/>
                <a:gd name="T3" fmla="*/ 0 h 23"/>
                <a:gd name="T4" fmla="*/ 0 w 41"/>
                <a:gd name="T5" fmla="*/ 23 h 23"/>
                <a:gd name="T6" fmla="*/ 0 w 41"/>
                <a:gd name="T7" fmla="*/ 23 h 23"/>
                <a:gd name="T8" fmla="*/ 2 w 41"/>
                <a:gd name="T9" fmla="*/ 23 h 23"/>
                <a:gd name="T10" fmla="*/ 40 w 41"/>
                <a:gd name="T11" fmla="*/ 1 h 23"/>
                <a:gd name="T12" fmla="*/ 41 w 41"/>
                <a:gd name="T13" fmla="*/ 0 h 23"/>
                <a:gd name="T14" fmla="*/ 40 w 41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3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30" name="Freeform 375"/>
            <p:cNvSpPr/>
            <p:nvPr>
              <p:custDataLst>
                <p:tags r:id="rId371"/>
              </p:custDataLst>
            </p:nvPr>
          </p:nvSpPr>
          <p:spPr bwMode="auto">
            <a:xfrm>
              <a:off x="10467976" y="2336800"/>
              <a:ext cx="73025" cy="42863"/>
            </a:xfrm>
            <a:custGeom>
              <a:avLst/>
              <a:gdLst>
                <a:gd name="T0" fmla="*/ 38 w 38"/>
                <a:gd name="T1" fmla="*/ 0 h 22"/>
                <a:gd name="T2" fmla="*/ 0 w 38"/>
                <a:gd name="T3" fmla="*/ 22 h 22"/>
                <a:gd name="T4" fmla="*/ 1 w 38"/>
                <a:gd name="T5" fmla="*/ 22 h 22"/>
                <a:gd name="T6" fmla="*/ 1 w 38"/>
                <a:gd name="T7" fmla="*/ 22 h 22"/>
                <a:gd name="T8" fmla="*/ 1 w 38"/>
                <a:gd name="T9" fmla="*/ 22 h 22"/>
                <a:gd name="T10" fmla="*/ 1 w 38"/>
                <a:gd name="T11" fmla="*/ 22 h 22"/>
                <a:gd name="T12" fmla="*/ 37 w 38"/>
                <a:gd name="T13" fmla="*/ 2 h 22"/>
                <a:gd name="T14" fmla="*/ 38 w 38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31" name="Freeform 376"/>
            <p:cNvSpPr/>
            <p:nvPr>
              <p:custDataLst>
                <p:tags r:id="rId372"/>
              </p:custDataLst>
            </p:nvPr>
          </p:nvSpPr>
          <p:spPr bwMode="auto">
            <a:xfrm>
              <a:off x="10469563" y="2341563"/>
              <a:ext cx="68263" cy="39688"/>
            </a:xfrm>
            <a:custGeom>
              <a:avLst/>
              <a:gdLst>
                <a:gd name="T0" fmla="*/ 36 w 36"/>
                <a:gd name="T1" fmla="*/ 0 h 21"/>
                <a:gd name="T2" fmla="*/ 0 w 36"/>
                <a:gd name="T3" fmla="*/ 20 h 21"/>
                <a:gd name="T4" fmla="*/ 0 w 36"/>
                <a:gd name="T5" fmla="*/ 20 h 21"/>
                <a:gd name="T6" fmla="*/ 0 w 36"/>
                <a:gd name="T7" fmla="*/ 20 h 21"/>
                <a:gd name="T8" fmla="*/ 1 w 36"/>
                <a:gd name="T9" fmla="*/ 21 h 21"/>
                <a:gd name="T10" fmla="*/ 1 w 36"/>
                <a:gd name="T11" fmla="*/ 21 h 21"/>
                <a:gd name="T12" fmla="*/ 2 w 36"/>
                <a:gd name="T13" fmla="*/ 21 h 21"/>
                <a:gd name="T14" fmla="*/ 2 w 36"/>
                <a:gd name="T15" fmla="*/ 21 h 21"/>
                <a:gd name="T16" fmla="*/ 35 w 36"/>
                <a:gd name="T17" fmla="*/ 1 h 21"/>
                <a:gd name="T18" fmla="*/ 36 w 3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1">
                  <a:moveTo>
                    <a:pt x="36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0"/>
                    <a:pt x="3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32" name="Freeform 377"/>
            <p:cNvSpPr/>
            <p:nvPr>
              <p:custDataLst>
                <p:tags r:id="rId373"/>
              </p:custDataLst>
            </p:nvPr>
          </p:nvSpPr>
          <p:spPr bwMode="auto">
            <a:xfrm>
              <a:off x="10474326" y="2343150"/>
              <a:ext cx="61913" cy="38100"/>
            </a:xfrm>
            <a:custGeom>
              <a:avLst/>
              <a:gdLst>
                <a:gd name="T0" fmla="*/ 33 w 33"/>
                <a:gd name="T1" fmla="*/ 0 h 20"/>
                <a:gd name="T2" fmla="*/ 0 w 33"/>
                <a:gd name="T3" fmla="*/ 20 h 20"/>
                <a:gd name="T4" fmla="*/ 1 w 33"/>
                <a:gd name="T5" fmla="*/ 20 h 20"/>
                <a:gd name="T6" fmla="*/ 32 w 33"/>
                <a:gd name="T7" fmla="*/ 2 h 20"/>
                <a:gd name="T8" fmla="*/ 33 w 3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3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1"/>
                    <a:pt x="3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33" name="Freeform 378"/>
            <p:cNvSpPr/>
            <p:nvPr>
              <p:custDataLst>
                <p:tags r:id="rId374"/>
              </p:custDataLst>
            </p:nvPr>
          </p:nvSpPr>
          <p:spPr bwMode="auto">
            <a:xfrm>
              <a:off x="10475913" y="2346325"/>
              <a:ext cx="58738" cy="34925"/>
            </a:xfrm>
            <a:custGeom>
              <a:avLst/>
              <a:gdLst>
                <a:gd name="T0" fmla="*/ 31 w 31"/>
                <a:gd name="T1" fmla="*/ 0 h 18"/>
                <a:gd name="T2" fmla="*/ 0 w 31"/>
                <a:gd name="T3" fmla="*/ 18 h 18"/>
                <a:gd name="T4" fmla="*/ 1 w 31"/>
                <a:gd name="T5" fmla="*/ 18 h 18"/>
                <a:gd name="T6" fmla="*/ 1 w 31"/>
                <a:gd name="T7" fmla="*/ 18 h 18"/>
                <a:gd name="T8" fmla="*/ 1 w 31"/>
                <a:gd name="T9" fmla="*/ 18 h 18"/>
                <a:gd name="T10" fmla="*/ 1 w 31"/>
                <a:gd name="T11" fmla="*/ 18 h 18"/>
                <a:gd name="T12" fmla="*/ 30 w 31"/>
                <a:gd name="T13" fmla="*/ 2 h 18"/>
                <a:gd name="T14" fmla="*/ 31 w 31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8">
                  <a:moveTo>
                    <a:pt x="3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34" name="Freeform 379"/>
            <p:cNvSpPr/>
            <p:nvPr>
              <p:custDataLst>
                <p:tags r:id="rId375"/>
              </p:custDataLst>
            </p:nvPr>
          </p:nvSpPr>
          <p:spPr bwMode="auto">
            <a:xfrm>
              <a:off x="10477501" y="2351088"/>
              <a:ext cx="55563" cy="31750"/>
            </a:xfrm>
            <a:custGeom>
              <a:avLst/>
              <a:gdLst>
                <a:gd name="T0" fmla="*/ 29 w 29"/>
                <a:gd name="T1" fmla="*/ 0 h 17"/>
                <a:gd name="T2" fmla="*/ 0 w 29"/>
                <a:gd name="T3" fmla="*/ 16 h 17"/>
                <a:gd name="T4" fmla="*/ 0 w 29"/>
                <a:gd name="T5" fmla="*/ 16 h 17"/>
                <a:gd name="T6" fmla="*/ 1 w 29"/>
                <a:gd name="T7" fmla="*/ 16 h 17"/>
                <a:gd name="T8" fmla="*/ 2 w 29"/>
                <a:gd name="T9" fmla="*/ 17 h 17"/>
                <a:gd name="T10" fmla="*/ 28 w 29"/>
                <a:gd name="T11" fmla="*/ 2 h 17"/>
                <a:gd name="T12" fmla="*/ 29 w 2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7">
                  <a:moveTo>
                    <a:pt x="2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35" name="Freeform 380"/>
            <p:cNvSpPr/>
            <p:nvPr>
              <p:custDataLst>
                <p:tags r:id="rId376"/>
              </p:custDataLst>
            </p:nvPr>
          </p:nvSpPr>
          <p:spPr bwMode="auto">
            <a:xfrm>
              <a:off x="10480676" y="2354263"/>
              <a:ext cx="50800" cy="28575"/>
            </a:xfrm>
            <a:custGeom>
              <a:avLst/>
              <a:gdLst>
                <a:gd name="T0" fmla="*/ 26 w 26"/>
                <a:gd name="T1" fmla="*/ 0 h 15"/>
                <a:gd name="T2" fmla="*/ 0 w 26"/>
                <a:gd name="T3" fmla="*/ 15 h 15"/>
                <a:gd name="T4" fmla="*/ 1 w 26"/>
                <a:gd name="T5" fmla="*/ 15 h 15"/>
                <a:gd name="T6" fmla="*/ 1 w 26"/>
                <a:gd name="T7" fmla="*/ 15 h 15"/>
                <a:gd name="T8" fmla="*/ 1 w 26"/>
                <a:gd name="T9" fmla="*/ 15 h 15"/>
                <a:gd name="T10" fmla="*/ 1 w 26"/>
                <a:gd name="T11" fmla="*/ 15 h 15"/>
                <a:gd name="T12" fmla="*/ 25 w 26"/>
                <a:gd name="T13" fmla="*/ 1 h 15"/>
                <a:gd name="T14" fmla="*/ 26 w 26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5">
                  <a:moveTo>
                    <a:pt x="26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6" y="0"/>
                    <a:pt x="2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36" name="Freeform 381"/>
            <p:cNvSpPr/>
            <p:nvPr>
              <p:custDataLst>
                <p:tags r:id="rId377"/>
              </p:custDataLst>
            </p:nvPr>
          </p:nvSpPr>
          <p:spPr bwMode="auto">
            <a:xfrm>
              <a:off x="10483851" y="2355850"/>
              <a:ext cx="44450" cy="28575"/>
            </a:xfrm>
            <a:custGeom>
              <a:avLst/>
              <a:gdLst>
                <a:gd name="T0" fmla="*/ 24 w 24"/>
                <a:gd name="T1" fmla="*/ 0 h 15"/>
                <a:gd name="T2" fmla="*/ 0 w 24"/>
                <a:gd name="T3" fmla="*/ 14 h 15"/>
                <a:gd name="T4" fmla="*/ 0 w 24"/>
                <a:gd name="T5" fmla="*/ 14 h 15"/>
                <a:gd name="T6" fmla="*/ 1 w 24"/>
                <a:gd name="T7" fmla="*/ 15 h 15"/>
                <a:gd name="T8" fmla="*/ 2 w 24"/>
                <a:gd name="T9" fmla="*/ 15 h 15"/>
                <a:gd name="T10" fmla="*/ 24 w 24"/>
                <a:gd name="T11" fmla="*/ 2 h 15"/>
                <a:gd name="T12" fmla="*/ 24 w 24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5">
                  <a:moveTo>
                    <a:pt x="24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37" name="Freeform 382"/>
            <p:cNvSpPr/>
            <p:nvPr>
              <p:custDataLst>
                <p:tags r:id="rId378"/>
              </p:custDataLst>
            </p:nvPr>
          </p:nvSpPr>
          <p:spPr bwMode="auto">
            <a:xfrm>
              <a:off x="10487026" y="2360613"/>
              <a:ext cx="41275" cy="25400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1 w 22"/>
                <a:gd name="T5" fmla="*/ 14 h 14"/>
                <a:gd name="T6" fmla="*/ 21 w 22"/>
                <a:gd name="T7" fmla="*/ 2 h 14"/>
                <a:gd name="T8" fmla="*/ 22 w 2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"/>
                    <a:pt x="21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38" name="Freeform 383"/>
            <p:cNvSpPr/>
            <p:nvPr>
              <p:custDataLst>
                <p:tags r:id="rId379"/>
              </p:custDataLst>
            </p:nvPr>
          </p:nvSpPr>
          <p:spPr bwMode="auto">
            <a:xfrm>
              <a:off x="10488613" y="2363788"/>
              <a:ext cx="38100" cy="22225"/>
            </a:xfrm>
            <a:custGeom>
              <a:avLst/>
              <a:gdLst>
                <a:gd name="T0" fmla="*/ 20 w 20"/>
                <a:gd name="T1" fmla="*/ 0 h 12"/>
                <a:gd name="T2" fmla="*/ 0 w 20"/>
                <a:gd name="T3" fmla="*/ 12 h 12"/>
                <a:gd name="T4" fmla="*/ 1 w 20"/>
                <a:gd name="T5" fmla="*/ 12 h 12"/>
                <a:gd name="T6" fmla="*/ 19 w 20"/>
                <a:gd name="T7" fmla="*/ 2 h 12"/>
                <a:gd name="T8" fmla="*/ 20 w 2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0" y="1"/>
                    <a:pt x="2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39" name="Freeform 384"/>
            <p:cNvSpPr/>
            <p:nvPr>
              <p:custDataLst>
                <p:tags r:id="rId380"/>
              </p:custDataLst>
            </p:nvPr>
          </p:nvSpPr>
          <p:spPr bwMode="auto">
            <a:xfrm>
              <a:off x="10490201" y="2366963"/>
              <a:ext cx="34925" cy="22225"/>
            </a:xfrm>
            <a:custGeom>
              <a:avLst/>
              <a:gdLst>
                <a:gd name="T0" fmla="*/ 18 w 18"/>
                <a:gd name="T1" fmla="*/ 0 h 11"/>
                <a:gd name="T2" fmla="*/ 0 w 18"/>
                <a:gd name="T3" fmla="*/ 10 h 11"/>
                <a:gd name="T4" fmla="*/ 1 w 18"/>
                <a:gd name="T5" fmla="*/ 11 h 11"/>
                <a:gd name="T6" fmla="*/ 1 w 18"/>
                <a:gd name="T7" fmla="*/ 11 h 11"/>
                <a:gd name="T8" fmla="*/ 1 w 18"/>
                <a:gd name="T9" fmla="*/ 11 h 11"/>
                <a:gd name="T10" fmla="*/ 1 w 18"/>
                <a:gd name="T11" fmla="*/ 11 h 11"/>
                <a:gd name="T12" fmla="*/ 2 w 18"/>
                <a:gd name="T13" fmla="*/ 11 h 11"/>
                <a:gd name="T14" fmla="*/ 2 w 18"/>
                <a:gd name="T15" fmla="*/ 11 h 11"/>
                <a:gd name="T16" fmla="*/ 18 w 18"/>
                <a:gd name="T17" fmla="*/ 2 h 11"/>
                <a:gd name="T18" fmla="*/ 18 w 18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1">
                  <a:moveTo>
                    <a:pt x="1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40" name="Freeform 385"/>
            <p:cNvSpPr/>
            <p:nvPr>
              <p:custDataLst>
                <p:tags r:id="rId381"/>
              </p:custDataLst>
            </p:nvPr>
          </p:nvSpPr>
          <p:spPr bwMode="auto">
            <a:xfrm>
              <a:off x="10494963" y="2371725"/>
              <a:ext cx="30163" cy="19050"/>
            </a:xfrm>
            <a:custGeom>
              <a:avLst/>
              <a:gdLst>
                <a:gd name="T0" fmla="*/ 16 w 16"/>
                <a:gd name="T1" fmla="*/ 0 h 10"/>
                <a:gd name="T2" fmla="*/ 0 w 16"/>
                <a:gd name="T3" fmla="*/ 9 h 10"/>
                <a:gd name="T4" fmla="*/ 0 w 16"/>
                <a:gd name="T5" fmla="*/ 9 h 10"/>
                <a:gd name="T6" fmla="*/ 1 w 16"/>
                <a:gd name="T7" fmla="*/ 10 h 10"/>
                <a:gd name="T8" fmla="*/ 1 w 16"/>
                <a:gd name="T9" fmla="*/ 10 h 10"/>
                <a:gd name="T10" fmla="*/ 15 w 16"/>
                <a:gd name="T11" fmla="*/ 2 h 10"/>
                <a:gd name="T12" fmla="*/ 16 w 1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1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41" name="Freeform 386"/>
            <p:cNvSpPr/>
            <p:nvPr>
              <p:custDataLst>
                <p:tags r:id="rId382"/>
              </p:custDataLst>
            </p:nvPr>
          </p:nvSpPr>
          <p:spPr bwMode="auto">
            <a:xfrm>
              <a:off x="10496551" y="2374900"/>
              <a:ext cx="26988" cy="17463"/>
            </a:xfrm>
            <a:custGeom>
              <a:avLst/>
              <a:gdLst>
                <a:gd name="T0" fmla="*/ 14 w 14"/>
                <a:gd name="T1" fmla="*/ 0 h 9"/>
                <a:gd name="T2" fmla="*/ 0 w 14"/>
                <a:gd name="T3" fmla="*/ 8 h 9"/>
                <a:gd name="T4" fmla="*/ 2 w 14"/>
                <a:gd name="T5" fmla="*/ 9 h 9"/>
                <a:gd name="T6" fmla="*/ 14 w 14"/>
                <a:gd name="T7" fmla="*/ 2 h 9"/>
                <a:gd name="T8" fmla="*/ 14 w 1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0"/>
                    <a:pt x="1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42" name="Freeform 387"/>
            <p:cNvSpPr/>
            <p:nvPr>
              <p:custDataLst>
                <p:tags r:id="rId383"/>
              </p:custDataLst>
            </p:nvPr>
          </p:nvSpPr>
          <p:spPr bwMode="auto">
            <a:xfrm>
              <a:off x="10499726" y="2379663"/>
              <a:ext cx="23813" cy="14288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7 h 8"/>
                <a:gd name="T4" fmla="*/ 1 w 12"/>
                <a:gd name="T5" fmla="*/ 8 h 8"/>
                <a:gd name="T6" fmla="*/ 12 w 12"/>
                <a:gd name="T7" fmla="*/ 2 h 8"/>
                <a:gd name="T8" fmla="*/ 12 w 1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43" name="Freeform 388"/>
            <p:cNvSpPr/>
            <p:nvPr>
              <p:custDataLst>
                <p:tags r:id="rId384"/>
              </p:custDataLst>
            </p:nvPr>
          </p:nvSpPr>
          <p:spPr bwMode="auto">
            <a:xfrm>
              <a:off x="10502901" y="2382838"/>
              <a:ext cx="20638" cy="12700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6 h 7"/>
                <a:gd name="T4" fmla="*/ 0 w 11"/>
                <a:gd name="T5" fmla="*/ 6 h 7"/>
                <a:gd name="T6" fmla="*/ 2 w 11"/>
                <a:gd name="T7" fmla="*/ 7 h 7"/>
                <a:gd name="T8" fmla="*/ 2 w 11"/>
                <a:gd name="T9" fmla="*/ 7 h 7"/>
                <a:gd name="T10" fmla="*/ 2 w 11"/>
                <a:gd name="T11" fmla="*/ 7 h 7"/>
                <a:gd name="T12" fmla="*/ 10 w 11"/>
                <a:gd name="T13" fmla="*/ 2 h 7"/>
                <a:gd name="T14" fmla="*/ 11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44" name="Freeform 389"/>
            <p:cNvSpPr/>
            <p:nvPr>
              <p:custDataLst>
                <p:tags r:id="rId385"/>
              </p:custDataLst>
            </p:nvPr>
          </p:nvSpPr>
          <p:spPr bwMode="auto">
            <a:xfrm>
              <a:off x="10506076" y="2386013"/>
              <a:ext cx="15875" cy="1270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5 h 6"/>
                <a:gd name="T4" fmla="*/ 0 w 8"/>
                <a:gd name="T5" fmla="*/ 5 h 6"/>
                <a:gd name="T6" fmla="*/ 0 w 8"/>
                <a:gd name="T7" fmla="*/ 5 h 6"/>
                <a:gd name="T8" fmla="*/ 0 w 8"/>
                <a:gd name="T9" fmla="*/ 5 h 6"/>
                <a:gd name="T10" fmla="*/ 0 w 8"/>
                <a:gd name="T11" fmla="*/ 5 h 6"/>
                <a:gd name="T12" fmla="*/ 0 w 8"/>
                <a:gd name="T13" fmla="*/ 6 h 6"/>
                <a:gd name="T14" fmla="*/ 1 w 8"/>
                <a:gd name="T15" fmla="*/ 6 h 6"/>
                <a:gd name="T16" fmla="*/ 1 w 8"/>
                <a:gd name="T17" fmla="*/ 6 h 6"/>
                <a:gd name="T18" fmla="*/ 1 w 8"/>
                <a:gd name="T19" fmla="*/ 6 h 6"/>
                <a:gd name="T20" fmla="*/ 8 w 8"/>
                <a:gd name="T21" fmla="*/ 2 h 6"/>
                <a:gd name="T22" fmla="*/ 8 w 8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45" name="Freeform 390"/>
            <p:cNvSpPr/>
            <p:nvPr>
              <p:custDataLst>
                <p:tags r:id="rId386"/>
              </p:custDataLst>
            </p:nvPr>
          </p:nvSpPr>
          <p:spPr bwMode="auto">
            <a:xfrm>
              <a:off x="10507663" y="2390775"/>
              <a:ext cx="14288" cy="11113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4 h 6"/>
                <a:gd name="T4" fmla="*/ 0 w 7"/>
                <a:gd name="T5" fmla="*/ 4 h 6"/>
                <a:gd name="T6" fmla="*/ 1 w 7"/>
                <a:gd name="T7" fmla="*/ 5 h 6"/>
                <a:gd name="T8" fmla="*/ 2 w 7"/>
                <a:gd name="T9" fmla="*/ 6 h 6"/>
                <a:gd name="T10" fmla="*/ 7 w 7"/>
                <a:gd name="T11" fmla="*/ 3 h 6"/>
                <a:gd name="T12" fmla="*/ 7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2" y="6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1"/>
                    <a:pt x="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46" name="Freeform 391"/>
            <p:cNvSpPr/>
            <p:nvPr>
              <p:custDataLst>
                <p:tags r:id="rId387"/>
              </p:custDataLst>
            </p:nvPr>
          </p:nvSpPr>
          <p:spPr bwMode="auto">
            <a:xfrm>
              <a:off x="10512426" y="2395538"/>
              <a:ext cx="9525" cy="7938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3 h 4"/>
                <a:gd name="T4" fmla="*/ 1 w 5"/>
                <a:gd name="T5" fmla="*/ 4 h 4"/>
                <a:gd name="T6" fmla="*/ 1 w 5"/>
                <a:gd name="T7" fmla="*/ 4 h 4"/>
                <a:gd name="T8" fmla="*/ 1 w 5"/>
                <a:gd name="T9" fmla="*/ 4 h 4"/>
                <a:gd name="T10" fmla="*/ 1 w 5"/>
                <a:gd name="T11" fmla="*/ 4 h 4"/>
                <a:gd name="T12" fmla="*/ 5 w 5"/>
                <a:gd name="T13" fmla="*/ 2 h 4"/>
                <a:gd name="T14" fmla="*/ 5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47" name="Freeform 392"/>
            <p:cNvSpPr/>
            <p:nvPr>
              <p:custDataLst>
                <p:tags r:id="rId388"/>
              </p:custDataLst>
            </p:nvPr>
          </p:nvSpPr>
          <p:spPr bwMode="auto">
            <a:xfrm>
              <a:off x="10514013" y="2400300"/>
              <a:ext cx="7938" cy="7938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2 h 4"/>
                <a:gd name="T4" fmla="*/ 0 w 4"/>
                <a:gd name="T5" fmla="*/ 2 h 4"/>
                <a:gd name="T6" fmla="*/ 0 w 4"/>
                <a:gd name="T7" fmla="*/ 2 h 4"/>
                <a:gd name="T8" fmla="*/ 1 w 4"/>
                <a:gd name="T9" fmla="*/ 3 h 4"/>
                <a:gd name="T10" fmla="*/ 2 w 4"/>
                <a:gd name="T11" fmla="*/ 4 h 4"/>
                <a:gd name="T12" fmla="*/ 2 w 4"/>
                <a:gd name="T13" fmla="*/ 4 h 4"/>
                <a:gd name="T14" fmla="*/ 2 w 4"/>
                <a:gd name="T15" fmla="*/ 4 h 4"/>
                <a:gd name="T16" fmla="*/ 3 w 4"/>
                <a:gd name="T17" fmla="*/ 3 h 4"/>
                <a:gd name="T18" fmla="*/ 4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48" name="Freeform 393"/>
            <p:cNvSpPr/>
            <p:nvPr>
              <p:custDataLst>
                <p:tags r:id="rId389"/>
              </p:custDataLst>
            </p:nvPr>
          </p:nvSpPr>
          <p:spPr bwMode="auto">
            <a:xfrm>
              <a:off x="10517188" y="2405063"/>
              <a:ext cx="1588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2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49" name="Oval 394"/>
            <p:cNvSpPr>
              <a:spLocks noChangeArrowheads="1"/>
            </p:cNvSpPr>
            <p:nvPr>
              <p:custDataLst>
                <p:tags r:id="rId390"/>
              </p:custDataLst>
            </p:nvPr>
          </p:nvSpPr>
          <p:spPr bwMode="auto">
            <a:xfrm>
              <a:off x="10518776" y="2409825"/>
              <a:ext cx="1588" cy="1588"/>
            </a:xfrm>
            <a:prstGeom prst="ellipse">
              <a:avLst/>
            </a:pr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50" name="Freeform 395"/>
            <p:cNvSpPr>
              <a:spLocks noEditPoints="1"/>
            </p:cNvSpPr>
            <p:nvPr>
              <p:custDataLst>
                <p:tags r:id="rId391"/>
              </p:custDataLst>
            </p:nvPr>
          </p:nvSpPr>
          <p:spPr bwMode="auto">
            <a:xfrm>
              <a:off x="10563226" y="2263775"/>
              <a:ext cx="184150" cy="52388"/>
            </a:xfrm>
            <a:custGeom>
              <a:avLst/>
              <a:gdLst>
                <a:gd name="T0" fmla="*/ 34 w 97"/>
                <a:gd name="T1" fmla="*/ 24 h 28"/>
                <a:gd name="T2" fmla="*/ 32 w 97"/>
                <a:gd name="T3" fmla="*/ 24 h 28"/>
                <a:gd name="T4" fmla="*/ 32 w 97"/>
                <a:gd name="T5" fmla="*/ 24 h 28"/>
                <a:gd name="T6" fmla="*/ 12 w 97"/>
                <a:gd name="T7" fmla="*/ 24 h 28"/>
                <a:gd name="T8" fmla="*/ 0 w 97"/>
                <a:gd name="T9" fmla="*/ 28 h 28"/>
                <a:gd name="T10" fmla="*/ 0 w 97"/>
                <a:gd name="T11" fmla="*/ 28 h 28"/>
                <a:gd name="T12" fmla="*/ 0 w 97"/>
                <a:gd name="T13" fmla="*/ 28 h 28"/>
                <a:gd name="T14" fmla="*/ 13 w 97"/>
                <a:gd name="T15" fmla="*/ 23 h 28"/>
                <a:gd name="T16" fmla="*/ 16 w 97"/>
                <a:gd name="T17" fmla="*/ 23 h 28"/>
                <a:gd name="T18" fmla="*/ 16 w 97"/>
                <a:gd name="T19" fmla="*/ 23 h 28"/>
                <a:gd name="T20" fmla="*/ 16 w 97"/>
                <a:gd name="T21" fmla="*/ 23 h 28"/>
                <a:gd name="T22" fmla="*/ 16 w 97"/>
                <a:gd name="T23" fmla="*/ 23 h 28"/>
                <a:gd name="T24" fmla="*/ 44 w 97"/>
                <a:gd name="T25" fmla="*/ 3 h 28"/>
                <a:gd name="T26" fmla="*/ 75 w 97"/>
                <a:gd name="T27" fmla="*/ 1 h 28"/>
                <a:gd name="T28" fmla="*/ 78 w 97"/>
                <a:gd name="T29" fmla="*/ 2 h 28"/>
                <a:gd name="T30" fmla="*/ 81 w 97"/>
                <a:gd name="T31" fmla="*/ 3 h 28"/>
                <a:gd name="T32" fmla="*/ 85 w 97"/>
                <a:gd name="T33" fmla="*/ 5 h 28"/>
                <a:gd name="T34" fmla="*/ 88 w 97"/>
                <a:gd name="T35" fmla="*/ 6 h 28"/>
                <a:gd name="T36" fmla="*/ 91 w 97"/>
                <a:gd name="T37" fmla="*/ 8 h 28"/>
                <a:gd name="T38" fmla="*/ 95 w 97"/>
                <a:gd name="T39" fmla="*/ 9 h 28"/>
                <a:gd name="T40" fmla="*/ 97 w 97"/>
                <a:gd name="T41" fmla="*/ 11 h 28"/>
                <a:gd name="T42" fmla="*/ 75 w 97"/>
                <a:gd name="T43" fmla="*/ 1 h 28"/>
                <a:gd name="T44" fmla="*/ 75 w 97"/>
                <a:gd name="T45" fmla="*/ 1 h 28"/>
                <a:gd name="T46" fmla="*/ 74 w 97"/>
                <a:gd name="T47" fmla="*/ 1 h 28"/>
                <a:gd name="T48" fmla="*/ 51 w 97"/>
                <a:gd name="T49" fmla="*/ 0 h 28"/>
                <a:gd name="T50" fmla="*/ 46 w 97"/>
                <a:gd name="T51" fmla="*/ 2 h 28"/>
                <a:gd name="T52" fmla="*/ 51 w 97"/>
                <a:gd name="T53" fmla="*/ 0 h 28"/>
                <a:gd name="T54" fmla="*/ 51 w 97"/>
                <a:gd name="T55" fmla="*/ 0 h 28"/>
                <a:gd name="T56" fmla="*/ 52 w 97"/>
                <a:gd name="T57" fmla="*/ 0 h 28"/>
                <a:gd name="T58" fmla="*/ 52 w 97"/>
                <a:gd name="T59" fmla="*/ 0 h 28"/>
                <a:gd name="T60" fmla="*/ 68 w 97"/>
                <a:gd name="T61" fmla="*/ 0 h 28"/>
                <a:gd name="T62" fmla="*/ 69 w 97"/>
                <a:gd name="T63" fmla="*/ 0 h 28"/>
                <a:gd name="T64" fmla="*/ 59 w 97"/>
                <a:gd name="T65" fmla="*/ 0 h 28"/>
                <a:gd name="T66" fmla="*/ 56 w 97"/>
                <a:gd name="T67" fmla="*/ 0 h 28"/>
                <a:gd name="T68" fmla="*/ 59 w 97"/>
                <a:gd name="T69" fmla="*/ 0 h 28"/>
                <a:gd name="T70" fmla="*/ 59 w 97"/>
                <a:gd name="T71" fmla="*/ 0 h 28"/>
                <a:gd name="T72" fmla="*/ 60 w 97"/>
                <a:gd name="T73" fmla="*/ 0 h 28"/>
                <a:gd name="T74" fmla="*/ 60 w 97"/>
                <a:gd name="T75" fmla="*/ 0 h 28"/>
                <a:gd name="T76" fmla="*/ 60 w 97"/>
                <a:gd name="T77" fmla="*/ 0 h 28"/>
                <a:gd name="T78" fmla="*/ 61 w 97"/>
                <a:gd name="T79" fmla="*/ 0 h 28"/>
                <a:gd name="T80" fmla="*/ 61 w 97"/>
                <a:gd name="T81" fmla="*/ 0 h 28"/>
                <a:gd name="T82" fmla="*/ 61 w 97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28">
                  <a:moveTo>
                    <a:pt x="34" y="24"/>
                  </a:move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moveTo>
                    <a:pt x="32" y="24"/>
                  </a:moveTo>
                  <a:cubicBezTo>
                    <a:pt x="33" y="24"/>
                    <a:pt x="33" y="24"/>
                    <a:pt x="34" y="24"/>
                  </a:cubicBezTo>
                  <a:cubicBezTo>
                    <a:pt x="33" y="24"/>
                    <a:pt x="33" y="24"/>
                    <a:pt x="32" y="24"/>
                  </a:cubicBezTo>
                  <a:moveTo>
                    <a:pt x="13" y="23"/>
                  </a:moveTo>
                  <a:cubicBezTo>
                    <a:pt x="13" y="23"/>
                    <a:pt x="12" y="23"/>
                    <a:pt x="12" y="24"/>
                  </a:cubicBezTo>
                  <a:cubicBezTo>
                    <a:pt x="10" y="24"/>
                    <a:pt x="8" y="24"/>
                    <a:pt x="6" y="25"/>
                  </a:cubicBezTo>
                  <a:cubicBezTo>
                    <a:pt x="4" y="26"/>
                    <a:pt x="2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6"/>
                    <a:pt x="9" y="24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moveTo>
                    <a:pt x="16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75" y="1"/>
                  </a:moveTo>
                  <a:cubicBezTo>
                    <a:pt x="76" y="2"/>
                    <a:pt x="77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9" y="3"/>
                    <a:pt x="80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4"/>
                    <a:pt x="84" y="4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7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9" y="6"/>
                    <a:pt x="90" y="7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2" y="8"/>
                    <a:pt x="94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6" y="10"/>
                    <a:pt x="96" y="10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0" y="6"/>
                    <a:pt x="82" y="3"/>
                    <a:pt x="75" y="1"/>
                  </a:cubicBezTo>
                  <a:moveTo>
                    <a:pt x="75" y="1"/>
                  </a:move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moveTo>
                    <a:pt x="72" y="1"/>
                  </a:moveTo>
                  <a:cubicBezTo>
                    <a:pt x="73" y="1"/>
                    <a:pt x="73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moveTo>
                    <a:pt x="51" y="0"/>
                  </a:moveTo>
                  <a:cubicBezTo>
                    <a:pt x="49" y="1"/>
                    <a:pt x="46" y="2"/>
                    <a:pt x="44" y="3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1"/>
                    <a:pt x="50" y="1"/>
                    <a:pt x="51" y="0"/>
                  </a:cubicBezTo>
                  <a:moveTo>
                    <a:pt x="52" y="0"/>
                  </a:moveTo>
                  <a:cubicBezTo>
                    <a:pt x="52" y="0"/>
                    <a:pt x="51" y="0"/>
                    <a:pt x="51" y="0"/>
                  </a:cubicBezTo>
                  <a:cubicBezTo>
                    <a:pt x="51" y="0"/>
                    <a:pt x="52" y="0"/>
                    <a:pt x="52" y="0"/>
                  </a:cubicBezTo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moveTo>
                    <a:pt x="65" y="0"/>
                  </a:moveTo>
                  <a:cubicBezTo>
                    <a:pt x="66" y="0"/>
                    <a:pt x="67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9" y="0"/>
                    <a:pt x="69" y="0"/>
                  </a:cubicBezTo>
                  <a:cubicBezTo>
                    <a:pt x="68" y="0"/>
                    <a:pt x="66" y="0"/>
                    <a:pt x="65" y="0"/>
                  </a:cubicBezTo>
                  <a:moveTo>
                    <a:pt x="59" y="0"/>
                  </a:moveTo>
                  <a:cubicBezTo>
                    <a:pt x="57" y="0"/>
                    <a:pt x="54" y="0"/>
                    <a:pt x="52" y="0"/>
                  </a:cubicBezTo>
                  <a:cubicBezTo>
                    <a:pt x="53" y="0"/>
                    <a:pt x="5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0"/>
                    <a:pt x="59" y="0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59" y="0"/>
                  </a:cubicBezTo>
                  <a:cubicBezTo>
                    <a:pt x="60" y="0"/>
                    <a:pt x="60" y="0"/>
                    <a:pt x="60" y="0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51" name="Freeform 396"/>
            <p:cNvSpPr/>
            <p:nvPr>
              <p:custDataLst>
                <p:tags r:id="rId392"/>
              </p:custDataLst>
            </p:nvPr>
          </p:nvSpPr>
          <p:spPr bwMode="auto">
            <a:xfrm>
              <a:off x="10563226" y="2266950"/>
              <a:ext cx="87313" cy="49213"/>
            </a:xfrm>
            <a:custGeom>
              <a:avLst/>
              <a:gdLst>
                <a:gd name="T0" fmla="*/ 46 w 46"/>
                <a:gd name="T1" fmla="*/ 0 h 26"/>
                <a:gd name="T2" fmla="*/ 44 w 46"/>
                <a:gd name="T3" fmla="*/ 1 h 26"/>
                <a:gd name="T4" fmla="*/ 44 w 46"/>
                <a:gd name="T5" fmla="*/ 1 h 26"/>
                <a:gd name="T6" fmla="*/ 44 w 46"/>
                <a:gd name="T7" fmla="*/ 1 h 26"/>
                <a:gd name="T8" fmla="*/ 44 w 46"/>
                <a:gd name="T9" fmla="*/ 1 h 26"/>
                <a:gd name="T10" fmla="*/ 44 w 46"/>
                <a:gd name="T11" fmla="*/ 1 h 26"/>
                <a:gd name="T12" fmla="*/ 44 w 46"/>
                <a:gd name="T13" fmla="*/ 1 h 26"/>
                <a:gd name="T14" fmla="*/ 40 w 46"/>
                <a:gd name="T15" fmla="*/ 3 h 26"/>
                <a:gd name="T16" fmla="*/ 0 w 46"/>
                <a:gd name="T17" fmla="*/ 26 h 26"/>
                <a:gd name="T18" fmla="*/ 0 w 46"/>
                <a:gd name="T19" fmla="*/ 26 h 26"/>
                <a:gd name="T20" fmla="*/ 0 w 46"/>
                <a:gd name="T21" fmla="*/ 26 h 26"/>
                <a:gd name="T22" fmla="*/ 0 w 46"/>
                <a:gd name="T23" fmla="*/ 26 h 26"/>
                <a:gd name="T24" fmla="*/ 0 w 46"/>
                <a:gd name="T25" fmla="*/ 26 h 26"/>
                <a:gd name="T26" fmla="*/ 6 w 46"/>
                <a:gd name="T27" fmla="*/ 23 h 26"/>
                <a:gd name="T28" fmla="*/ 46 w 46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26">
                  <a:moveTo>
                    <a:pt x="46" y="0"/>
                  </a:moveTo>
                  <a:cubicBezTo>
                    <a:pt x="45" y="0"/>
                    <a:pt x="45" y="0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2" y="1"/>
                    <a:pt x="41" y="2"/>
                    <a:pt x="40" y="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5"/>
                    <a:pt x="4" y="24"/>
                    <a:pt x="6" y="23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52" name="Freeform 397"/>
            <p:cNvSpPr/>
            <p:nvPr>
              <p:custDataLst>
                <p:tags r:id="rId393"/>
              </p:custDataLst>
            </p:nvPr>
          </p:nvSpPr>
          <p:spPr bwMode="auto">
            <a:xfrm>
              <a:off x="10574338" y="2263775"/>
              <a:ext cx="87313" cy="46038"/>
            </a:xfrm>
            <a:custGeom>
              <a:avLst/>
              <a:gdLst>
                <a:gd name="T0" fmla="*/ 46 w 46"/>
                <a:gd name="T1" fmla="*/ 0 h 25"/>
                <a:gd name="T2" fmla="*/ 46 w 46"/>
                <a:gd name="T3" fmla="*/ 0 h 25"/>
                <a:gd name="T4" fmla="*/ 46 w 46"/>
                <a:gd name="T5" fmla="*/ 0 h 25"/>
                <a:gd name="T6" fmla="*/ 45 w 46"/>
                <a:gd name="T7" fmla="*/ 0 h 25"/>
                <a:gd name="T8" fmla="*/ 45 w 46"/>
                <a:gd name="T9" fmla="*/ 0 h 25"/>
                <a:gd name="T10" fmla="*/ 45 w 46"/>
                <a:gd name="T11" fmla="*/ 0 h 25"/>
                <a:gd name="T12" fmla="*/ 45 w 46"/>
                <a:gd name="T13" fmla="*/ 0 h 25"/>
                <a:gd name="T14" fmla="*/ 40 w 46"/>
                <a:gd name="T15" fmla="*/ 2 h 25"/>
                <a:gd name="T16" fmla="*/ 40 w 46"/>
                <a:gd name="T17" fmla="*/ 2 h 25"/>
                <a:gd name="T18" fmla="*/ 0 w 46"/>
                <a:gd name="T19" fmla="*/ 25 h 25"/>
                <a:gd name="T20" fmla="*/ 6 w 46"/>
                <a:gd name="T21" fmla="*/ 24 h 25"/>
                <a:gd name="T22" fmla="*/ 46 w 46"/>
                <a:gd name="T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5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1"/>
                    <a:pt x="42" y="1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4"/>
                    <a:pt x="4" y="24"/>
                    <a:pt x="6" y="24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53" name="Freeform 398"/>
            <p:cNvSpPr/>
            <p:nvPr>
              <p:custDataLst>
                <p:tags r:id="rId394"/>
              </p:custDataLst>
            </p:nvPr>
          </p:nvSpPr>
          <p:spPr bwMode="auto">
            <a:xfrm>
              <a:off x="10585451" y="2263775"/>
              <a:ext cx="84138" cy="44450"/>
            </a:xfrm>
            <a:custGeom>
              <a:avLst/>
              <a:gdLst>
                <a:gd name="T0" fmla="*/ 44 w 44"/>
                <a:gd name="T1" fmla="*/ 0 h 24"/>
                <a:gd name="T2" fmla="*/ 40 w 44"/>
                <a:gd name="T3" fmla="*/ 0 h 24"/>
                <a:gd name="T4" fmla="*/ 40 w 44"/>
                <a:gd name="T5" fmla="*/ 0 h 24"/>
                <a:gd name="T6" fmla="*/ 40 w 44"/>
                <a:gd name="T7" fmla="*/ 0 h 24"/>
                <a:gd name="T8" fmla="*/ 40 w 44"/>
                <a:gd name="T9" fmla="*/ 0 h 24"/>
                <a:gd name="T10" fmla="*/ 40 w 44"/>
                <a:gd name="T11" fmla="*/ 0 h 24"/>
                <a:gd name="T12" fmla="*/ 40 w 44"/>
                <a:gd name="T13" fmla="*/ 0 h 24"/>
                <a:gd name="T14" fmla="*/ 40 w 44"/>
                <a:gd name="T15" fmla="*/ 0 h 24"/>
                <a:gd name="T16" fmla="*/ 0 w 44"/>
                <a:gd name="T17" fmla="*/ 24 h 24"/>
                <a:gd name="T18" fmla="*/ 1 w 44"/>
                <a:gd name="T19" fmla="*/ 23 h 24"/>
                <a:gd name="T20" fmla="*/ 1 w 44"/>
                <a:gd name="T21" fmla="*/ 23 h 24"/>
                <a:gd name="T22" fmla="*/ 3 w 44"/>
                <a:gd name="T23" fmla="*/ 23 h 24"/>
                <a:gd name="T24" fmla="*/ 3 w 44"/>
                <a:gd name="T25" fmla="*/ 23 h 24"/>
                <a:gd name="T26" fmla="*/ 3 w 44"/>
                <a:gd name="T27" fmla="*/ 23 h 24"/>
                <a:gd name="T28" fmla="*/ 3 w 44"/>
                <a:gd name="T29" fmla="*/ 23 h 24"/>
                <a:gd name="T30" fmla="*/ 3 w 44"/>
                <a:gd name="T31" fmla="*/ 23 h 24"/>
                <a:gd name="T32" fmla="*/ 3 w 44"/>
                <a:gd name="T33" fmla="*/ 23 h 24"/>
                <a:gd name="T34" fmla="*/ 3 w 44"/>
                <a:gd name="T35" fmla="*/ 23 h 24"/>
                <a:gd name="T36" fmla="*/ 4 w 44"/>
                <a:gd name="T37" fmla="*/ 23 h 24"/>
                <a:gd name="T38" fmla="*/ 4 w 44"/>
                <a:gd name="T39" fmla="*/ 23 h 24"/>
                <a:gd name="T40" fmla="*/ 4 w 44"/>
                <a:gd name="T41" fmla="*/ 23 h 24"/>
                <a:gd name="T42" fmla="*/ 4 w 44"/>
                <a:gd name="T43" fmla="*/ 23 h 24"/>
                <a:gd name="T44" fmla="*/ 4 w 44"/>
                <a:gd name="T45" fmla="*/ 23 h 24"/>
                <a:gd name="T46" fmla="*/ 4 w 44"/>
                <a:gd name="T47" fmla="*/ 23 h 24"/>
                <a:gd name="T48" fmla="*/ 4 w 44"/>
                <a:gd name="T49" fmla="*/ 23 h 24"/>
                <a:gd name="T50" fmla="*/ 4 w 44"/>
                <a:gd name="T51" fmla="*/ 23 h 24"/>
                <a:gd name="T52" fmla="*/ 44 w 44"/>
                <a:gd name="T5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24">
                  <a:moveTo>
                    <a:pt x="44" y="0"/>
                  </a:moveTo>
                  <a:cubicBezTo>
                    <a:pt x="43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54" name="Freeform 399"/>
            <p:cNvSpPr/>
            <p:nvPr>
              <p:custDataLst>
                <p:tags r:id="rId395"/>
              </p:custDataLst>
            </p:nvPr>
          </p:nvSpPr>
          <p:spPr bwMode="auto">
            <a:xfrm>
              <a:off x="10593388" y="2263775"/>
              <a:ext cx="84138" cy="42863"/>
            </a:xfrm>
            <a:custGeom>
              <a:avLst/>
              <a:gdLst>
                <a:gd name="T0" fmla="*/ 44 w 44"/>
                <a:gd name="T1" fmla="*/ 0 h 23"/>
                <a:gd name="T2" fmla="*/ 44 w 44"/>
                <a:gd name="T3" fmla="*/ 0 h 23"/>
                <a:gd name="T4" fmla="*/ 44 w 44"/>
                <a:gd name="T5" fmla="*/ 0 h 23"/>
                <a:gd name="T6" fmla="*/ 44 w 44"/>
                <a:gd name="T7" fmla="*/ 0 h 23"/>
                <a:gd name="T8" fmla="*/ 44 w 44"/>
                <a:gd name="T9" fmla="*/ 0 h 23"/>
                <a:gd name="T10" fmla="*/ 44 w 44"/>
                <a:gd name="T11" fmla="*/ 0 h 23"/>
                <a:gd name="T12" fmla="*/ 44 w 44"/>
                <a:gd name="T13" fmla="*/ 0 h 23"/>
                <a:gd name="T14" fmla="*/ 44 w 44"/>
                <a:gd name="T15" fmla="*/ 0 h 23"/>
                <a:gd name="T16" fmla="*/ 44 w 44"/>
                <a:gd name="T17" fmla="*/ 0 h 23"/>
                <a:gd name="T18" fmla="*/ 44 w 44"/>
                <a:gd name="T19" fmla="*/ 0 h 23"/>
                <a:gd name="T20" fmla="*/ 44 w 44"/>
                <a:gd name="T21" fmla="*/ 0 h 23"/>
                <a:gd name="T22" fmla="*/ 43 w 44"/>
                <a:gd name="T23" fmla="*/ 0 h 23"/>
                <a:gd name="T24" fmla="*/ 43 w 44"/>
                <a:gd name="T25" fmla="*/ 0 h 23"/>
                <a:gd name="T26" fmla="*/ 43 w 44"/>
                <a:gd name="T27" fmla="*/ 0 h 23"/>
                <a:gd name="T28" fmla="*/ 43 w 44"/>
                <a:gd name="T29" fmla="*/ 0 h 23"/>
                <a:gd name="T30" fmla="*/ 40 w 44"/>
                <a:gd name="T31" fmla="*/ 0 h 23"/>
                <a:gd name="T32" fmla="*/ 40 w 44"/>
                <a:gd name="T33" fmla="*/ 0 h 23"/>
                <a:gd name="T34" fmla="*/ 0 w 44"/>
                <a:gd name="T35" fmla="*/ 23 h 23"/>
                <a:gd name="T36" fmla="*/ 0 w 44"/>
                <a:gd name="T37" fmla="*/ 23 h 23"/>
                <a:gd name="T38" fmla="*/ 0 w 44"/>
                <a:gd name="T39" fmla="*/ 23 h 23"/>
                <a:gd name="T40" fmla="*/ 0 w 44"/>
                <a:gd name="T41" fmla="*/ 23 h 23"/>
                <a:gd name="T42" fmla="*/ 1 w 44"/>
                <a:gd name="T43" fmla="*/ 23 h 23"/>
                <a:gd name="T44" fmla="*/ 1 w 44"/>
                <a:gd name="T45" fmla="*/ 23 h 23"/>
                <a:gd name="T46" fmla="*/ 1 w 44"/>
                <a:gd name="T47" fmla="*/ 23 h 23"/>
                <a:gd name="T48" fmla="*/ 1 w 44"/>
                <a:gd name="T49" fmla="*/ 23 h 23"/>
                <a:gd name="T50" fmla="*/ 1 w 44"/>
                <a:gd name="T51" fmla="*/ 23 h 23"/>
                <a:gd name="T52" fmla="*/ 1 w 44"/>
                <a:gd name="T53" fmla="*/ 23 h 23"/>
                <a:gd name="T54" fmla="*/ 2 w 44"/>
                <a:gd name="T55" fmla="*/ 23 h 23"/>
                <a:gd name="T56" fmla="*/ 2 w 44"/>
                <a:gd name="T57" fmla="*/ 23 h 23"/>
                <a:gd name="T58" fmla="*/ 2 w 44"/>
                <a:gd name="T59" fmla="*/ 23 h 23"/>
                <a:gd name="T60" fmla="*/ 2 w 44"/>
                <a:gd name="T61" fmla="*/ 23 h 23"/>
                <a:gd name="T62" fmla="*/ 3 w 44"/>
                <a:gd name="T63" fmla="*/ 23 h 23"/>
                <a:gd name="T64" fmla="*/ 3 w 44"/>
                <a:gd name="T65" fmla="*/ 23 h 23"/>
                <a:gd name="T66" fmla="*/ 4 w 44"/>
                <a:gd name="T67" fmla="*/ 23 h 23"/>
                <a:gd name="T68" fmla="*/ 4 w 44"/>
                <a:gd name="T69" fmla="*/ 23 h 23"/>
                <a:gd name="T70" fmla="*/ 4 w 44"/>
                <a:gd name="T71" fmla="*/ 23 h 23"/>
                <a:gd name="T72" fmla="*/ 4 w 44"/>
                <a:gd name="T73" fmla="*/ 23 h 23"/>
                <a:gd name="T74" fmla="*/ 5 w 44"/>
                <a:gd name="T75" fmla="*/ 23 h 23"/>
                <a:gd name="T76" fmla="*/ 44 w 44"/>
                <a:gd name="T7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23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5" y="23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55" name="Freeform 400"/>
            <p:cNvSpPr/>
            <p:nvPr>
              <p:custDataLst>
                <p:tags r:id="rId396"/>
              </p:custDataLst>
            </p:nvPr>
          </p:nvSpPr>
          <p:spPr bwMode="auto">
            <a:xfrm>
              <a:off x="10602913" y="2263775"/>
              <a:ext cx="82550" cy="42863"/>
            </a:xfrm>
            <a:custGeom>
              <a:avLst/>
              <a:gdLst>
                <a:gd name="T0" fmla="*/ 40 w 43"/>
                <a:gd name="T1" fmla="*/ 0 h 23"/>
                <a:gd name="T2" fmla="*/ 40 w 43"/>
                <a:gd name="T3" fmla="*/ 0 h 23"/>
                <a:gd name="T4" fmla="*/ 40 w 43"/>
                <a:gd name="T5" fmla="*/ 0 h 23"/>
                <a:gd name="T6" fmla="*/ 39 w 43"/>
                <a:gd name="T7" fmla="*/ 0 h 23"/>
                <a:gd name="T8" fmla="*/ 0 w 43"/>
                <a:gd name="T9" fmla="*/ 23 h 23"/>
                <a:gd name="T10" fmla="*/ 0 w 43"/>
                <a:gd name="T11" fmla="*/ 23 h 23"/>
                <a:gd name="T12" fmla="*/ 3 w 43"/>
                <a:gd name="T13" fmla="*/ 23 h 23"/>
                <a:gd name="T14" fmla="*/ 43 w 43"/>
                <a:gd name="T15" fmla="*/ 0 h 23"/>
                <a:gd name="T16" fmla="*/ 43 w 43"/>
                <a:gd name="T17" fmla="*/ 0 h 23"/>
                <a:gd name="T18" fmla="*/ 43 w 43"/>
                <a:gd name="T19" fmla="*/ 0 h 23"/>
                <a:gd name="T20" fmla="*/ 40 w 43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3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56" name="Freeform 401"/>
            <p:cNvSpPr/>
            <p:nvPr>
              <p:custDataLst>
                <p:tags r:id="rId397"/>
              </p:custDataLst>
            </p:nvPr>
          </p:nvSpPr>
          <p:spPr bwMode="auto">
            <a:xfrm>
              <a:off x="10609263" y="2263775"/>
              <a:ext cx="84138" cy="42863"/>
            </a:xfrm>
            <a:custGeom>
              <a:avLst/>
              <a:gdLst>
                <a:gd name="T0" fmla="*/ 40 w 44"/>
                <a:gd name="T1" fmla="*/ 0 h 23"/>
                <a:gd name="T2" fmla="*/ 0 w 44"/>
                <a:gd name="T3" fmla="*/ 23 h 23"/>
                <a:gd name="T4" fmla="*/ 4 w 44"/>
                <a:gd name="T5" fmla="*/ 23 h 23"/>
                <a:gd name="T6" fmla="*/ 44 w 44"/>
                <a:gd name="T7" fmla="*/ 0 h 23"/>
                <a:gd name="T8" fmla="*/ 41 w 44"/>
                <a:gd name="T9" fmla="*/ 0 h 23"/>
                <a:gd name="T10" fmla="*/ 41 w 44"/>
                <a:gd name="T11" fmla="*/ 0 h 23"/>
                <a:gd name="T12" fmla="*/ 40 w 4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3" y="23"/>
                    <a:pt x="4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57" name="Freeform 402"/>
            <p:cNvSpPr/>
            <p:nvPr>
              <p:custDataLst>
                <p:tags r:id="rId398"/>
              </p:custDataLst>
            </p:nvPr>
          </p:nvSpPr>
          <p:spPr bwMode="auto">
            <a:xfrm>
              <a:off x="10617201" y="2263775"/>
              <a:ext cx="80963" cy="44450"/>
            </a:xfrm>
            <a:custGeom>
              <a:avLst/>
              <a:gdLst>
                <a:gd name="T0" fmla="*/ 40 w 43"/>
                <a:gd name="T1" fmla="*/ 0 h 24"/>
                <a:gd name="T2" fmla="*/ 40 w 43"/>
                <a:gd name="T3" fmla="*/ 0 h 24"/>
                <a:gd name="T4" fmla="*/ 0 w 43"/>
                <a:gd name="T5" fmla="*/ 23 h 24"/>
                <a:gd name="T6" fmla="*/ 3 w 43"/>
                <a:gd name="T7" fmla="*/ 24 h 24"/>
                <a:gd name="T8" fmla="*/ 43 w 43"/>
                <a:gd name="T9" fmla="*/ 1 h 24"/>
                <a:gd name="T10" fmla="*/ 41 w 43"/>
                <a:gd name="T11" fmla="*/ 0 h 24"/>
                <a:gd name="T12" fmla="*/ 41 w 43"/>
                <a:gd name="T13" fmla="*/ 0 h 24"/>
                <a:gd name="T14" fmla="*/ 40 w 43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58" name="Freeform 403"/>
            <p:cNvSpPr/>
            <p:nvPr>
              <p:custDataLst>
                <p:tags r:id="rId399"/>
              </p:custDataLst>
            </p:nvPr>
          </p:nvSpPr>
          <p:spPr bwMode="auto">
            <a:xfrm>
              <a:off x="10621963" y="2265363"/>
              <a:ext cx="84138" cy="44450"/>
            </a:xfrm>
            <a:custGeom>
              <a:avLst/>
              <a:gdLst>
                <a:gd name="T0" fmla="*/ 40 w 44"/>
                <a:gd name="T1" fmla="*/ 0 h 24"/>
                <a:gd name="T2" fmla="*/ 0 w 44"/>
                <a:gd name="T3" fmla="*/ 23 h 24"/>
                <a:gd name="T4" fmla="*/ 1 w 44"/>
                <a:gd name="T5" fmla="*/ 23 h 24"/>
                <a:gd name="T6" fmla="*/ 3 w 44"/>
                <a:gd name="T7" fmla="*/ 23 h 24"/>
                <a:gd name="T8" fmla="*/ 3 w 44"/>
                <a:gd name="T9" fmla="*/ 23 h 24"/>
                <a:gd name="T10" fmla="*/ 3 w 44"/>
                <a:gd name="T11" fmla="*/ 23 h 24"/>
                <a:gd name="T12" fmla="*/ 4 w 44"/>
                <a:gd name="T13" fmla="*/ 24 h 24"/>
                <a:gd name="T14" fmla="*/ 44 w 44"/>
                <a:gd name="T15" fmla="*/ 0 h 24"/>
                <a:gd name="T16" fmla="*/ 43 w 44"/>
                <a:gd name="T17" fmla="*/ 0 h 24"/>
                <a:gd name="T18" fmla="*/ 43 w 44"/>
                <a:gd name="T19" fmla="*/ 0 h 24"/>
                <a:gd name="T20" fmla="*/ 41 w 44"/>
                <a:gd name="T21" fmla="*/ 0 h 24"/>
                <a:gd name="T22" fmla="*/ 41 w 44"/>
                <a:gd name="T23" fmla="*/ 0 h 24"/>
                <a:gd name="T24" fmla="*/ 40 w 44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3"/>
                    <a:pt x="4" y="24"/>
                    <a:pt x="4" y="2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59" name="Freeform 404"/>
            <p:cNvSpPr/>
            <p:nvPr>
              <p:custDataLst>
                <p:tags r:id="rId400"/>
              </p:custDataLst>
            </p:nvPr>
          </p:nvSpPr>
          <p:spPr bwMode="auto">
            <a:xfrm>
              <a:off x="10629901" y="2265363"/>
              <a:ext cx="82550" cy="44450"/>
            </a:xfrm>
            <a:custGeom>
              <a:avLst/>
              <a:gdLst>
                <a:gd name="T0" fmla="*/ 40 w 43"/>
                <a:gd name="T1" fmla="*/ 0 h 24"/>
                <a:gd name="T2" fmla="*/ 0 w 43"/>
                <a:gd name="T3" fmla="*/ 24 h 24"/>
                <a:gd name="T4" fmla="*/ 3 w 43"/>
                <a:gd name="T5" fmla="*/ 24 h 24"/>
                <a:gd name="T6" fmla="*/ 43 w 43"/>
                <a:gd name="T7" fmla="*/ 1 h 24"/>
                <a:gd name="T8" fmla="*/ 40 w 43"/>
                <a:gd name="T9" fmla="*/ 0 h 24"/>
                <a:gd name="T10" fmla="*/ 40 w 43"/>
                <a:gd name="T11" fmla="*/ 0 h 24"/>
                <a:gd name="T12" fmla="*/ 40 w 43"/>
                <a:gd name="T13" fmla="*/ 0 h 24"/>
                <a:gd name="T14" fmla="*/ 40 w 43"/>
                <a:gd name="T15" fmla="*/ 0 h 24"/>
                <a:gd name="T16" fmla="*/ 40 w 43"/>
                <a:gd name="T17" fmla="*/ 0 h 24"/>
                <a:gd name="T18" fmla="*/ 40 w 43"/>
                <a:gd name="T19" fmla="*/ 0 h 24"/>
                <a:gd name="T20" fmla="*/ 40 w 43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4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4"/>
                    <a:pt x="3" y="2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60" name="Freeform 405"/>
            <p:cNvSpPr/>
            <p:nvPr>
              <p:custDataLst>
                <p:tags r:id="rId401"/>
              </p:custDataLst>
            </p:nvPr>
          </p:nvSpPr>
          <p:spPr bwMode="auto">
            <a:xfrm>
              <a:off x="10636251" y="2266950"/>
              <a:ext cx="80963" cy="47625"/>
            </a:xfrm>
            <a:custGeom>
              <a:avLst/>
              <a:gdLst>
                <a:gd name="T0" fmla="*/ 40 w 43"/>
                <a:gd name="T1" fmla="*/ 0 h 25"/>
                <a:gd name="T2" fmla="*/ 40 w 43"/>
                <a:gd name="T3" fmla="*/ 0 h 25"/>
                <a:gd name="T4" fmla="*/ 0 w 43"/>
                <a:gd name="T5" fmla="*/ 23 h 25"/>
                <a:gd name="T6" fmla="*/ 2 w 43"/>
                <a:gd name="T7" fmla="*/ 24 h 25"/>
                <a:gd name="T8" fmla="*/ 3 w 43"/>
                <a:gd name="T9" fmla="*/ 25 h 25"/>
                <a:gd name="T10" fmla="*/ 43 w 43"/>
                <a:gd name="T11" fmla="*/ 1 h 25"/>
                <a:gd name="T12" fmla="*/ 40 w 4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7"/>
            <p:cNvSpPr/>
            <p:nvPr>
              <p:custDataLst>
                <p:tags r:id="rId402"/>
              </p:custDataLst>
            </p:nvPr>
          </p:nvSpPr>
          <p:spPr bwMode="auto">
            <a:xfrm>
              <a:off x="10641013" y="2268538"/>
              <a:ext cx="84138" cy="47625"/>
            </a:xfrm>
            <a:custGeom>
              <a:avLst/>
              <a:gdLst>
                <a:gd name="T0" fmla="*/ 40 w 44"/>
                <a:gd name="T1" fmla="*/ 0 h 25"/>
                <a:gd name="T2" fmla="*/ 40 w 44"/>
                <a:gd name="T3" fmla="*/ 0 h 25"/>
                <a:gd name="T4" fmla="*/ 0 w 44"/>
                <a:gd name="T5" fmla="*/ 24 h 25"/>
                <a:gd name="T6" fmla="*/ 4 w 44"/>
                <a:gd name="T7" fmla="*/ 25 h 25"/>
                <a:gd name="T8" fmla="*/ 44 w 44"/>
                <a:gd name="T9" fmla="*/ 2 h 25"/>
                <a:gd name="T10" fmla="*/ 40 w 44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4"/>
                    <a:pt x="3" y="24"/>
                    <a:pt x="4" y="25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8"/>
            <p:cNvSpPr/>
            <p:nvPr>
              <p:custDataLst>
                <p:tags r:id="rId403"/>
              </p:custDataLst>
            </p:nvPr>
          </p:nvSpPr>
          <p:spPr bwMode="auto">
            <a:xfrm>
              <a:off x="10648950" y="2271713"/>
              <a:ext cx="82550" cy="46038"/>
            </a:xfrm>
            <a:custGeom>
              <a:avLst/>
              <a:gdLst>
                <a:gd name="T0" fmla="*/ 40 w 43"/>
                <a:gd name="T1" fmla="*/ 0 h 24"/>
                <a:gd name="T2" fmla="*/ 40 w 43"/>
                <a:gd name="T3" fmla="*/ 0 h 24"/>
                <a:gd name="T4" fmla="*/ 0 w 43"/>
                <a:gd name="T5" fmla="*/ 23 h 24"/>
                <a:gd name="T6" fmla="*/ 3 w 43"/>
                <a:gd name="T7" fmla="*/ 24 h 24"/>
                <a:gd name="T8" fmla="*/ 43 w 43"/>
                <a:gd name="T9" fmla="*/ 1 h 24"/>
                <a:gd name="T10" fmla="*/ 40 w 43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9"/>
            <p:cNvSpPr/>
            <p:nvPr>
              <p:custDataLst>
                <p:tags r:id="rId404"/>
              </p:custDataLst>
            </p:nvPr>
          </p:nvSpPr>
          <p:spPr bwMode="auto">
            <a:xfrm>
              <a:off x="10655300" y="2274888"/>
              <a:ext cx="80963" cy="47625"/>
            </a:xfrm>
            <a:custGeom>
              <a:avLst/>
              <a:gdLst>
                <a:gd name="T0" fmla="*/ 40 w 43"/>
                <a:gd name="T1" fmla="*/ 0 h 25"/>
                <a:gd name="T2" fmla="*/ 40 w 43"/>
                <a:gd name="T3" fmla="*/ 0 h 25"/>
                <a:gd name="T4" fmla="*/ 0 w 43"/>
                <a:gd name="T5" fmla="*/ 23 h 25"/>
                <a:gd name="T6" fmla="*/ 3 w 43"/>
                <a:gd name="T7" fmla="*/ 25 h 25"/>
                <a:gd name="T8" fmla="*/ 43 w 43"/>
                <a:gd name="T9" fmla="*/ 2 h 25"/>
                <a:gd name="T10" fmla="*/ 40 w 4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10"/>
            <p:cNvSpPr/>
            <p:nvPr>
              <p:custDataLst>
                <p:tags r:id="rId405"/>
              </p:custDataLst>
            </p:nvPr>
          </p:nvSpPr>
          <p:spPr bwMode="auto">
            <a:xfrm>
              <a:off x="10660063" y="2278063"/>
              <a:ext cx="84138" cy="47625"/>
            </a:xfrm>
            <a:custGeom>
              <a:avLst/>
              <a:gdLst>
                <a:gd name="T0" fmla="*/ 40 w 44"/>
                <a:gd name="T1" fmla="*/ 0 h 25"/>
                <a:gd name="T2" fmla="*/ 40 w 44"/>
                <a:gd name="T3" fmla="*/ 0 h 25"/>
                <a:gd name="T4" fmla="*/ 0 w 44"/>
                <a:gd name="T5" fmla="*/ 23 h 25"/>
                <a:gd name="T6" fmla="*/ 4 w 44"/>
                <a:gd name="T7" fmla="*/ 25 h 25"/>
                <a:gd name="T8" fmla="*/ 44 w 44"/>
                <a:gd name="T9" fmla="*/ 1 h 25"/>
                <a:gd name="T10" fmla="*/ 40 w 44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3"/>
                    <a:pt x="3" y="24"/>
                    <a:pt x="4" y="2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11"/>
            <p:cNvSpPr/>
            <p:nvPr>
              <p:custDataLst>
                <p:tags r:id="rId406"/>
              </p:custDataLst>
            </p:nvPr>
          </p:nvSpPr>
          <p:spPr bwMode="auto">
            <a:xfrm>
              <a:off x="10668000" y="2279650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4 h 25"/>
                <a:gd name="T6" fmla="*/ 2 w 42"/>
                <a:gd name="T7" fmla="*/ 25 h 25"/>
                <a:gd name="T8" fmla="*/ 2 w 42"/>
                <a:gd name="T9" fmla="*/ 25 h 25"/>
                <a:gd name="T10" fmla="*/ 2 w 42"/>
                <a:gd name="T11" fmla="*/ 25 h 25"/>
                <a:gd name="T12" fmla="*/ 42 w 42"/>
                <a:gd name="T13" fmla="*/ 2 h 25"/>
                <a:gd name="T14" fmla="*/ 40 w 42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12"/>
            <p:cNvSpPr>
              <a:spLocks noEditPoints="1"/>
            </p:cNvSpPr>
            <p:nvPr>
              <p:custDataLst>
                <p:tags r:id="rId407"/>
              </p:custDataLst>
            </p:nvPr>
          </p:nvSpPr>
          <p:spPr bwMode="auto">
            <a:xfrm>
              <a:off x="10674350" y="2284413"/>
              <a:ext cx="182563" cy="249238"/>
            </a:xfrm>
            <a:custGeom>
              <a:avLst/>
              <a:gdLst>
                <a:gd name="T0" fmla="*/ 75 w 96"/>
                <a:gd name="T1" fmla="*/ 129 h 131"/>
                <a:gd name="T2" fmla="*/ 74 w 96"/>
                <a:gd name="T3" fmla="*/ 123 h 131"/>
                <a:gd name="T4" fmla="*/ 73 w 96"/>
                <a:gd name="T5" fmla="*/ 121 h 131"/>
                <a:gd name="T6" fmla="*/ 72 w 96"/>
                <a:gd name="T7" fmla="*/ 116 h 131"/>
                <a:gd name="T8" fmla="*/ 71 w 96"/>
                <a:gd name="T9" fmla="*/ 115 h 131"/>
                <a:gd name="T10" fmla="*/ 66 w 96"/>
                <a:gd name="T11" fmla="*/ 102 h 131"/>
                <a:gd name="T12" fmla="*/ 69 w 96"/>
                <a:gd name="T13" fmla="*/ 109 h 131"/>
                <a:gd name="T14" fmla="*/ 66 w 96"/>
                <a:gd name="T15" fmla="*/ 102 h 131"/>
                <a:gd name="T16" fmla="*/ 64 w 96"/>
                <a:gd name="T17" fmla="*/ 97 h 131"/>
                <a:gd name="T18" fmla="*/ 64 w 96"/>
                <a:gd name="T19" fmla="*/ 97 h 131"/>
                <a:gd name="T20" fmla="*/ 64 w 96"/>
                <a:gd name="T21" fmla="*/ 96 h 131"/>
                <a:gd name="T22" fmla="*/ 62 w 96"/>
                <a:gd name="T23" fmla="*/ 93 h 131"/>
                <a:gd name="T24" fmla="*/ 62 w 96"/>
                <a:gd name="T25" fmla="*/ 93 h 131"/>
                <a:gd name="T26" fmla="*/ 60 w 96"/>
                <a:gd name="T27" fmla="*/ 89 h 131"/>
                <a:gd name="T28" fmla="*/ 59 w 96"/>
                <a:gd name="T29" fmla="*/ 87 h 131"/>
                <a:gd name="T30" fmla="*/ 59 w 96"/>
                <a:gd name="T31" fmla="*/ 86 h 131"/>
                <a:gd name="T32" fmla="*/ 58 w 96"/>
                <a:gd name="T33" fmla="*/ 86 h 131"/>
                <a:gd name="T34" fmla="*/ 57 w 96"/>
                <a:gd name="T35" fmla="*/ 84 h 131"/>
                <a:gd name="T36" fmla="*/ 57 w 96"/>
                <a:gd name="T37" fmla="*/ 84 h 131"/>
                <a:gd name="T38" fmla="*/ 57 w 96"/>
                <a:gd name="T39" fmla="*/ 83 h 131"/>
                <a:gd name="T40" fmla="*/ 55 w 96"/>
                <a:gd name="T41" fmla="*/ 80 h 131"/>
                <a:gd name="T42" fmla="*/ 51 w 96"/>
                <a:gd name="T43" fmla="*/ 73 h 131"/>
                <a:gd name="T44" fmla="*/ 50 w 96"/>
                <a:gd name="T45" fmla="*/ 73 h 131"/>
                <a:gd name="T46" fmla="*/ 50 w 96"/>
                <a:gd name="T47" fmla="*/ 73 h 131"/>
                <a:gd name="T48" fmla="*/ 48 w 96"/>
                <a:gd name="T49" fmla="*/ 70 h 131"/>
                <a:gd name="T50" fmla="*/ 48 w 96"/>
                <a:gd name="T51" fmla="*/ 69 h 131"/>
                <a:gd name="T52" fmla="*/ 45 w 96"/>
                <a:gd name="T53" fmla="*/ 65 h 131"/>
                <a:gd name="T54" fmla="*/ 45 w 96"/>
                <a:gd name="T55" fmla="*/ 65 h 131"/>
                <a:gd name="T56" fmla="*/ 44 w 96"/>
                <a:gd name="T57" fmla="*/ 63 h 131"/>
                <a:gd name="T58" fmla="*/ 95 w 96"/>
                <a:gd name="T59" fmla="*/ 58 h 131"/>
                <a:gd name="T60" fmla="*/ 96 w 96"/>
                <a:gd name="T61" fmla="*/ 59 h 131"/>
                <a:gd name="T62" fmla="*/ 78 w 96"/>
                <a:gd name="T63" fmla="*/ 33 h 131"/>
                <a:gd name="T64" fmla="*/ 78 w 96"/>
                <a:gd name="T65" fmla="*/ 33 h 131"/>
                <a:gd name="T66" fmla="*/ 77 w 96"/>
                <a:gd name="T67" fmla="*/ 32 h 131"/>
                <a:gd name="T68" fmla="*/ 77 w 96"/>
                <a:gd name="T69" fmla="*/ 32 h 131"/>
                <a:gd name="T70" fmla="*/ 76 w 96"/>
                <a:gd name="T71" fmla="*/ 31 h 131"/>
                <a:gd name="T72" fmla="*/ 75 w 96"/>
                <a:gd name="T73" fmla="*/ 30 h 131"/>
                <a:gd name="T74" fmla="*/ 74 w 96"/>
                <a:gd name="T75" fmla="*/ 29 h 131"/>
                <a:gd name="T76" fmla="*/ 72 w 96"/>
                <a:gd name="T77" fmla="*/ 26 h 131"/>
                <a:gd name="T78" fmla="*/ 70 w 96"/>
                <a:gd name="T79" fmla="*/ 24 h 131"/>
                <a:gd name="T80" fmla="*/ 70 w 96"/>
                <a:gd name="T81" fmla="*/ 24 h 131"/>
                <a:gd name="T82" fmla="*/ 69 w 96"/>
                <a:gd name="T83" fmla="*/ 23 h 131"/>
                <a:gd name="T84" fmla="*/ 0 w 96"/>
                <a:gd name="T85" fmla="*/ 23 h 131"/>
                <a:gd name="T86" fmla="*/ 69 w 96"/>
                <a:gd name="T87" fmla="*/ 23 h 131"/>
                <a:gd name="T88" fmla="*/ 69 w 96"/>
                <a:gd name="T89" fmla="*/ 23 h 131"/>
                <a:gd name="T90" fmla="*/ 67 w 96"/>
                <a:gd name="T91" fmla="*/ 21 h 131"/>
                <a:gd name="T92" fmla="*/ 54 w 96"/>
                <a:gd name="T93" fmla="*/ 10 h 131"/>
                <a:gd name="T94" fmla="*/ 58 w 96"/>
                <a:gd name="T95" fmla="*/ 13 h 131"/>
                <a:gd name="T96" fmla="*/ 62 w 96"/>
                <a:gd name="T97" fmla="*/ 16 h 131"/>
                <a:gd name="T98" fmla="*/ 67 w 96"/>
                <a:gd name="T99" fmla="*/ 21 h 131"/>
                <a:gd name="T100" fmla="*/ 53 w 96"/>
                <a:gd name="T101" fmla="*/ 9 h 131"/>
                <a:gd name="T102" fmla="*/ 53 w 96"/>
                <a:gd name="T103" fmla="*/ 9 h 131"/>
                <a:gd name="T104" fmla="*/ 52 w 96"/>
                <a:gd name="T105" fmla="*/ 9 h 131"/>
                <a:gd name="T106" fmla="*/ 52 w 96"/>
                <a:gd name="T107" fmla="*/ 8 h 131"/>
                <a:gd name="T108" fmla="*/ 52 w 96"/>
                <a:gd name="T109" fmla="*/ 8 h 131"/>
                <a:gd name="T110" fmla="*/ 40 w 96"/>
                <a:gd name="T111" fmla="*/ 0 h 131"/>
                <a:gd name="T112" fmla="*/ 47 w 96"/>
                <a:gd name="T113" fmla="*/ 5 h 131"/>
                <a:gd name="T114" fmla="*/ 39 w 96"/>
                <a:gd name="T1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6" h="131">
                  <a:moveTo>
                    <a:pt x="75" y="129"/>
                  </a:moveTo>
                  <a:cubicBezTo>
                    <a:pt x="76" y="130"/>
                    <a:pt x="76" y="130"/>
                    <a:pt x="76" y="131"/>
                  </a:cubicBezTo>
                  <a:cubicBezTo>
                    <a:pt x="76" y="130"/>
                    <a:pt x="76" y="130"/>
                    <a:pt x="75" y="129"/>
                  </a:cubicBezTo>
                  <a:moveTo>
                    <a:pt x="74" y="123"/>
                  </a:move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4"/>
                    <a:pt x="74" y="123"/>
                  </a:cubicBezTo>
                  <a:moveTo>
                    <a:pt x="73" y="121"/>
                  </a:moveTo>
                  <a:cubicBezTo>
                    <a:pt x="73" y="122"/>
                    <a:pt x="74" y="123"/>
                    <a:pt x="74" y="123"/>
                  </a:cubicBezTo>
                  <a:cubicBezTo>
                    <a:pt x="74" y="123"/>
                    <a:pt x="73" y="122"/>
                    <a:pt x="73" y="121"/>
                  </a:cubicBezTo>
                  <a:moveTo>
                    <a:pt x="71" y="115"/>
                  </a:moveTo>
                  <a:cubicBezTo>
                    <a:pt x="72" y="116"/>
                    <a:pt x="72" y="116"/>
                    <a:pt x="72" y="117"/>
                  </a:cubicBezTo>
                  <a:cubicBezTo>
                    <a:pt x="72" y="117"/>
                    <a:pt x="72" y="116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72" y="116"/>
                    <a:pt x="72" y="116"/>
                    <a:pt x="71" y="115"/>
                  </a:cubicBezTo>
                  <a:moveTo>
                    <a:pt x="71" y="115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15"/>
                  </a:cubicBezTo>
                  <a:moveTo>
                    <a:pt x="66" y="102"/>
                  </a:moveTo>
                  <a:cubicBezTo>
                    <a:pt x="67" y="105"/>
                    <a:pt x="68" y="107"/>
                    <a:pt x="69" y="110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8" y="107"/>
                    <a:pt x="68" y="106"/>
                    <a:pt x="67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7" y="104"/>
                    <a:pt x="67" y="103"/>
                    <a:pt x="66" y="102"/>
                  </a:cubicBezTo>
                  <a:moveTo>
                    <a:pt x="64" y="97"/>
                  </a:moveTo>
                  <a:cubicBezTo>
                    <a:pt x="65" y="98"/>
                    <a:pt x="65" y="99"/>
                    <a:pt x="66" y="100"/>
                  </a:cubicBezTo>
                  <a:cubicBezTo>
                    <a:pt x="65" y="99"/>
                    <a:pt x="65" y="98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64" y="96"/>
                  </a:move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moveTo>
                    <a:pt x="62" y="93"/>
                  </a:moveTo>
                  <a:cubicBezTo>
                    <a:pt x="62" y="94"/>
                    <a:pt x="63" y="95"/>
                    <a:pt x="64" y="96"/>
                  </a:cubicBezTo>
                  <a:cubicBezTo>
                    <a:pt x="63" y="95"/>
                    <a:pt x="63" y="94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moveTo>
                    <a:pt x="59" y="87"/>
                  </a:moveTo>
                  <a:cubicBezTo>
                    <a:pt x="59" y="88"/>
                    <a:pt x="60" y="88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0" y="88"/>
                    <a:pt x="59" y="88"/>
                    <a:pt x="59" y="87"/>
                  </a:cubicBezTo>
                  <a:moveTo>
                    <a:pt x="59" y="86"/>
                  </a:moveTo>
                  <a:cubicBezTo>
                    <a:pt x="59" y="87"/>
                    <a:pt x="59" y="87"/>
                    <a:pt x="59" y="87"/>
                  </a:cubicBezTo>
                  <a:cubicBezTo>
                    <a:pt x="59" y="87"/>
                    <a:pt x="59" y="87"/>
                    <a:pt x="59" y="86"/>
                  </a:cubicBezTo>
                  <a:moveTo>
                    <a:pt x="58" y="86"/>
                  </a:moveTo>
                  <a:cubicBezTo>
                    <a:pt x="58" y="86"/>
                    <a:pt x="58" y="86"/>
                    <a:pt x="59" y="86"/>
                  </a:cubicBezTo>
                  <a:cubicBezTo>
                    <a:pt x="58" y="86"/>
                    <a:pt x="58" y="86"/>
                    <a:pt x="58" y="86"/>
                  </a:cubicBezTo>
                  <a:moveTo>
                    <a:pt x="57" y="84"/>
                  </a:moveTo>
                  <a:cubicBezTo>
                    <a:pt x="58" y="85"/>
                    <a:pt x="58" y="85"/>
                    <a:pt x="58" y="86"/>
                  </a:cubicBezTo>
                  <a:cubicBezTo>
                    <a:pt x="58" y="85"/>
                    <a:pt x="58" y="85"/>
                    <a:pt x="57" y="84"/>
                  </a:cubicBezTo>
                  <a:moveTo>
                    <a:pt x="57" y="84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moveTo>
                    <a:pt x="57" y="83"/>
                  </a:moveTo>
                  <a:cubicBezTo>
                    <a:pt x="57" y="83"/>
                    <a:pt x="57" y="83"/>
                    <a:pt x="57" y="83"/>
                  </a:cubicBezTo>
                  <a:cubicBezTo>
                    <a:pt x="57" y="83"/>
                    <a:pt x="57" y="83"/>
                    <a:pt x="57" y="83"/>
                  </a:cubicBezTo>
                  <a:moveTo>
                    <a:pt x="55" y="80"/>
                  </a:move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0"/>
                    <a:pt x="55" y="80"/>
                  </a:cubicBezTo>
                  <a:moveTo>
                    <a:pt x="51" y="73"/>
                  </a:moveTo>
                  <a:cubicBezTo>
                    <a:pt x="52" y="76"/>
                    <a:pt x="54" y="78"/>
                    <a:pt x="55" y="80"/>
                  </a:cubicBezTo>
                  <a:cubicBezTo>
                    <a:pt x="54" y="78"/>
                    <a:pt x="52" y="76"/>
                    <a:pt x="51" y="73"/>
                  </a:cubicBezTo>
                  <a:moveTo>
                    <a:pt x="50" y="73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1" y="73"/>
                    <a:pt x="51" y="73"/>
                    <a:pt x="50" y="73"/>
                  </a:cubicBezTo>
                  <a:moveTo>
                    <a:pt x="50" y="73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moveTo>
                    <a:pt x="48" y="70"/>
                  </a:moveTo>
                  <a:cubicBezTo>
                    <a:pt x="49" y="70"/>
                    <a:pt x="49" y="71"/>
                    <a:pt x="50" y="72"/>
                  </a:cubicBezTo>
                  <a:cubicBezTo>
                    <a:pt x="49" y="71"/>
                    <a:pt x="49" y="70"/>
                    <a:pt x="48" y="70"/>
                  </a:cubicBezTo>
                  <a:moveTo>
                    <a:pt x="48" y="69"/>
                  </a:moveTo>
                  <a:cubicBezTo>
                    <a:pt x="48" y="69"/>
                    <a:pt x="48" y="69"/>
                    <a:pt x="48" y="69"/>
                  </a:cubicBezTo>
                  <a:cubicBezTo>
                    <a:pt x="48" y="69"/>
                    <a:pt x="48" y="69"/>
                    <a:pt x="48" y="69"/>
                  </a:cubicBezTo>
                  <a:moveTo>
                    <a:pt x="45" y="65"/>
                  </a:moveTo>
                  <a:cubicBezTo>
                    <a:pt x="45" y="65"/>
                    <a:pt x="45" y="65"/>
                    <a:pt x="45" y="66"/>
                  </a:cubicBezTo>
                  <a:cubicBezTo>
                    <a:pt x="45" y="65"/>
                    <a:pt x="45" y="65"/>
                    <a:pt x="45" y="65"/>
                  </a:cubicBezTo>
                  <a:moveTo>
                    <a:pt x="44" y="64"/>
                  </a:moveTo>
                  <a:cubicBezTo>
                    <a:pt x="44" y="64"/>
                    <a:pt x="45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4" y="64"/>
                    <a:pt x="44" y="64"/>
                  </a:cubicBezTo>
                  <a:moveTo>
                    <a:pt x="44" y="63"/>
                  </a:move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moveTo>
                    <a:pt x="95" y="58"/>
                  </a:moveTo>
                  <a:cubicBezTo>
                    <a:pt x="95" y="58"/>
                    <a:pt x="96" y="58"/>
                    <a:pt x="96" y="59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96" y="58"/>
                    <a:pt x="95" y="58"/>
                  </a:cubicBezTo>
                  <a:moveTo>
                    <a:pt x="78" y="33"/>
                  </a:move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moveTo>
                    <a:pt x="78" y="33"/>
                  </a:move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moveTo>
                    <a:pt x="77" y="32"/>
                  </a:move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moveTo>
                    <a:pt x="77" y="32"/>
                  </a:move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moveTo>
                    <a:pt x="76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6" y="31"/>
                    <a:pt x="76" y="31"/>
                    <a:pt x="76" y="31"/>
                  </a:cubicBezTo>
                  <a:moveTo>
                    <a:pt x="74" y="29"/>
                  </a:moveTo>
                  <a:cubicBezTo>
                    <a:pt x="75" y="29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6" y="30"/>
                    <a:pt x="76" y="31"/>
                  </a:cubicBezTo>
                  <a:cubicBezTo>
                    <a:pt x="75" y="30"/>
                    <a:pt x="75" y="30"/>
                    <a:pt x="74" y="29"/>
                  </a:cubicBezTo>
                  <a:moveTo>
                    <a:pt x="72" y="26"/>
                  </a:move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72" y="27"/>
                    <a:pt x="72" y="26"/>
                  </a:cubicBezTo>
                  <a:moveTo>
                    <a:pt x="70" y="24"/>
                  </a:moveTo>
                  <a:cubicBezTo>
                    <a:pt x="71" y="25"/>
                    <a:pt x="71" y="26"/>
                    <a:pt x="72" y="26"/>
                  </a:cubicBezTo>
                  <a:cubicBezTo>
                    <a:pt x="71" y="26"/>
                    <a:pt x="71" y="25"/>
                    <a:pt x="70" y="24"/>
                  </a:cubicBezTo>
                  <a:moveTo>
                    <a:pt x="70" y="24"/>
                  </a:move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moveTo>
                    <a:pt x="69" y="23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3"/>
                  </a:cubicBezTo>
                  <a:moveTo>
                    <a:pt x="0" y="23"/>
                  </a:move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69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moveTo>
                    <a:pt x="69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moveTo>
                    <a:pt x="67" y="21"/>
                  </a:move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moveTo>
                    <a:pt x="54" y="10"/>
                  </a:moveTo>
                  <a:cubicBezTo>
                    <a:pt x="54" y="10"/>
                    <a:pt x="54" y="10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6" y="11"/>
                    <a:pt x="57" y="12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9" y="14"/>
                    <a:pt x="60" y="15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3" y="17"/>
                    <a:pt x="64" y="18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6" y="20"/>
                    <a:pt x="66" y="20"/>
                    <a:pt x="67" y="21"/>
                  </a:cubicBezTo>
                  <a:cubicBezTo>
                    <a:pt x="62" y="17"/>
                    <a:pt x="58" y="13"/>
                    <a:pt x="54" y="10"/>
                  </a:cubicBezTo>
                  <a:moveTo>
                    <a:pt x="53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moveTo>
                    <a:pt x="53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moveTo>
                    <a:pt x="52" y="8"/>
                  </a:moveTo>
                  <a:cubicBezTo>
                    <a:pt x="52" y="8"/>
                    <a:pt x="52" y="8"/>
                    <a:pt x="52" y="9"/>
                  </a:cubicBezTo>
                  <a:cubicBezTo>
                    <a:pt x="52" y="8"/>
                    <a:pt x="52" y="8"/>
                    <a:pt x="52" y="8"/>
                  </a:cubicBezTo>
                  <a:moveTo>
                    <a:pt x="52" y="8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moveTo>
                    <a:pt x="51" y="8"/>
                  </a:moveTo>
                  <a:cubicBezTo>
                    <a:pt x="51" y="8"/>
                    <a:pt x="52" y="8"/>
                    <a:pt x="52" y="8"/>
                  </a:cubicBezTo>
                  <a:cubicBezTo>
                    <a:pt x="52" y="8"/>
                    <a:pt x="51" y="8"/>
                    <a:pt x="51" y="8"/>
                  </a:cubicBezTo>
                  <a:moveTo>
                    <a:pt x="39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1" y="1"/>
                    <a:pt x="42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3"/>
                    <a:pt x="46" y="4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5"/>
                    <a:pt x="49" y="6"/>
                    <a:pt x="50" y="7"/>
                  </a:cubicBezTo>
                  <a:cubicBezTo>
                    <a:pt x="47" y="4"/>
                    <a:pt x="43" y="2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3"/>
            <p:cNvSpPr/>
            <p:nvPr>
              <p:custDataLst>
                <p:tags r:id="rId408"/>
              </p:custDataLst>
            </p:nvPr>
          </p:nvSpPr>
          <p:spPr bwMode="auto">
            <a:xfrm>
              <a:off x="10671175" y="2284413"/>
              <a:ext cx="79375" cy="42863"/>
            </a:xfrm>
            <a:custGeom>
              <a:avLst/>
              <a:gdLst>
                <a:gd name="T0" fmla="*/ 40 w 41"/>
                <a:gd name="T1" fmla="*/ 0 h 23"/>
                <a:gd name="T2" fmla="*/ 40 w 41"/>
                <a:gd name="T3" fmla="*/ 0 h 23"/>
                <a:gd name="T4" fmla="*/ 0 w 41"/>
                <a:gd name="T5" fmla="*/ 23 h 23"/>
                <a:gd name="T6" fmla="*/ 1 w 41"/>
                <a:gd name="T7" fmla="*/ 23 h 23"/>
                <a:gd name="T8" fmla="*/ 1 w 41"/>
                <a:gd name="T9" fmla="*/ 23 h 23"/>
                <a:gd name="T10" fmla="*/ 1 w 41"/>
                <a:gd name="T11" fmla="*/ 23 h 23"/>
                <a:gd name="T12" fmla="*/ 41 w 41"/>
                <a:gd name="T13" fmla="*/ 0 h 23"/>
                <a:gd name="T14" fmla="*/ 40 w 41"/>
                <a:gd name="T15" fmla="*/ 0 h 23"/>
                <a:gd name="T16" fmla="*/ 40 w 41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4"/>
            <p:cNvSpPr/>
            <p:nvPr>
              <p:custDataLst>
                <p:tags r:id="rId409"/>
              </p:custDataLst>
            </p:nvPr>
          </p:nvSpPr>
          <p:spPr bwMode="auto">
            <a:xfrm>
              <a:off x="10674350" y="2284413"/>
              <a:ext cx="82550" cy="49213"/>
            </a:xfrm>
            <a:custGeom>
              <a:avLst/>
              <a:gdLst>
                <a:gd name="T0" fmla="*/ 40 w 44"/>
                <a:gd name="T1" fmla="*/ 0 h 26"/>
                <a:gd name="T2" fmla="*/ 40 w 44"/>
                <a:gd name="T3" fmla="*/ 0 h 26"/>
                <a:gd name="T4" fmla="*/ 0 w 44"/>
                <a:gd name="T5" fmla="*/ 23 h 26"/>
                <a:gd name="T6" fmla="*/ 0 w 44"/>
                <a:gd name="T7" fmla="*/ 23 h 26"/>
                <a:gd name="T8" fmla="*/ 1 w 44"/>
                <a:gd name="T9" fmla="*/ 24 h 26"/>
                <a:gd name="T10" fmla="*/ 4 w 44"/>
                <a:gd name="T11" fmla="*/ 26 h 26"/>
                <a:gd name="T12" fmla="*/ 44 w 44"/>
                <a:gd name="T13" fmla="*/ 2 h 26"/>
                <a:gd name="T14" fmla="*/ 40 w 44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5"/>
                    <a:pt x="3" y="25"/>
                    <a:pt x="4" y="26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15"/>
            <p:cNvSpPr/>
            <p:nvPr>
              <p:custDataLst>
                <p:tags r:id="rId410"/>
              </p:custDataLst>
            </p:nvPr>
          </p:nvSpPr>
          <p:spPr bwMode="auto">
            <a:xfrm>
              <a:off x="10680700" y="2287588"/>
              <a:ext cx="82550" cy="49213"/>
            </a:xfrm>
            <a:custGeom>
              <a:avLst/>
              <a:gdLst>
                <a:gd name="T0" fmla="*/ 40 w 43"/>
                <a:gd name="T1" fmla="*/ 0 h 26"/>
                <a:gd name="T2" fmla="*/ 40 w 43"/>
                <a:gd name="T3" fmla="*/ 0 h 26"/>
                <a:gd name="T4" fmla="*/ 0 w 43"/>
                <a:gd name="T5" fmla="*/ 24 h 26"/>
                <a:gd name="T6" fmla="*/ 3 w 43"/>
                <a:gd name="T7" fmla="*/ 26 h 26"/>
                <a:gd name="T8" fmla="*/ 43 w 43"/>
                <a:gd name="T9" fmla="*/ 3 h 26"/>
                <a:gd name="T10" fmla="*/ 40 w 43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5"/>
                    <a:pt x="3" y="26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6"/>
            <p:cNvSpPr/>
            <p:nvPr>
              <p:custDataLst>
                <p:tags r:id="rId411"/>
              </p:custDataLst>
            </p:nvPr>
          </p:nvSpPr>
          <p:spPr bwMode="auto">
            <a:xfrm>
              <a:off x="10687050" y="2293938"/>
              <a:ext cx="84138" cy="47625"/>
            </a:xfrm>
            <a:custGeom>
              <a:avLst/>
              <a:gdLst>
                <a:gd name="T0" fmla="*/ 40 w 44"/>
                <a:gd name="T1" fmla="*/ 0 h 25"/>
                <a:gd name="T2" fmla="*/ 40 w 44"/>
                <a:gd name="T3" fmla="*/ 0 h 25"/>
                <a:gd name="T4" fmla="*/ 0 w 44"/>
                <a:gd name="T5" fmla="*/ 23 h 25"/>
                <a:gd name="T6" fmla="*/ 4 w 44"/>
                <a:gd name="T7" fmla="*/ 25 h 25"/>
                <a:gd name="T8" fmla="*/ 44 w 44"/>
                <a:gd name="T9" fmla="*/ 2 h 25"/>
                <a:gd name="T10" fmla="*/ 43 w 44"/>
                <a:gd name="T11" fmla="*/ 2 h 25"/>
                <a:gd name="T12" fmla="*/ 43 w 44"/>
                <a:gd name="T13" fmla="*/ 2 h 25"/>
                <a:gd name="T14" fmla="*/ 40 w 44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3" y="25"/>
                    <a:pt x="4" y="25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17"/>
            <p:cNvSpPr/>
            <p:nvPr>
              <p:custDataLst>
                <p:tags r:id="rId412"/>
              </p:custDataLst>
            </p:nvPr>
          </p:nvSpPr>
          <p:spPr bwMode="auto">
            <a:xfrm>
              <a:off x="10694988" y="2297113"/>
              <a:ext cx="80963" cy="49213"/>
            </a:xfrm>
            <a:custGeom>
              <a:avLst/>
              <a:gdLst>
                <a:gd name="T0" fmla="*/ 40 w 43"/>
                <a:gd name="T1" fmla="*/ 0 h 26"/>
                <a:gd name="T2" fmla="*/ 0 w 43"/>
                <a:gd name="T3" fmla="*/ 23 h 26"/>
                <a:gd name="T4" fmla="*/ 3 w 43"/>
                <a:gd name="T5" fmla="*/ 26 h 26"/>
                <a:gd name="T6" fmla="*/ 43 w 43"/>
                <a:gd name="T7" fmla="*/ 3 h 26"/>
                <a:gd name="T8" fmla="*/ 43 w 43"/>
                <a:gd name="T9" fmla="*/ 3 h 26"/>
                <a:gd name="T10" fmla="*/ 43 w 43"/>
                <a:gd name="T11" fmla="*/ 3 h 26"/>
                <a:gd name="T12" fmla="*/ 42 w 43"/>
                <a:gd name="T13" fmla="*/ 2 h 26"/>
                <a:gd name="T14" fmla="*/ 42 w 43"/>
                <a:gd name="T15" fmla="*/ 2 h 26"/>
                <a:gd name="T16" fmla="*/ 42 w 43"/>
                <a:gd name="T17" fmla="*/ 2 h 26"/>
                <a:gd name="T18" fmla="*/ 42 w 43"/>
                <a:gd name="T19" fmla="*/ 2 h 26"/>
                <a:gd name="T20" fmla="*/ 42 w 43"/>
                <a:gd name="T21" fmla="*/ 2 h 26"/>
                <a:gd name="T22" fmla="*/ 42 w 43"/>
                <a:gd name="T23" fmla="*/ 2 h 26"/>
                <a:gd name="T24" fmla="*/ 42 w 43"/>
                <a:gd name="T25" fmla="*/ 2 h 26"/>
                <a:gd name="T26" fmla="*/ 42 w 43"/>
                <a:gd name="T27" fmla="*/ 2 h 26"/>
                <a:gd name="T28" fmla="*/ 41 w 43"/>
                <a:gd name="T29" fmla="*/ 2 h 26"/>
                <a:gd name="T30" fmla="*/ 41 w 43"/>
                <a:gd name="T31" fmla="*/ 2 h 26"/>
                <a:gd name="T32" fmla="*/ 41 w 43"/>
                <a:gd name="T33" fmla="*/ 1 h 26"/>
                <a:gd name="T34" fmla="*/ 41 w 43"/>
                <a:gd name="T35" fmla="*/ 1 h 26"/>
                <a:gd name="T36" fmla="*/ 41 w 43"/>
                <a:gd name="T37" fmla="*/ 1 h 26"/>
                <a:gd name="T38" fmla="*/ 41 w 43"/>
                <a:gd name="T39" fmla="*/ 1 h 26"/>
                <a:gd name="T40" fmla="*/ 41 w 43"/>
                <a:gd name="T41" fmla="*/ 1 h 26"/>
                <a:gd name="T42" fmla="*/ 41 w 43"/>
                <a:gd name="T43" fmla="*/ 1 h 26"/>
                <a:gd name="T44" fmla="*/ 41 w 43"/>
                <a:gd name="T45" fmla="*/ 1 h 26"/>
                <a:gd name="T46" fmla="*/ 41 w 43"/>
                <a:gd name="T47" fmla="*/ 1 h 26"/>
                <a:gd name="T48" fmla="*/ 40 w 43"/>
                <a:gd name="T49" fmla="*/ 1 h 26"/>
                <a:gd name="T50" fmla="*/ 40 w 43"/>
                <a:gd name="T51" fmla="*/ 1 h 26"/>
                <a:gd name="T52" fmla="*/ 40 w 43"/>
                <a:gd name="T5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5"/>
                    <a:pt x="3" y="26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18"/>
            <p:cNvSpPr/>
            <p:nvPr>
              <p:custDataLst>
                <p:tags r:id="rId413"/>
              </p:custDataLst>
            </p:nvPr>
          </p:nvSpPr>
          <p:spPr bwMode="auto">
            <a:xfrm>
              <a:off x="10699750" y="2303463"/>
              <a:ext cx="84138" cy="49213"/>
            </a:xfrm>
            <a:custGeom>
              <a:avLst/>
              <a:gdLst>
                <a:gd name="T0" fmla="*/ 40 w 44"/>
                <a:gd name="T1" fmla="*/ 0 h 26"/>
                <a:gd name="T2" fmla="*/ 40 w 44"/>
                <a:gd name="T3" fmla="*/ 0 h 26"/>
                <a:gd name="T4" fmla="*/ 0 w 44"/>
                <a:gd name="T5" fmla="*/ 23 h 26"/>
                <a:gd name="T6" fmla="*/ 4 w 44"/>
                <a:gd name="T7" fmla="*/ 26 h 26"/>
                <a:gd name="T8" fmla="*/ 44 w 44"/>
                <a:gd name="T9" fmla="*/ 3 h 26"/>
                <a:gd name="T10" fmla="*/ 40 w 4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2"/>
                    <a:pt x="42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19"/>
            <p:cNvSpPr/>
            <p:nvPr>
              <p:custDataLst>
                <p:tags r:id="rId414"/>
              </p:custDataLst>
            </p:nvPr>
          </p:nvSpPr>
          <p:spPr bwMode="auto">
            <a:xfrm>
              <a:off x="10707688" y="2308225"/>
              <a:ext cx="84138" cy="49213"/>
            </a:xfrm>
            <a:custGeom>
              <a:avLst/>
              <a:gdLst>
                <a:gd name="T0" fmla="*/ 40 w 44"/>
                <a:gd name="T1" fmla="*/ 0 h 26"/>
                <a:gd name="T2" fmla="*/ 40 w 44"/>
                <a:gd name="T3" fmla="*/ 0 h 26"/>
                <a:gd name="T4" fmla="*/ 0 w 44"/>
                <a:gd name="T5" fmla="*/ 23 h 26"/>
                <a:gd name="T6" fmla="*/ 4 w 44"/>
                <a:gd name="T7" fmla="*/ 26 h 26"/>
                <a:gd name="T8" fmla="*/ 44 w 44"/>
                <a:gd name="T9" fmla="*/ 3 h 26"/>
                <a:gd name="T10" fmla="*/ 40 w 4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3" y="25"/>
                    <a:pt x="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0"/>
            <p:cNvSpPr/>
            <p:nvPr>
              <p:custDataLst>
                <p:tags r:id="rId415"/>
              </p:custDataLst>
            </p:nvPr>
          </p:nvSpPr>
          <p:spPr bwMode="auto">
            <a:xfrm>
              <a:off x="10715625" y="2314575"/>
              <a:ext cx="82550" cy="50800"/>
            </a:xfrm>
            <a:custGeom>
              <a:avLst/>
              <a:gdLst>
                <a:gd name="T0" fmla="*/ 40 w 43"/>
                <a:gd name="T1" fmla="*/ 0 h 27"/>
                <a:gd name="T2" fmla="*/ 40 w 43"/>
                <a:gd name="T3" fmla="*/ 0 h 27"/>
                <a:gd name="T4" fmla="*/ 0 w 43"/>
                <a:gd name="T5" fmla="*/ 23 h 27"/>
                <a:gd name="T6" fmla="*/ 3 w 43"/>
                <a:gd name="T7" fmla="*/ 27 h 27"/>
                <a:gd name="T8" fmla="*/ 43 w 43"/>
                <a:gd name="T9" fmla="*/ 4 h 27"/>
                <a:gd name="T10" fmla="*/ 40 w 4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7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6"/>
                    <a:pt x="3" y="27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21"/>
            <p:cNvSpPr/>
            <p:nvPr>
              <p:custDataLst>
                <p:tags r:id="rId416"/>
              </p:custDataLst>
            </p:nvPr>
          </p:nvSpPr>
          <p:spPr bwMode="auto">
            <a:xfrm>
              <a:off x="10721975" y="2322513"/>
              <a:ext cx="82550" cy="49213"/>
            </a:xfrm>
            <a:custGeom>
              <a:avLst/>
              <a:gdLst>
                <a:gd name="T0" fmla="*/ 40 w 44"/>
                <a:gd name="T1" fmla="*/ 0 h 26"/>
                <a:gd name="T2" fmla="*/ 40 w 44"/>
                <a:gd name="T3" fmla="*/ 0 h 26"/>
                <a:gd name="T4" fmla="*/ 0 w 44"/>
                <a:gd name="T5" fmla="*/ 23 h 26"/>
                <a:gd name="T6" fmla="*/ 4 w 44"/>
                <a:gd name="T7" fmla="*/ 26 h 26"/>
                <a:gd name="T8" fmla="*/ 44 w 44"/>
                <a:gd name="T9" fmla="*/ 3 h 26"/>
                <a:gd name="T10" fmla="*/ 44 w 44"/>
                <a:gd name="T11" fmla="*/ 3 h 26"/>
                <a:gd name="T12" fmla="*/ 44 w 44"/>
                <a:gd name="T13" fmla="*/ 3 h 26"/>
                <a:gd name="T14" fmla="*/ 44 w 44"/>
                <a:gd name="T15" fmla="*/ 3 h 26"/>
                <a:gd name="T16" fmla="*/ 44 w 44"/>
                <a:gd name="T17" fmla="*/ 3 h 26"/>
                <a:gd name="T18" fmla="*/ 42 w 44"/>
                <a:gd name="T19" fmla="*/ 1 h 26"/>
                <a:gd name="T20" fmla="*/ 42 w 44"/>
                <a:gd name="T21" fmla="*/ 1 h 26"/>
                <a:gd name="T22" fmla="*/ 42 w 44"/>
                <a:gd name="T23" fmla="*/ 1 h 26"/>
                <a:gd name="T24" fmla="*/ 42 w 44"/>
                <a:gd name="T25" fmla="*/ 1 h 26"/>
                <a:gd name="T26" fmla="*/ 42 w 44"/>
                <a:gd name="T27" fmla="*/ 1 h 26"/>
                <a:gd name="T28" fmla="*/ 42 w 44"/>
                <a:gd name="T29" fmla="*/ 1 h 26"/>
                <a:gd name="T30" fmla="*/ 40 w 44"/>
                <a:gd name="T3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3" y="25"/>
                    <a:pt x="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2"/>
                    <a:pt x="42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22"/>
            <p:cNvSpPr/>
            <p:nvPr>
              <p:custDataLst>
                <p:tags r:id="rId417"/>
              </p:custDataLst>
            </p:nvPr>
          </p:nvSpPr>
          <p:spPr bwMode="auto">
            <a:xfrm>
              <a:off x="10728325" y="2327275"/>
              <a:ext cx="82550" cy="52388"/>
            </a:xfrm>
            <a:custGeom>
              <a:avLst/>
              <a:gdLst>
                <a:gd name="T0" fmla="*/ 40 w 43"/>
                <a:gd name="T1" fmla="*/ 0 h 27"/>
                <a:gd name="T2" fmla="*/ 0 w 43"/>
                <a:gd name="T3" fmla="*/ 23 h 27"/>
                <a:gd name="T4" fmla="*/ 3 w 43"/>
                <a:gd name="T5" fmla="*/ 27 h 27"/>
                <a:gd name="T6" fmla="*/ 43 w 43"/>
                <a:gd name="T7" fmla="*/ 3 h 27"/>
                <a:gd name="T8" fmla="*/ 43 w 43"/>
                <a:gd name="T9" fmla="*/ 3 h 27"/>
                <a:gd name="T10" fmla="*/ 43 w 43"/>
                <a:gd name="T11" fmla="*/ 3 h 27"/>
                <a:gd name="T12" fmla="*/ 41 w 43"/>
                <a:gd name="T13" fmla="*/ 1 h 27"/>
                <a:gd name="T14" fmla="*/ 41 w 43"/>
                <a:gd name="T15" fmla="*/ 1 h 27"/>
                <a:gd name="T16" fmla="*/ 41 w 43"/>
                <a:gd name="T17" fmla="*/ 1 h 27"/>
                <a:gd name="T18" fmla="*/ 41 w 43"/>
                <a:gd name="T19" fmla="*/ 1 h 27"/>
                <a:gd name="T20" fmla="*/ 41 w 43"/>
                <a:gd name="T21" fmla="*/ 1 h 27"/>
                <a:gd name="T22" fmla="*/ 41 w 43"/>
                <a:gd name="T23" fmla="*/ 1 h 27"/>
                <a:gd name="T24" fmla="*/ 40 w 43"/>
                <a:gd name="T25" fmla="*/ 1 h 27"/>
                <a:gd name="T26" fmla="*/ 40 w 43"/>
                <a:gd name="T27" fmla="*/ 1 h 27"/>
                <a:gd name="T28" fmla="*/ 40 w 43"/>
                <a:gd name="T29" fmla="*/ 0 h 27"/>
                <a:gd name="T30" fmla="*/ 40 w 43"/>
                <a:gd name="T31" fmla="*/ 0 h 27"/>
                <a:gd name="T32" fmla="*/ 40 w 43"/>
                <a:gd name="T33" fmla="*/ 0 h 27"/>
                <a:gd name="T34" fmla="*/ 40 w 43"/>
                <a:gd name="T35" fmla="*/ 0 h 27"/>
                <a:gd name="T36" fmla="*/ 40 w 43"/>
                <a:gd name="T37" fmla="*/ 0 h 27"/>
                <a:gd name="T38" fmla="*/ 40 w 43"/>
                <a:gd name="T39" fmla="*/ 0 h 27"/>
                <a:gd name="T40" fmla="*/ 40 w 43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5"/>
                    <a:pt x="3" y="27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3"/>
                    <a:pt x="42" y="2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23"/>
            <p:cNvSpPr/>
            <p:nvPr>
              <p:custDataLst>
                <p:tags r:id="rId418"/>
              </p:custDataLst>
            </p:nvPr>
          </p:nvSpPr>
          <p:spPr bwMode="auto">
            <a:xfrm>
              <a:off x="10734675" y="2333625"/>
              <a:ext cx="82550" cy="50800"/>
            </a:xfrm>
            <a:custGeom>
              <a:avLst/>
              <a:gdLst>
                <a:gd name="T0" fmla="*/ 40 w 43"/>
                <a:gd name="T1" fmla="*/ 0 h 27"/>
                <a:gd name="T2" fmla="*/ 0 w 43"/>
                <a:gd name="T3" fmla="*/ 24 h 27"/>
                <a:gd name="T4" fmla="*/ 3 w 43"/>
                <a:gd name="T5" fmla="*/ 27 h 27"/>
                <a:gd name="T6" fmla="*/ 43 w 43"/>
                <a:gd name="T7" fmla="*/ 4 h 27"/>
                <a:gd name="T8" fmla="*/ 42 w 43"/>
                <a:gd name="T9" fmla="*/ 3 h 27"/>
                <a:gd name="T10" fmla="*/ 42 w 43"/>
                <a:gd name="T11" fmla="*/ 3 h 27"/>
                <a:gd name="T12" fmla="*/ 40 w 43"/>
                <a:gd name="T13" fmla="*/ 1 h 27"/>
                <a:gd name="T14" fmla="*/ 40 w 43"/>
                <a:gd name="T15" fmla="*/ 1 h 27"/>
                <a:gd name="T16" fmla="*/ 40 w 43"/>
                <a:gd name="T17" fmla="*/ 0 h 27"/>
                <a:gd name="T18" fmla="*/ 40 w 43"/>
                <a:gd name="T19" fmla="*/ 0 h 27"/>
                <a:gd name="T20" fmla="*/ 40 w 43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7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6"/>
                    <a:pt x="3" y="27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1" y="2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4"/>
            <p:cNvSpPr/>
            <p:nvPr>
              <p:custDataLst>
                <p:tags r:id="rId419"/>
              </p:custDataLst>
            </p:nvPr>
          </p:nvSpPr>
          <p:spPr bwMode="auto">
            <a:xfrm>
              <a:off x="10741025" y="2341563"/>
              <a:ext cx="80963" cy="50800"/>
            </a:xfrm>
            <a:custGeom>
              <a:avLst/>
              <a:gdLst>
                <a:gd name="T0" fmla="*/ 40 w 43"/>
                <a:gd name="T1" fmla="*/ 0 h 27"/>
                <a:gd name="T2" fmla="*/ 40 w 43"/>
                <a:gd name="T3" fmla="*/ 0 h 27"/>
                <a:gd name="T4" fmla="*/ 0 w 43"/>
                <a:gd name="T5" fmla="*/ 23 h 27"/>
                <a:gd name="T6" fmla="*/ 3 w 43"/>
                <a:gd name="T7" fmla="*/ 27 h 27"/>
                <a:gd name="T8" fmla="*/ 43 w 43"/>
                <a:gd name="T9" fmla="*/ 3 h 27"/>
                <a:gd name="T10" fmla="*/ 43 w 43"/>
                <a:gd name="T11" fmla="*/ 3 h 27"/>
                <a:gd name="T12" fmla="*/ 43 w 43"/>
                <a:gd name="T13" fmla="*/ 3 h 27"/>
                <a:gd name="T14" fmla="*/ 43 w 43"/>
                <a:gd name="T15" fmla="*/ 3 h 27"/>
                <a:gd name="T16" fmla="*/ 43 w 43"/>
                <a:gd name="T17" fmla="*/ 3 h 27"/>
                <a:gd name="T18" fmla="*/ 43 w 43"/>
                <a:gd name="T19" fmla="*/ 3 h 27"/>
                <a:gd name="T20" fmla="*/ 43 w 43"/>
                <a:gd name="T21" fmla="*/ 3 h 27"/>
                <a:gd name="T22" fmla="*/ 43 w 43"/>
                <a:gd name="T23" fmla="*/ 3 h 27"/>
                <a:gd name="T24" fmla="*/ 43 w 43"/>
                <a:gd name="T25" fmla="*/ 3 h 27"/>
                <a:gd name="T26" fmla="*/ 42 w 43"/>
                <a:gd name="T27" fmla="*/ 2 h 27"/>
                <a:gd name="T28" fmla="*/ 42 w 43"/>
                <a:gd name="T29" fmla="*/ 2 h 27"/>
                <a:gd name="T30" fmla="*/ 42 w 43"/>
                <a:gd name="T31" fmla="*/ 2 h 27"/>
                <a:gd name="T32" fmla="*/ 42 w 43"/>
                <a:gd name="T33" fmla="*/ 2 h 27"/>
                <a:gd name="T34" fmla="*/ 42 w 43"/>
                <a:gd name="T35" fmla="*/ 2 h 27"/>
                <a:gd name="T36" fmla="*/ 42 w 43"/>
                <a:gd name="T37" fmla="*/ 2 h 27"/>
                <a:gd name="T38" fmla="*/ 42 w 43"/>
                <a:gd name="T39" fmla="*/ 2 h 27"/>
                <a:gd name="T40" fmla="*/ 42 w 43"/>
                <a:gd name="T41" fmla="*/ 2 h 27"/>
                <a:gd name="T42" fmla="*/ 41 w 43"/>
                <a:gd name="T43" fmla="*/ 1 h 27"/>
                <a:gd name="T44" fmla="*/ 41 w 43"/>
                <a:gd name="T45" fmla="*/ 1 h 27"/>
                <a:gd name="T46" fmla="*/ 41 w 43"/>
                <a:gd name="T47" fmla="*/ 1 h 27"/>
                <a:gd name="T48" fmla="*/ 41 w 43"/>
                <a:gd name="T49" fmla="*/ 1 h 27"/>
                <a:gd name="T50" fmla="*/ 41 w 43"/>
                <a:gd name="T51" fmla="*/ 1 h 27"/>
                <a:gd name="T52" fmla="*/ 41 w 43"/>
                <a:gd name="T53" fmla="*/ 1 h 27"/>
                <a:gd name="T54" fmla="*/ 40 w 43"/>
                <a:gd name="T5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27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5"/>
                    <a:pt x="3" y="27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5"/>
            <p:cNvSpPr/>
            <p:nvPr>
              <p:custDataLst>
                <p:tags r:id="rId420"/>
              </p:custDataLst>
            </p:nvPr>
          </p:nvSpPr>
          <p:spPr bwMode="auto">
            <a:xfrm>
              <a:off x="10745788" y="2346325"/>
              <a:ext cx="82550" cy="53975"/>
            </a:xfrm>
            <a:custGeom>
              <a:avLst/>
              <a:gdLst>
                <a:gd name="T0" fmla="*/ 40 w 43"/>
                <a:gd name="T1" fmla="*/ 0 h 28"/>
                <a:gd name="T2" fmla="*/ 0 w 43"/>
                <a:gd name="T3" fmla="*/ 24 h 28"/>
                <a:gd name="T4" fmla="*/ 3 w 43"/>
                <a:gd name="T5" fmla="*/ 28 h 28"/>
                <a:gd name="T6" fmla="*/ 43 w 43"/>
                <a:gd name="T7" fmla="*/ 4 h 28"/>
                <a:gd name="T8" fmla="*/ 40 w 43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6"/>
                    <a:pt x="3" y="28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1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26"/>
            <p:cNvSpPr/>
            <p:nvPr>
              <p:custDataLst>
                <p:tags r:id="rId421"/>
              </p:custDataLst>
            </p:nvPr>
          </p:nvSpPr>
          <p:spPr bwMode="auto">
            <a:xfrm>
              <a:off x="10752138" y="2354263"/>
              <a:ext cx="84138" cy="53975"/>
            </a:xfrm>
            <a:custGeom>
              <a:avLst/>
              <a:gdLst>
                <a:gd name="T0" fmla="*/ 40 w 44"/>
                <a:gd name="T1" fmla="*/ 0 h 28"/>
                <a:gd name="T2" fmla="*/ 0 w 44"/>
                <a:gd name="T3" fmla="*/ 24 h 28"/>
                <a:gd name="T4" fmla="*/ 3 w 44"/>
                <a:gd name="T5" fmla="*/ 26 h 28"/>
                <a:gd name="T6" fmla="*/ 3 w 44"/>
                <a:gd name="T7" fmla="*/ 26 h 28"/>
                <a:gd name="T8" fmla="*/ 3 w 44"/>
                <a:gd name="T9" fmla="*/ 27 h 28"/>
                <a:gd name="T10" fmla="*/ 4 w 44"/>
                <a:gd name="T11" fmla="*/ 28 h 28"/>
                <a:gd name="T12" fmla="*/ 4 w 44"/>
                <a:gd name="T13" fmla="*/ 28 h 28"/>
                <a:gd name="T14" fmla="*/ 4 w 44"/>
                <a:gd name="T15" fmla="*/ 28 h 28"/>
                <a:gd name="T16" fmla="*/ 44 w 44"/>
                <a:gd name="T17" fmla="*/ 5 h 28"/>
                <a:gd name="T18" fmla="*/ 40 w 44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8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5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3"/>
                    <a:pt x="42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27"/>
            <p:cNvSpPr/>
            <p:nvPr>
              <p:custDataLst>
                <p:tags r:id="rId422"/>
              </p:custDataLst>
            </p:nvPr>
          </p:nvSpPr>
          <p:spPr bwMode="auto">
            <a:xfrm>
              <a:off x="10760075" y="2363788"/>
              <a:ext cx="85725" cy="57150"/>
            </a:xfrm>
            <a:custGeom>
              <a:avLst/>
              <a:gdLst>
                <a:gd name="T0" fmla="*/ 40 w 45"/>
                <a:gd name="T1" fmla="*/ 0 h 30"/>
                <a:gd name="T2" fmla="*/ 0 w 45"/>
                <a:gd name="T3" fmla="*/ 23 h 30"/>
                <a:gd name="T4" fmla="*/ 0 w 45"/>
                <a:gd name="T5" fmla="*/ 23 h 30"/>
                <a:gd name="T6" fmla="*/ 0 w 45"/>
                <a:gd name="T7" fmla="*/ 23 h 30"/>
                <a:gd name="T8" fmla="*/ 0 w 45"/>
                <a:gd name="T9" fmla="*/ 23 h 30"/>
                <a:gd name="T10" fmla="*/ 0 w 45"/>
                <a:gd name="T11" fmla="*/ 24 h 30"/>
                <a:gd name="T12" fmla="*/ 3 w 45"/>
                <a:gd name="T13" fmla="*/ 27 h 30"/>
                <a:gd name="T14" fmla="*/ 3 w 45"/>
                <a:gd name="T15" fmla="*/ 27 h 30"/>
                <a:gd name="T16" fmla="*/ 3 w 45"/>
                <a:gd name="T17" fmla="*/ 28 h 30"/>
                <a:gd name="T18" fmla="*/ 5 w 45"/>
                <a:gd name="T19" fmla="*/ 30 h 30"/>
                <a:gd name="T20" fmla="*/ 5 w 45"/>
                <a:gd name="T21" fmla="*/ 30 h 30"/>
                <a:gd name="T22" fmla="*/ 45 w 45"/>
                <a:gd name="T23" fmla="*/ 7 h 30"/>
                <a:gd name="T24" fmla="*/ 40 w 45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30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4"/>
                    <a:pt x="41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8"/>
            <p:cNvSpPr/>
            <p:nvPr>
              <p:custDataLst>
                <p:tags r:id="rId423"/>
              </p:custDataLst>
            </p:nvPr>
          </p:nvSpPr>
          <p:spPr bwMode="auto">
            <a:xfrm>
              <a:off x="10769600" y="2376488"/>
              <a:ext cx="87313" cy="63500"/>
            </a:xfrm>
            <a:custGeom>
              <a:avLst/>
              <a:gdLst>
                <a:gd name="T0" fmla="*/ 40 w 46"/>
                <a:gd name="T1" fmla="*/ 0 h 33"/>
                <a:gd name="T2" fmla="*/ 0 w 46"/>
                <a:gd name="T3" fmla="*/ 23 h 33"/>
                <a:gd name="T4" fmla="*/ 0 w 46"/>
                <a:gd name="T5" fmla="*/ 24 h 33"/>
                <a:gd name="T6" fmla="*/ 0 w 46"/>
                <a:gd name="T7" fmla="*/ 24 h 33"/>
                <a:gd name="T8" fmla="*/ 0 w 46"/>
                <a:gd name="T9" fmla="*/ 24 h 33"/>
                <a:gd name="T10" fmla="*/ 1 w 46"/>
                <a:gd name="T11" fmla="*/ 24 h 33"/>
                <a:gd name="T12" fmla="*/ 1 w 46"/>
                <a:gd name="T13" fmla="*/ 24 h 33"/>
                <a:gd name="T14" fmla="*/ 5 w 46"/>
                <a:gd name="T15" fmla="*/ 31 h 33"/>
                <a:gd name="T16" fmla="*/ 5 w 46"/>
                <a:gd name="T17" fmla="*/ 31 h 33"/>
                <a:gd name="T18" fmla="*/ 5 w 46"/>
                <a:gd name="T19" fmla="*/ 32 h 33"/>
                <a:gd name="T20" fmla="*/ 6 w 46"/>
                <a:gd name="T21" fmla="*/ 33 h 33"/>
                <a:gd name="T22" fmla="*/ 46 w 46"/>
                <a:gd name="T23" fmla="*/ 10 h 33"/>
                <a:gd name="T24" fmla="*/ 45 w 46"/>
                <a:gd name="T25" fmla="*/ 9 h 33"/>
                <a:gd name="T26" fmla="*/ 45 w 46"/>
                <a:gd name="T27" fmla="*/ 9 h 33"/>
                <a:gd name="T28" fmla="*/ 40 w 46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3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7"/>
                    <a:pt x="4" y="29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2"/>
                    <a:pt x="5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3" y="6"/>
                    <a:pt x="42" y="3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9"/>
            <p:cNvSpPr/>
            <p:nvPr>
              <p:custDataLst>
                <p:tags r:id="rId424"/>
              </p:custDataLst>
            </p:nvPr>
          </p:nvSpPr>
          <p:spPr bwMode="auto">
            <a:xfrm>
              <a:off x="10780713" y="2395538"/>
              <a:ext cx="84138" cy="57150"/>
            </a:xfrm>
            <a:custGeom>
              <a:avLst/>
              <a:gdLst>
                <a:gd name="T0" fmla="*/ 40 w 44"/>
                <a:gd name="T1" fmla="*/ 0 h 30"/>
                <a:gd name="T2" fmla="*/ 40 w 44"/>
                <a:gd name="T3" fmla="*/ 0 h 30"/>
                <a:gd name="T4" fmla="*/ 0 w 44"/>
                <a:gd name="T5" fmla="*/ 23 h 30"/>
                <a:gd name="T6" fmla="*/ 1 w 44"/>
                <a:gd name="T7" fmla="*/ 24 h 30"/>
                <a:gd name="T8" fmla="*/ 1 w 44"/>
                <a:gd name="T9" fmla="*/ 24 h 30"/>
                <a:gd name="T10" fmla="*/ 1 w 44"/>
                <a:gd name="T11" fmla="*/ 25 h 30"/>
                <a:gd name="T12" fmla="*/ 1 w 44"/>
                <a:gd name="T13" fmla="*/ 25 h 30"/>
                <a:gd name="T14" fmla="*/ 1 w 44"/>
                <a:gd name="T15" fmla="*/ 25 h 30"/>
                <a:gd name="T16" fmla="*/ 2 w 44"/>
                <a:gd name="T17" fmla="*/ 27 h 30"/>
                <a:gd name="T18" fmla="*/ 2 w 44"/>
                <a:gd name="T19" fmla="*/ 27 h 30"/>
                <a:gd name="T20" fmla="*/ 3 w 44"/>
                <a:gd name="T21" fmla="*/ 27 h 30"/>
                <a:gd name="T22" fmla="*/ 3 w 44"/>
                <a:gd name="T23" fmla="*/ 27 h 30"/>
                <a:gd name="T24" fmla="*/ 3 w 44"/>
                <a:gd name="T25" fmla="*/ 28 h 30"/>
                <a:gd name="T26" fmla="*/ 3 w 44"/>
                <a:gd name="T27" fmla="*/ 28 h 30"/>
                <a:gd name="T28" fmla="*/ 4 w 44"/>
                <a:gd name="T29" fmla="*/ 30 h 30"/>
                <a:gd name="T30" fmla="*/ 4 w 44"/>
                <a:gd name="T31" fmla="*/ 30 h 30"/>
                <a:gd name="T32" fmla="*/ 4 w 44"/>
                <a:gd name="T33" fmla="*/ 30 h 30"/>
                <a:gd name="T34" fmla="*/ 44 w 44"/>
                <a:gd name="T35" fmla="*/ 7 h 30"/>
                <a:gd name="T36" fmla="*/ 40 w 44"/>
                <a:gd name="T37" fmla="*/ 0 h 30"/>
                <a:gd name="T38" fmla="*/ 40 w 44"/>
                <a:gd name="T39" fmla="*/ 0 h 30"/>
                <a:gd name="T40" fmla="*/ 40 w 44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0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5"/>
                    <a:pt x="42" y="2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50" name="Freeform 430"/>
            <p:cNvSpPr/>
            <p:nvPr>
              <p:custDataLst>
                <p:tags r:id="rId425"/>
              </p:custDataLst>
            </p:nvPr>
          </p:nvSpPr>
          <p:spPr bwMode="auto">
            <a:xfrm>
              <a:off x="10788650" y="2409825"/>
              <a:ext cx="79375" cy="50800"/>
            </a:xfrm>
            <a:custGeom>
              <a:avLst/>
              <a:gdLst>
                <a:gd name="T0" fmla="*/ 40 w 42"/>
                <a:gd name="T1" fmla="*/ 0 h 27"/>
                <a:gd name="T2" fmla="*/ 0 w 42"/>
                <a:gd name="T3" fmla="*/ 23 h 27"/>
                <a:gd name="T4" fmla="*/ 0 w 42"/>
                <a:gd name="T5" fmla="*/ 23 h 27"/>
                <a:gd name="T6" fmla="*/ 0 w 42"/>
                <a:gd name="T7" fmla="*/ 23 h 27"/>
                <a:gd name="T8" fmla="*/ 2 w 42"/>
                <a:gd name="T9" fmla="*/ 27 h 27"/>
                <a:gd name="T10" fmla="*/ 2 w 42"/>
                <a:gd name="T11" fmla="*/ 27 h 27"/>
                <a:gd name="T12" fmla="*/ 2 w 42"/>
                <a:gd name="T13" fmla="*/ 27 h 27"/>
                <a:gd name="T14" fmla="*/ 2 w 42"/>
                <a:gd name="T15" fmla="*/ 27 h 27"/>
                <a:gd name="T16" fmla="*/ 42 w 42"/>
                <a:gd name="T17" fmla="*/ 4 h 27"/>
                <a:gd name="T18" fmla="*/ 40 w 42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3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69" name="Freeform 431"/>
            <p:cNvSpPr/>
            <p:nvPr>
              <p:custDataLst>
                <p:tags r:id="rId426"/>
              </p:custDataLst>
            </p:nvPr>
          </p:nvSpPr>
          <p:spPr bwMode="auto">
            <a:xfrm>
              <a:off x="10791825" y="2417763"/>
              <a:ext cx="79375" cy="50800"/>
            </a:xfrm>
            <a:custGeom>
              <a:avLst/>
              <a:gdLst>
                <a:gd name="T0" fmla="*/ 40 w 42"/>
                <a:gd name="T1" fmla="*/ 0 h 27"/>
                <a:gd name="T2" fmla="*/ 0 w 42"/>
                <a:gd name="T3" fmla="*/ 23 h 27"/>
                <a:gd name="T4" fmla="*/ 0 w 42"/>
                <a:gd name="T5" fmla="*/ 23 h 27"/>
                <a:gd name="T6" fmla="*/ 2 w 42"/>
                <a:gd name="T7" fmla="*/ 26 h 27"/>
                <a:gd name="T8" fmla="*/ 2 w 42"/>
                <a:gd name="T9" fmla="*/ 26 h 27"/>
                <a:gd name="T10" fmla="*/ 2 w 42"/>
                <a:gd name="T11" fmla="*/ 26 h 27"/>
                <a:gd name="T12" fmla="*/ 2 w 42"/>
                <a:gd name="T13" fmla="*/ 27 h 27"/>
                <a:gd name="T14" fmla="*/ 2 w 42"/>
                <a:gd name="T15" fmla="*/ 27 h 27"/>
                <a:gd name="T16" fmla="*/ 2 w 42"/>
                <a:gd name="T17" fmla="*/ 27 h 27"/>
                <a:gd name="T18" fmla="*/ 2 w 42"/>
                <a:gd name="T19" fmla="*/ 27 h 27"/>
                <a:gd name="T20" fmla="*/ 2 w 42"/>
                <a:gd name="T21" fmla="*/ 27 h 27"/>
                <a:gd name="T22" fmla="*/ 2 w 42"/>
                <a:gd name="T23" fmla="*/ 27 h 27"/>
                <a:gd name="T24" fmla="*/ 42 w 42"/>
                <a:gd name="T25" fmla="*/ 4 h 27"/>
                <a:gd name="T26" fmla="*/ 40 w 42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3"/>
                    <a:pt x="41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70" name="Freeform 432"/>
            <p:cNvSpPr/>
            <p:nvPr>
              <p:custDataLst>
                <p:tags r:id="rId427"/>
              </p:custDataLst>
            </p:nvPr>
          </p:nvSpPr>
          <p:spPr bwMode="auto">
            <a:xfrm>
              <a:off x="10795000" y="2424113"/>
              <a:ext cx="80963" cy="52388"/>
            </a:xfrm>
            <a:custGeom>
              <a:avLst/>
              <a:gdLst>
                <a:gd name="T0" fmla="*/ 40 w 42"/>
                <a:gd name="T1" fmla="*/ 0 h 27"/>
                <a:gd name="T2" fmla="*/ 0 w 42"/>
                <a:gd name="T3" fmla="*/ 23 h 27"/>
                <a:gd name="T4" fmla="*/ 0 w 42"/>
                <a:gd name="T5" fmla="*/ 23 h 27"/>
                <a:gd name="T6" fmla="*/ 2 w 42"/>
                <a:gd name="T7" fmla="*/ 26 h 27"/>
                <a:gd name="T8" fmla="*/ 2 w 42"/>
                <a:gd name="T9" fmla="*/ 27 h 27"/>
                <a:gd name="T10" fmla="*/ 42 w 42"/>
                <a:gd name="T11" fmla="*/ 4 h 27"/>
                <a:gd name="T12" fmla="*/ 40 w 4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3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71" name="Freeform 433"/>
            <p:cNvSpPr/>
            <p:nvPr>
              <p:custDataLst>
                <p:tags r:id="rId428"/>
              </p:custDataLst>
            </p:nvPr>
          </p:nvSpPr>
          <p:spPr bwMode="auto">
            <a:xfrm>
              <a:off x="10799763" y="2432050"/>
              <a:ext cx="77788" cy="52388"/>
            </a:xfrm>
            <a:custGeom>
              <a:avLst/>
              <a:gdLst>
                <a:gd name="T0" fmla="*/ 40 w 41"/>
                <a:gd name="T1" fmla="*/ 0 h 27"/>
                <a:gd name="T2" fmla="*/ 0 w 41"/>
                <a:gd name="T3" fmla="*/ 23 h 27"/>
                <a:gd name="T4" fmla="*/ 0 w 41"/>
                <a:gd name="T5" fmla="*/ 24 h 27"/>
                <a:gd name="T6" fmla="*/ 1 w 41"/>
                <a:gd name="T7" fmla="*/ 27 h 27"/>
                <a:gd name="T8" fmla="*/ 1 w 41"/>
                <a:gd name="T9" fmla="*/ 27 h 27"/>
                <a:gd name="T10" fmla="*/ 1 w 41"/>
                <a:gd name="T11" fmla="*/ 27 h 27"/>
                <a:gd name="T12" fmla="*/ 41 w 41"/>
                <a:gd name="T13" fmla="*/ 4 h 27"/>
                <a:gd name="T14" fmla="*/ 40 w 4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72" name="Freeform 434"/>
            <p:cNvSpPr/>
            <p:nvPr>
              <p:custDataLst>
                <p:tags r:id="rId429"/>
              </p:custDataLst>
            </p:nvPr>
          </p:nvSpPr>
          <p:spPr bwMode="auto">
            <a:xfrm>
              <a:off x="10801350" y="2439988"/>
              <a:ext cx="79375" cy="50800"/>
            </a:xfrm>
            <a:custGeom>
              <a:avLst/>
              <a:gdLst>
                <a:gd name="T0" fmla="*/ 40 w 42"/>
                <a:gd name="T1" fmla="*/ 0 h 27"/>
                <a:gd name="T2" fmla="*/ 0 w 42"/>
                <a:gd name="T3" fmla="*/ 23 h 27"/>
                <a:gd name="T4" fmla="*/ 0 w 42"/>
                <a:gd name="T5" fmla="*/ 23 h 27"/>
                <a:gd name="T6" fmla="*/ 2 w 42"/>
                <a:gd name="T7" fmla="*/ 27 h 27"/>
                <a:gd name="T8" fmla="*/ 2 w 42"/>
                <a:gd name="T9" fmla="*/ 27 h 27"/>
                <a:gd name="T10" fmla="*/ 2 w 42"/>
                <a:gd name="T11" fmla="*/ 27 h 27"/>
                <a:gd name="T12" fmla="*/ 42 w 42"/>
                <a:gd name="T13" fmla="*/ 3 h 27"/>
                <a:gd name="T14" fmla="*/ 40 w 4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73" name="Freeform 435"/>
            <p:cNvSpPr/>
            <p:nvPr>
              <p:custDataLst>
                <p:tags r:id="rId430"/>
              </p:custDataLst>
            </p:nvPr>
          </p:nvSpPr>
          <p:spPr bwMode="auto">
            <a:xfrm>
              <a:off x="10804525" y="2446338"/>
              <a:ext cx="79375" cy="50800"/>
            </a:xfrm>
            <a:custGeom>
              <a:avLst/>
              <a:gdLst>
                <a:gd name="T0" fmla="*/ 40 w 41"/>
                <a:gd name="T1" fmla="*/ 0 h 27"/>
                <a:gd name="T2" fmla="*/ 0 w 41"/>
                <a:gd name="T3" fmla="*/ 24 h 27"/>
                <a:gd name="T4" fmla="*/ 0 w 41"/>
                <a:gd name="T5" fmla="*/ 24 h 27"/>
                <a:gd name="T6" fmla="*/ 0 w 41"/>
                <a:gd name="T7" fmla="*/ 25 h 27"/>
                <a:gd name="T8" fmla="*/ 1 w 41"/>
                <a:gd name="T9" fmla="*/ 27 h 27"/>
                <a:gd name="T10" fmla="*/ 41 w 41"/>
                <a:gd name="T11" fmla="*/ 4 h 27"/>
                <a:gd name="T12" fmla="*/ 40 w 41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7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3"/>
                    <a:pt x="40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74" name="Freeform 436"/>
            <p:cNvSpPr/>
            <p:nvPr>
              <p:custDataLst>
                <p:tags r:id="rId431"/>
              </p:custDataLst>
            </p:nvPr>
          </p:nvSpPr>
          <p:spPr bwMode="auto">
            <a:xfrm>
              <a:off x="10807700" y="2452688"/>
              <a:ext cx="79375" cy="52388"/>
            </a:xfrm>
            <a:custGeom>
              <a:avLst/>
              <a:gdLst>
                <a:gd name="T0" fmla="*/ 40 w 42"/>
                <a:gd name="T1" fmla="*/ 0 h 27"/>
                <a:gd name="T2" fmla="*/ 0 w 42"/>
                <a:gd name="T3" fmla="*/ 23 h 27"/>
                <a:gd name="T4" fmla="*/ 1 w 42"/>
                <a:gd name="T5" fmla="*/ 26 h 27"/>
                <a:gd name="T6" fmla="*/ 1 w 42"/>
                <a:gd name="T7" fmla="*/ 26 h 27"/>
                <a:gd name="T8" fmla="*/ 1 w 42"/>
                <a:gd name="T9" fmla="*/ 26 h 27"/>
                <a:gd name="T10" fmla="*/ 2 w 42"/>
                <a:gd name="T11" fmla="*/ 27 h 27"/>
                <a:gd name="T12" fmla="*/ 2 w 42"/>
                <a:gd name="T13" fmla="*/ 27 h 27"/>
                <a:gd name="T14" fmla="*/ 2 w 42"/>
                <a:gd name="T15" fmla="*/ 27 h 27"/>
                <a:gd name="T16" fmla="*/ 42 w 42"/>
                <a:gd name="T17" fmla="*/ 4 h 27"/>
                <a:gd name="T18" fmla="*/ 40 w 42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3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75" name="Freeform 437"/>
            <p:cNvSpPr/>
            <p:nvPr>
              <p:custDataLst>
                <p:tags r:id="rId432"/>
              </p:custDataLst>
            </p:nvPr>
          </p:nvSpPr>
          <p:spPr bwMode="auto">
            <a:xfrm>
              <a:off x="10810875" y="2460625"/>
              <a:ext cx="77788" cy="52388"/>
            </a:xfrm>
            <a:custGeom>
              <a:avLst/>
              <a:gdLst>
                <a:gd name="T0" fmla="*/ 40 w 41"/>
                <a:gd name="T1" fmla="*/ 0 h 27"/>
                <a:gd name="T2" fmla="*/ 0 w 41"/>
                <a:gd name="T3" fmla="*/ 23 h 27"/>
                <a:gd name="T4" fmla="*/ 0 w 41"/>
                <a:gd name="T5" fmla="*/ 23 h 27"/>
                <a:gd name="T6" fmla="*/ 0 w 41"/>
                <a:gd name="T7" fmla="*/ 24 h 27"/>
                <a:gd name="T8" fmla="*/ 1 w 41"/>
                <a:gd name="T9" fmla="*/ 27 h 27"/>
                <a:gd name="T10" fmla="*/ 41 w 41"/>
                <a:gd name="T11" fmla="*/ 4 h 27"/>
                <a:gd name="T12" fmla="*/ 40 w 41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1" y="26"/>
                    <a:pt x="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3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40" name="Freeform 438"/>
            <p:cNvSpPr/>
            <p:nvPr>
              <p:custDataLst>
                <p:tags r:id="rId433"/>
              </p:custDataLst>
            </p:nvPr>
          </p:nvSpPr>
          <p:spPr bwMode="auto">
            <a:xfrm>
              <a:off x="10812463" y="2468563"/>
              <a:ext cx="77788" cy="50800"/>
            </a:xfrm>
            <a:custGeom>
              <a:avLst/>
              <a:gdLst>
                <a:gd name="T0" fmla="*/ 40 w 41"/>
                <a:gd name="T1" fmla="*/ 0 h 27"/>
                <a:gd name="T2" fmla="*/ 0 w 41"/>
                <a:gd name="T3" fmla="*/ 23 h 27"/>
                <a:gd name="T4" fmla="*/ 0 w 41"/>
                <a:gd name="T5" fmla="*/ 24 h 27"/>
                <a:gd name="T6" fmla="*/ 1 w 41"/>
                <a:gd name="T7" fmla="*/ 26 h 27"/>
                <a:gd name="T8" fmla="*/ 1 w 41"/>
                <a:gd name="T9" fmla="*/ 26 h 27"/>
                <a:gd name="T10" fmla="*/ 1 w 41"/>
                <a:gd name="T11" fmla="*/ 27 h 27"/>
                <a:gd name="T12" fmla="*/ 1 w 41"/>
                <a:gd name="T13" fmla="*/ 27 h 27"/>
                <a:gd name="T14" fmla="*/ 41 w 41"/>
                <a:gd name="T15" fmla="*/ 4 h 27"/>
                <a:gd name="T16" fmla="*/ 40 w 41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3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41" name="Freeform 439"/>
            <p:cNvSpPr/>
            <p:nvPr>
              <p:custDataLst>
                <p:tags r:id="rId434"/>
              </p:custDataLst>
            </p:nvPr>
          </p:nvSpPr>
          <p:spPr bwMode="auto">
            <a:xfrm>
              <a:off x="10814050" y="2476500"/>
              <a:ext cx="79375" cy="50800"/>
            </a:xfrm>
            <a:custGeom>
              <a:avLst/>
              <a:gdLst>
                <a:gd name="T0" fmla="*/ 40 w 41"/>
                <a:gd name="T1" fmla="*/ 0 h 27"/>
                <a:gd name="T2" fmla="*/ 0 w 41"/>
                <a:gd name="T3" fmla="*/ 23 h 27"/>
                <a:gd name="T4" fmla="*/ 1 w 41"/>
                <a:gd name="T5" fmla="*/ 27 h 27"/>
                <a:gd name="T6" fmla="*/ 41 w 41"/>
                <a:gd name="T7" fmla="*/ 4 h 27"/>
                <a:gd name="T8" fmla="*/ 40 w 4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6"/>
                    <a:pt x="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3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42" name="Freeform 440"/>
            <p:cNvSpPr/>
            <p:nvPr>
              <p:custDataLst>
                <p:tags r:id="rId435"/>
              </p:custDataLst>
            </p:nvPr>
          </p:nvSpPr>
          <p:spPr bwMode="auto">
            <a:xfrm>
              <a:off x="10817225" y="2484438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3 h 26"/>
                <a:gd name="T4" fmla="*/ 0 w 41"/>
                <a:gd name="T5" fmla="*/ 24 h 26"/>
                <a:gd name="T6" fmla="*/ 1 w 41"/>
                <a:gd name="T7" fmla="*/ 26 h 26"/>
                <a:gd name="T8" fmla="*/ 1 w 41"/>
                <a:gd name="T9" fmla="*/ 26 h 26"/>
                <a:gd name="T10" fmla="*/ 1 w 41"/>
                <a:gd name="T11" fmla="*/ 26 h 26"/>
                <a:gd name="T12" fmla="*/ 41 w 41"/>
                <a:gd name="T13" fmla="*/ 3 h 26"/>
                <a:gd name="T14" fmla="*/ 40 w 41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43" name="Freeform 441"/>
            <p:cNvSpPr>
              <a:spLocks noEditPoints="1"/>
            </p:cNvSpPr>
            <p:nvPr>
              <p:custDataLst>
                <p:tags r:id="rId436"/>
              </p:custDataLst>
            </p:nvPr>
          </p:nvSpPr>
          <p:spPr bwMode="auto">
            <a:xfrm>
              <a:off x="10956925" y="2671763"/>
              <a:ext cx="157163" cy="252413"/>
            </a:xfrm>
            <a:custGeom>
              <a:avLst/>
              <a:gdLst>
                <a:gd name="T0" fmla="*/ 32 w 82"/>
                <a:gd name="T1" fmla="*/ 129 h 132"/>
                <a:gd name="T2" fmla="*/ 32 w 82"/>
                <a:gd name="T3" fmla="*/ 129 h 132"/>
                <a:gd name="T4" fmla="*/ 32 w 82"/>
                <a:gd name="T5" fmla="*/ 129 h 132"/>
                <a:gd name="T6" fmla="*/ 32 w 82"/>
                <a:gd name="T7" fmla="*/ 128 h 132"/>
                <a:gd name="T8" fmla="*/ 34 w 82"/>
                <a:gd name="T9" fmla="*/ 127 h 132"/>
                <a:gd name="T10" fmla="*/ 34 w 82"/>
                <a:gd name="T11" fmla="*/ 127 h 132"/>
                <a:gd name="T12" fmla="*/ 40 w 82"/>
                <a:gd name="T13" fmla="*/ 114 h 132"/>
                <a:gd name="T14" fmla="*/ 40 w 82"/>
                <a:gd name="T15" fmla="*/ 115 h 132"/>
                <a:gd name="T16" fmla="*/ 40 w 82"/>
                <a:gd name="T17" fmla="*/ 116 h 132"/>
                <a:gd name="T18" fmla="*/ 39 w 82"/>
                <a:gd name="T19" fmla="*/ 117 h 132"/>
                <a:gd name="T20" fmla="*/ 39 w 82"/>
                <a:gd name="T21" fmla="*/ 117 h 132"/>
                <a:gd name="T22" fmla="*/ 39 w 82"/>
                <a:gd name="T23" fmla="*/ 118 h 132"/>
                <a:gd name="T24" fmla="*/ 34 w 82"/>
                <a:gd name="T25" fmla="*/ 127 h 132"/>
                <a:gd name="T26" fmla="*/ 39 w 82"/>
                <a:gd name="T27" fmla="*/ 118 h 132"/>
                <a:gd name="T28" fmla="*/ 41 w 82"/>
                <a:gd name="T29" fmla="*/ 112 h 132"/>
                <a:gd name="T30" fmla="*/ 42 w 82"/>
                <a:gd name="T31" fmla="*/ 100 h 132"/>
                <a:gd name="T32" fmla="*/ 42 w 82"/>
                <a:gd name="T33" fmla="*/ 101 h 132"/>
                <a:gd name="T34" fmla="*/ 42 w 82"/>
                <a:gd name="T35" fmla="*/ 102 h 132"/>
                <a:gd name="T36" fmla="*/ 42 w 82"/>
                <a:gd name="T37" fmla="*/ 103 h 132"/>
                <a:gd name="T38" fmla="*/ 41 w 82"/>
                <a:gd name="T39" fmla="*/ 111 h 132"/>
                <a:gd name="T40" fmla="*/ 42 w 82"/>
                <a:gd name="T41" fmla="*/ 105 h 132"/>
                <a:gd name="T42" fmla="*/ 42 w 82"/>
                <a:gd name="T43" fmla="*/ 100 h 132"/>
                <a:gd name="T44" fmla="*/ 42 w 82"/>
                <a:gd name="T45" fmla="*/ 93 h 132"/>
                <a:gd name="T46" fmla="*/ 42 w 82"/>
                <a:gd name="T47" fmla="*/ 92 h 132"/>
                <a:gd name="T48" fmla="*/ 41 w 82"/>
                <a:gd name="T49" fmla="*/ 91 h 132"/>
                <a:gd name="T50" fmla="*/ 41 w 82"/>
                <a:gd name="T51" fmla="*/ 86 h 132"/>
                <a:gd name="T52" fmla="*/ 82 w 82"/>
                <a:gd name="T53" fmla="*/ 77 h 132"/>
                <a:gd name="T54" fmla="*/ 81 w 82"/>
                <a:gd name="T55" fmla="*/ 84 h 132"/>
                <a:gd name="T56" fmla="*/ 78 w 82"/>
                <a:gd name="T57" fmla="*/ 96 h 132"/>
                <a:gd name="T58" fmla="*/ 77 w 82"/>
                <a:gd name="T59" fmla="*/ 98 h 132"/>
                <a:gd name="T60" fmla="*/ 76 w 82"/>
                <a:gd name="T61" fmla="*/ 101 h 132"/>
                <a:gd name="T62" fmla="*/ 75 w 82"/>
                <a:gd name="T63" fmla="*/ 102 h 132"/>
                <a:gd name="T64" fmla="*/ 75 w 82"/>
                <a:gd name="T65" fmla="*/ 102 h 132"/>
                <a:gd name="T66" fmla="*/ 67 w 82"/>
                <a:gd name="T67" fmla="*/ 109 h 132"/>
                <a:gd name="T68" fmla="*/ 27 w 82"/>
                <a:gd name="T69" fmla="*/ 132 h 132"/>
                <a:gd name="T70" fmla="*/ 40 w 82"/>
                <a:gd name="T71" fmla="*/ 82 h 132"/>
                <a:gd name="T72" fmla="*/ 38 w 82"/>
                <a:gd name="T73" fmla="*/ 75 h 132"/>
                <a:gd name="T74" fmla="*/ 82 w 82"/>
                <a:gd name="T75" fmla="*/ 70 h 132"/>
                <a:gd name="T76" fmla="*/ 36 w 82"/>
                <a:gd name="T77" fmla="*/ 70 h 132"/>
                <a:gd name="T78" fmla="*/ 35 w 82"/>
                <a:gd name="T79" fmla="*/ 66 h 132"/>
                <a:gd name="T80" fmla="*/ 32 w 82"/>
                <a:gd name="T81" fmla="*/ 60 h 132"/>
                <a:gd name="T82" fmla="*/ 29 w 82"/>
                <a:gd name="T83" fmla="*/ 54 h 132"/>
                <a:gd name="T84" fmla="*/ 27 w 82"/>
                <a:gd name="T85" fmla="*/ 50 h 132"/>
                <a:gd name="T86" fmla="*/ 75 w 82"/>
                <a:gd name="T87" fmla="*/ 44 h 132"/>
                <a:gd name="T88" fmla="*/ 73 w 82"/>
                <a:gd name="T89" fmla="*/ 39 h 132"/>
                <a:gd name="T90" fmla="*/ 71 w 82"/>
                <a:gd name="T91" fmla="*/ 34 h 132"/>
                <a:gd name="T92" fmla="*/ 27 w 82"/>
                <a:gd name="T93" fmla="*/ 49 h 132"/>
                <a:gd name="T94" fmla="*/ 19 w 82"/>
                <a:gd name="T95" fmla="*/ 38 h 132"/>
                <a:gd name="T96" fmla="*/ 15 w 82"/>
                <a:gd name="T97" fmla="*/ 32 h 132"/>
                <a:gd name="T98" fmla="*/ 9 w 82"/>
                <a:gd name="T99" fmla="*/ 26 h 132"/>
                <a:gd name="T100" fmla="*/ 4 w 82"/>
                <a:gd name="T101" fmla="*/ 21 h 132"/>
                <a:gd name="T102" fmla="*/ 46 w 82"/>
                <a:gd name="T10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32">
                  <a:moveTo>
                    <a:pt x="32" y="129"/>
                  </a:move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moveTo>
                    <a:pt x="32" y="129"/>
                  </a:move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moveTo>
                    <a:pt x="32" y="129"/>
                  </a:move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moveTo>
                    <a:pt x="32" y="129"/>
                  </a:move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moveTo>
                    <a:pt x="32" y="129"/>
                  </a:move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moveTo>
                    <a:pt x="32" y="128"/>
                  </a:moveTo>
                  <a:cubicBezTo>
                    <a:pt x="32" y="128"/>
                    <a:pt x="32" y="129"/>
                    <a:pt x="32" y="129"/>
                  </a:cubicBezTo>
                  <a:cubicBezTo>
                    <a:pt x="32" y="129"/>
                    <a:pt x="32" y="128"/>
                    <a:pt x="32" y="128"/>
                  </a:cubicBezTo>
                  <a:moveTo>
                    <a:pt x="33" y="128"/>
                  </a:moveTo>
                  <a:cubicBezTo>
                    <a:pt x="33" y="128"/>
                    <a:pt x="32" y="128"/>
                    <a:pt x="32" y="128"/>
                  </a:cubicBezTo>
                  <a:cubicBezTo>
                    <a:pt x="32" y="128"/>
                    <a:pt x="33" y="128"/>
                    <a:pt x="33" y="128"/>
                  </a:cubicBezTo>
                  <a:moveTo>
                    <a:pt x="33" y="128"/>
                  </a:move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moveTo>
                    <a:pt x="34" y="127"/>
                  </a:moveTo>
                  <a:cubicBezTo>
                    <a:pt x="33" y="127"/>
                    <a:pt x="33" y="128"/>
                    <a:pt x="33" y="128"/>
                  </a:cubicBezTo>
                  <a:cubicBezTo>
                    <a:pt x="33" y="128"/>
                    <a:pt x="33" y="127"/>
                    <a:pt x="34" y="127"/>
                  </a:cubicBezTo>
                  <a:moveTo>
                    <a:pt x="34" y="127"/>
                  </a:moveTo>
                  <a:cubicBezTo>
                    <a:pt x="34" y="127"/>
                    <a:pt x="34" y="127"/>
                    <a:pt x="34" y="127"/>
                  </a:cubicBezTo>
                  <a:cubicBezTo>
                    <a:pt x="34" y="127"/>
                    <a:pt x="34" y="127"/>
                    <a:pt x="34" y="127"/>
                  </a:cubicBezTo>
                  <a:moveTo>
                    <a:pt x="41" y="112"/>
                  </a:moveTo>
                  <a:cubicBezTo>
                    <a:pt x="41" y="112"/>
                    <a:pt x="41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7"/>
                  </a:cubicBezTo>
                  <a:cubicBezTo>
                    <a:pt x="40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7" y="122"/>
                    <a:pt x="36" y="125"/>
                    <a:pt x="34" y="127"/>
                  </a:cubicBezTo>
                  <a:cubicBezTo>
                    <a:pt x="35" y="126"/>
                    <a:pt x="35" y="125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7" y="123"/>
                    <a:pt x="37" y="122"/>
                    <a:pt x="38" y="120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20"/>
                    <a:pt x="39" y="119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7"/>
                    <a:pt x="40" y="116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4"/>
                    <a:pt x="41" y="113"/>
                    <a:pt x="41" y="112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2"/>
                    <a:pt x="41" y="112"/>
                  </a:cubicBezTo>
                  <a:moveTo>
                    <a:pt x="41" y="111"/>
                  </a:move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1" y="111"/>
                    <a:pt x="41" y="111"/>
                  </a:cubicBezTo>
                  <a:moveTo>
                    <a:pt x="42" y="100"/>
                  </a:move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2" y="101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2" y="103"/>
                    <a:pt x="42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1" y="108"/>
                    <a:pt x="41" y="111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09"/>
                    <a:pt x="41" y="108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7"/>
                    <a:pt x="42" y="106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104"/>
                    <a:pt x="42" y="104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2"/>
                    <a:pt x="42" y="101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moveTo>
                    <a:pt x="42" y="99"/>
                  </a:moveTo>
                  <a:cubicBezTo>
                    <a:pt x="42" y="99"/>
                    <a:pt x="42" y="99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99"/>
                    <a:pt x="42" y="99"/>
                  </a:cubicBezTo>
                  <a:moveTo>
                    <a:pt x="42" y="93"/>
                  </a:moveTo>
                  <a:cubicBezTo>
                    <a:pt x="42" y="94"/>
                    <a:pt x="42" y="95"/>
                    <a:pt x="42" y="96"/>
                  </a:cubicBezTo>
                  <a:cubicBezTo>
                    <a:pt x="42" y="96"/>
                    <a:pt x="42" y="96"/>
                    <a:pt x="42" y="95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5"/>
                    <a:pt x="42" y="94"/>
                    <a:pt x="42" y="93"/>
                  </a:cubicBezTo>
                  <a:moveTo>
                    <a:pt x="42" y="92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moveTo>
                    <a:pt x="41" y="91"/>
                  </a:moveTo>
                  <a:cubicBezTo>
                    <a:pt x="41" y="91"/>
                    <a:pt x="41" y="91"/>
                    <a:pt x="42" y="92"/>
                  </a:cubicBezTo>
                  <a:cubicBezTo>
                    <a:pt x="41" y="91"/>
                    <a:pt x="41" y="91"/>
                    <a:pt x="41" y="91"/>
                  </a:cubicBezTo>
                  <a:moveTo>
                    <a:pt x="40" y="85"/>
                  </a:moveTo>
                  <a:cubicBezTo>
                    <a:pt x="41" y="87"/>
                    <a:pt x="41" y="88"/>
                    <a:pt x="41" y="90"/>
                  </a:cubicBezTo>
                  <a:cubicBezTo>
                    <a:pt x="41" y="90"/>
                    <a:pt x="41" y="89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7"/>
                    <a:pt x="41" y="86"/>
                    <a:pt x="41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1" y="85"/>
                    <a:pt x="41" y="85"/>
                    <a:pt x="40" y="85"/>
                  </a:cubicBezTo>
                  <a:moveTo>
                    <a:pt x="82" y="77"/>
                  </a:move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8"/>
                    <a:pt x="82" y="79"/>
                    <a:pt x="82" y="80"/>
                  </a:cubicBezTo>
                  <a:cubicBezTo>
                    <a:pt x="82" y="80"/>
                    <a:pt x="82" y="81"/>
                    <a:pt x="82" y="82"/>
                  </a:cubicBezTo>
                  <a:cubicBezTo>
                    <a:pt x="82" y="83"/>
                    <a:pt x="82" y="83"/>
                    <a:pt x="81" y="84"/>
                  </a:cubicBezTo>
                  <a:cubicBezTo>
                    <a:pt x="81" y="85"/>
                    <a:pt x="81" y="86"/>
                    <a:pt x="81" y="87"/>
                  </a:cubicBezTo>
                  <a:cubicBezTo>
                    <a:pt x="81" y="88"/>
                    <a:pt x="81" y="88"/>
                    <a:pt x="81" y="89"/>
                  </a:cubicBezTo>
                  <a:cubicBezTo>
                    <a:pt x="80" y="90"/>
                    <a:pt x="80" y="91"/>
                    <a:pt x="80" y="92"/>
                  </a:cubicBezTo>
                  <a:cubicBezTo>
                    <a:pt x="80" y="93"/>
                    <a:pt x="79" y="93"/>
                    <a:pt x="79" y="94"/>
                  </a:cubicBezTo>
                  <a:cubicBezTo>
                    <a:pt x="79" y="95"/>
                    <a:pt x="79" y="95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7" y="98"/>
                  </a:cubicBezTo>
                  <a:cubicBezTo>
                    <a:pt x="77" y="99"/>
                    <a:pt x="76" y="100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5" y="101"/>
                  </a:cubicBezTo>
                  <a:cubicBezTo>
                    <a:pt x="75" y="101"/>
                    <a:pt x="75" y="101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3" y="105"/>
                    <a:pt x="70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76" y="104"/>
                    <a:pt x="82" y="93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moveTo>
                    <a:pt x="38" y="75"/>
                  </a:moveTo>
                  <a:cubicBezTo>
                    <a:pt x="39" y="77"/>
                    <a:pt x="39" y="80"/>
                    <a:pt x="40" y="82"/>
                  </a:cubicBezTo>
                  <a:cubicBezTo>
                    <a:pt x="40" y="81"/>
                    <a:pt x="40" y="81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79"/>
                    <a:pt x="39" y="78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7"/>
                    <a:pt x="38" y="76"/>
                    <a:pt x="38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75"/>
                    <a:pt x="38" y="75"/>
                    <a:pt x="38" y="75"/>
                  </a:cubicBezTo>
                  <a:moveTo>
                    <a:pt x="82" y="70"/>
                  </a:moveTo>
                  <a:cubicBezTo>
                    <a:pt x="82" y="70"/>
                    <a:pt x="82" y="70"/>
                    <a:pt x="82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70"/>
                    <a:pt x="82" y="70"/>
                    <a:pt x="82" y="70"/>
                  </a:cubicBezTo>
                  <a:moveTo>
                    <a:pt x="36" y="69"/>
                  </a:moveTo>
                  <a:cubicBezTo>
                    <a:pt x="36" y="69"/>
                    <a:pt x="36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69"/>
                    <a:pt x="36" y="69"/>
                    <a:pt x="36" y="69"/>
                  </a:cubicBezTo>
                  <a:moveTo>
                    <a:pt x="35" y="66"/>
                  </a:moveTo>
                  <a:cubicBezTo>
                    <a:pt x="35" y="66"/>
                    <a:pt x="35" y="66"/>
                    <a:pt x="35" y="67"/>
                  </a:cubicBezTo>
                  <a:cubicBezTo>
                    <a:pt x="35" y="66"/>
                    <a:pt x="35" y="66"/>
                    <a:pt x="35" y="66"/>
                  </a:cubicBezTo>
                  <a:moveTo>
                    <a:pt x="31" y="58"/>
                  </a:moveTo>
                  <a:cubicBezTo>
                    <a:pt x="32" y="60"/>
                    <a:pt x="33" y="61"/>
                    <a:pt x="34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1"/>
                    <a:pt x="32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2" y="59"/>
                    <a:pt x="31" y="58"/>
                  </a:cubicBezTo>
                  <a:moveTo>
                    <a:pt x="27" y="51"/>
                  </a:moveTo>
                  <a:cubicBezTo>
                    <a:pt x="28" y="52"/>
                    <a:pt x="29" y="54"/>
                    <a:pt x="30" y="56"/>
                  </a:cubicBezTo>
                  <a:cubicBezTo>
                    <a:pt x="30" y="55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3"/>
                    <a:pt x="28" y="52"/>
                    <a:pt x="27" y="51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27" y="49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49"/>
                  </a:cubicBezTo>
                  <a:moveTo>
                    <a:pt x="75" y="44"/>
                  </a:move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moveTo>
                    <a:pt x="73" y="39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moveTo>
                    <a:pt x="71" y="34"/>
                  </a:move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moveTo>
                    <a:pt x="9" y="26"/>
                  </a:moveTo>
                  <a:cubicBezTo>
                    <a:pt x="16" y="33"/>
                    <a:pt x="22" y="4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47"/>
                    <a:pt x="24" y="45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1" y="41"/>
                    <a:pt x="20" y="39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7"/>
                    <a:pt x="18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2"/>
                    <a:pt x="13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29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7"/>
                    <a:pt x="10" y="27"/>
                    <a:pt x="9" y="26"/>
                  </a:cubicBezTo>
                  <a:moveTo>
                    <a:pt x="0" y="18"/>
                  </a:moveTo>
                  <a:cubicBezTo>
                    <a:pt x="3" y="20"/>
                    <a:pt x="6" y="22"/>
                    <a:pt x="8" y="25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2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0" y="18"/>
                    <a:pt x="0" y="18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44" name="Freeform 442"/>
            <p:cNvSpPr/>
            <p:nvPr>
              <p:custDataLst>
                <p:tags r:id="rId437"/>
              </p:custDataLst>
            </p:nvPr>
          </p:nvSpPr>
          <p:spPr bwMode="auto">
            <a:xfrm>
              <a:off x="10956925" y="2660650"/>
              <a:ext cx="79375" cy="47625"/>
            </a:xfrm>
            <a:custGeom>
              <a:avLst/>
              <a:gdLst>
                <a:gd name="T0" fmla="*/ 40 w 41"/>
                <a:gd name="T1" fmla="*/ 0 h 25"/>
                <a:gd name="T2" fmla="*/ 0 w 41"/>
                <a:gd name="T3" fmla="*/ 24 h 25"/>
                <a:gd name="T4" fmla="*/ 0 w 41"/>
                <a:gd name="T5" fmla="*/ 24 h 25"/>
                <a:gd name="T6" fmla="*/ 1 w 41"/>
                <a:gd name="T7" fmla="*/ 25 h 25"/>
                <a:gd name="T8" fmla="*/ 1 w 41"/>
                <a:gd name="T9" fmla="*/ 25 h 25"/>
                <a:gd name="T10" fmla="*/ 1 w 41"/>
                <a:gd name="T11" fmla="*/ 25 h 25"/>
                <a:gd name="T12" fmla="*/ 41 w 41"/>
                <a:gd name="T13" fmla="*/ 1 h 25"/>
                <a:gd name="T14" fmla="*/ 40 w 4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5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45" name="Freeform 443"/>
            <p:cNvSpPr/>
            <p:nvPr>
              <p:custDataLst>
                <p:tags r:id="rId438"/>
              </p:custDataLst>
            </p:nvPr>
          </p:nvSpPr>
          <p:spPr bwMode="auto">
            <a:xfrm>
              <a:off x="10960100" y="2662238"/>
              <a:ext cx="80963" cy="49213"/>
            </a:xfrm>
            <a:custGeom>
              <a:avLst/>
              <a:gdLst>
                <a:gd name="T0" fmla="*/ 40 w 43"/>
                <a:gd name="T1" fmla="*/ 0 h 26"/>
                <a:gd name="T2" fmla="*/ 0 w 43"/>
                <a:gd name="T3" fmla="*/ 24 h 26"/>
                <a:gd name="T4" fmla="*/ 0 w 43"/>
                <a:gd name="T5" fmla="*/ 24 h 26"/>
                <a:gd name="T6" fmla="*/ 3 w 43"/>
                <a:gd name="T7" fmla="*/ 26 h 26"/>
                <a:gd name="T8" fmla="*/ 3 w 43"/>
                <a:gd name="T9" fmla="*/ 26 h 26"/>
                <a:gd name="T10" fmla="*/ 3 w 43"/>
                <a:gd name="T11" fmla="*/ 26 h 26"/>
                <a:gd name="T12" fmla="*/ 43 w 43"/>
                <a:gd name="T13" fmla="*/ 3 h 26"/>
                <a:gd name="T14" fmla="*/ 40 w 43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6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5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46" name="Freeform 444"/>
            <p:cNvSpPr/>
            <p:nvPr>
              <p:custDataLst>
                <p:tags r:id="rId439"/>
              </p:custDataLst>
            </p:nvPr>
          </p:nvSpPr>
          <p:spPr bwMode="auto">
            <a:xfrm>
              <a:off x="10964863" y="2668588"/>
              <a:ext cx="80963" cy="47625"/>
            </a:xfrm>
            <a:custGeom>
              <a:avLst/>
              <a:gdLst>
                <a:gd name="T0" fmla="*/ 40 w 42"/>
                <a:gd name="T1" fmla="*/ 0 h 25"/>
                <a:gd name="T2" fmla="*/ 0 w 42"/>
                <a:gd name="T3" fmla="*/ 23 h 25"/>
                <a:gd name="T4" fmla="*/ 0 w 42"/>
                <a:gd name="T5" fmla="*/ 23 h 25"/>
                <a:gd name="T6" fmla="*/ 2 w 42"/>
                <a:gd name="T7" fmla="*/ 25 h 25"/>
                <a:gd name="T8" fmla="*/ 2 w 42"/>
                <a:gd name="T9" fmla="*/ 25 h 25"/>
                <a:gd name="T10" fmla="*/ 2 w 42"/>
                <a:gd name="T11" fmla="*/ 25 h 25"/>
                <a:gd name="T12" fmla="*/ 42 w 42"/>
                <a:gd name="T13" fmla="*/ 2 h 25"/>
                <a:gd name="T14" fmla="*/ 42 w 42"/>
                <a:gd name="T15" fmla="*/ 2 h 25"/>
                <a:gd name="T16" fmla="*/ 42 w 42"/>
                <a:gd name="T17" fmla="*/ 2 h 25"/>
                <a:gd name="T18" fmla="*/ 40 w 42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47" name="Freeform 445"/>
            <p:cNvSpPr/>
            <p:nvPr>
              <p:custDataLst>
                <p:tags r:id="rId440"/>
              </p:custDataLst>
            </p:nvPr>
          </p:nvSpPr>
          <p:spPr bwMode="auto">
            <a:xfrm>
              <a:off x="10969625" y="2671763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0 w 42"/>
                <a:gd name="T7" fmla="*/ 23 h 25"/>
                <a:gd name="T8" fmla="*/ 2 w 42"/>
                <a:gd name="T9" fmla="*/ 25 h 25"/>
                <a:gd name="T10" fmla="*/ 2 w 42"/>
                <a:gd name="T11" fmla="*/ 25 h 25"/>
                <a:gd name="T12" fmla="*/ 42 w 42"/>
                <a:gd name="T13" fmla="*/ 2 h 25"/>
                <a:gd name="T14" fmla="*/ 40 w 42"/>
                <a:gd name="T15" fmla="*/ 0 h 25"/>
                <a:gd name="T16" fmla="*/ 40 w 42"/>
                <a:gd name="T17" fmla="*/ 0 h 25"/>
                <a:gd name="T18" fmla="*/ 40 w 42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1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48" name="Freeform 446"/>
            <p:cNvSpPr/>
            <p:nvPr>
              <p:custDataLst>
                <p:tags r:id="rId441"/>
              </p:custDataLst>
            </p:nvPr>
          </p:nvSpPr>
          <p:spPr bwMode="auto">
            <a:xfrm>
              <a:off x="10972800" y="2676525"/>
              <a:ext cx="79375" cy="49213"/>
            </a:xfrm>
            <a:custGeom>
              <a:avLst/>
              <a:gdLst>
                <a:gd name="T0" fmla="*/ 40 w 42"/>
                <a:gd name="T1" fmla="*/ 0 h 26"/>
                <a:gd name="T2" fmla="*/ 0 w 42"/>
                <a:gd name="T3" fmla="*/ 23 h 26"/>
                <a:gd name="T4" fmla="*/ 1 w 42"/>
                <a:gd name="T5" fmla="*/ 24 h 26"/>
                <a:gd name="T6" fmla="*/ 3 w 42"/>
                <a:gd name="T7" fmla="*/ 26 h 26"/>
                <a:gd name="T8" fmla="*/ 3 w 42"/>
                <a:gd name="T9" fmla="*/ 26 h 26"/>
                <a:gd name="T10" fmla="*/ 3 w 42"/>
                <a:gd name="T11" fmla="*/ 26 h 26"/>
                <a:gd name="T12" fmla="*/ 42 w 42"/>
                <a:gd name="T13" fmla="*/ 2 h 26"/>
                <a:gd name="T14" fmla="*/ 40 w 42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49" name="Freeform 447"/>
            <p:cNvSpPr/>
            <p:nvPr>
              <p:custDataLst>
                <p:tags r:id="rId442"/>
              </p:custDataLst>
            </p:nvPr>
          </p:nvSpPr>
          <p:spPr bwMode="auto">
            <a:xfrm>
              <a:off x="10979150" y="2679700"/>
              <a:ext cx="79375" cy="49213"/>
            </a:xfrm>
            <a:custGeom>
              <a:avLst/>
              <a:gdLst>
                <a:gd name="T0" fmla="*/ 39 w 42"/>
                <a:gd name="T1" fmla="*/ 0 h 26"/>
                <a:gd name="T2" fmla="*/ 0 w 42"/>
                <a:gd name="T3" fmla="*/ 24 h 26"/>
                <a:gd name="T4" fmla="*/ 0 w 42"/>
                <a:gd name="T5" fmla="*/ 24 h 26"/>
                <a:gd name="T6" fmla="*/ 2 w 42"/>
                <a:gd name="T7" fmla="*/ 26 h 26"/>
                <a:gd name="T8" fmla="*/ 2 w 42"/>
                <a:gd name="T9" fmla="*/ 26 h 26"/>
                <a:gd name="T10" fmla="*/ 2 w 42"/>
                <a:gd name="T11" fmla="*/ 26 h 26"/>
                <a:gd name="T12" fmla="*/ 42 w 42"/>
                <a:gd name="T13" fmla="*/ 3 h 26"/>
                <a:gd name="T14" fmla="*/ 39 w 42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6">
                  <a:moveTo>
                    <a:pt x="39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0" y="1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50" name="Freeform 448"/>
            <p:cNvSpPr/>
            <p:nvPr>
              <p:custDataLst>
                <p:tags r:id="rId443"/>
              </p:custDataLst>
            </p:nvPr>
          </p:nvSpPr>
          <p:spPr bwMode="auto">
            <a:xfrm>
              <a:off x="10982325" y="2686050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0 w 42"/>
                <a:gd name="T3" fmla="*/ 23 h 25"/>
                <a:gd name="T4" fmla="*/ 0 w 42"/>
                <a:gd name="T5" fmla="*/ 23 h 25"/>
                <a:gd name="T6" fmla="*/ 2 w 42"/>
                <a:gd name="T7" fmla="*/ 25 h 25"/>
                <a:gd name="T8" fmla="*/ 2 w 42"/>
                <a:gd name="T9" fmla="*/ 25 h 25"/>
                <a:gd name="T10" fmla="*/ 2 w 42"/>
                <a:gd name="T11" fmla="*/ 25 h 25"/>
                <a:gd name="T12" fmla="*/ 42 w 42"/>
                <a:gd name="T13" fmla="*/ 2 h 25"/>
                <a:gd name="T14" fmla="*/ 40 w 42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51" name="Freeform 449"/>
            <p:cNvSpPr/>
            <p:nvPr>
              <p:custDataLst>
                <p:tags r:id="rId444"/>
              </p:custDataLst>
            </p:nvPr>
          </p:nvSpPr>
          <p:spPr bwMode="auto">
            <a:xfrm>
              <a:off x="10985500" y="2689225"/>
              <a:ext cx="80963" cy="49213"/>
            </a:xfrm>
            <a:custGeom>
              <a:avLst/>
              <a:gdLst>
                <a:gd name="T0" fmla="*/ 40 w 42"/>
                <a:gd name="T1" fmla="*/ 0 h 26"/>
                <a:gd name="T2" fmla="*/ 0 w 42"/>
                <a:gd name="T3" fmla="*/ 23 h 26"/>
                <a:gd name="T4" fmla="*/ 0 w 42"/>
                <a:gd name="T5" fmla="*/ 23 h 26"/>
                <a:gd name="T6" fmla="*/ 2 w 42"/>
                <a:gd name="T7" fmla="*/ 26 h 26"/>
                <a:gd name="T8" fmla="*/ 2 w 42"/>
                <a:gd name="T9" fmla="*/ 26 h 26"/>
                <a:gd name="T10" fmla="*/ 2 w 42"/>
                <a:gd name="T11" fmla="*/ 26 h 26"/>
                <a:gd name="T12" fmla="*/ 42 w 42"/>
                <a:gd name="T13" fmla="*/ 3 h 26"/>
                <a:gd name="T14" fmla="*/ 40 w 42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52" name="Freeform 450"/>
            <p:cNvSpPr/>
            <p:nvPr>
              <p:custDataLst>
                <p:tags r:id="rId445"/>
              </p:custDataLst>
            </p:nvPr>
          </p:nvSpPr>
          <p:spPr bwMode="auto">
            <a:xfrm>
              <a:off x="10990263" y="2695575"/>
              <a:ext cx="79375" cy="49213"/>
            </a:xfrm>
            <a:custGeom>
              <a:avLst/>
              <a:gdLst>
                <a:gd name="T0" fmla="*/ 40 w 42"/>
                <a:gd name="T1" fmla="*/ 0 h 26"/>
                <a:gd name="T2" fmla="*/ 0 w 42"/>
                <a:gd name="T3" fmla="*/ 23 h 26"/>
                <a:gd name="T4" fmla="*/ 0 w 42"/>
                <a:gd name="T5" fmla="*/ 23 h 26"/>
                <a:gd name="T6" fmla="*/ 2 w 42"/>
                <a:gd name="T7" fmla="*/ 26 h 26"/>
                <a:gd name="T8" fmla="*/ 2 w 42"/>
                <a:gd name="T9" fmla="*/ 26 h 26"/>
                <a:gd name="T10" fmla="*/ 2 w 42"/>
                <a:gd name="T11" fmla="*/ 26 h 26"/>
                <a:gd name="T12" fmla="*/ 42 w 42"/>
                <a:gd name="T13" fmla="*/ 3 h 26"/>
                <a:gd name="T14" fmla="*/ 40 w 42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53" name="Freeform 451"/>
            <p:cNvSpPr/>
            <p:nvPr>
              <p:custDataLst>
                <p:tags r:id="rId446"/>
              </p:custDataLst>
            </p:nvPr>
          </p:nvSpPr>
          <p:spPr bwMode="auto">
            <a:xfrm>
              <a:off x="10993438" y="2700338"/>
              <a:ext cx="82550" cy="52388"/>
            </a:xfrm>
            <a:custGeom>
              <a:avLst/>
              <a:gdLst>
                <a:gd name="T0" fmla="*/ 40 w 43"/>
                <a:gd name="T1" fmla="*/ 0 h 27"/>
                <a:gd name="T2" fmla="*/ 0 w 43"/>
                <a:gd name="T3" fmla="*/ 23 h 27"/>
                <a:gd name="T4" fmla="*/ 0 w 43"/>
                <a:gd name="T5" fmla="*/ 23 h 27"/>
                <a:gd name="T6" fmla="*/ 3 w 43"/>
                <a:gd name="T7" fmla="*/ 27 h 27"/>
                <a:gd name="T8" fmla="*/ 3 w 43"/>
                <a:gd name="T9" fmla="*/ 27 h 27"/>
                <a:gd name="T10" fmla="*/ 3 w 43"/>
                <a:gd name="T11" fmla="*/ 27 h 27"/>
                <a:gd name="T12" fmla="*/ 43 w 43"/>
                <a:gd name="T13" fmla="*/ 4 h 27"/>
                <a:gd name="T14" fmla="*/ 40 w 43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54" name="Freeform 452"/>
            <p:cNvSpPr/>
            <p:nvPr>
              <p:custDataLst>
                <p:tags r:id="rId447"/>
              </p:custDataLst>
            </p:nvPr>
          </p:nvSpPr>
          <p:spPr bwMode="auto">
            <a:xfrm>
              <a:off x="10999788" y="2708275"/>
              <a:ext cx="84138" cy="57150"/>
            </a:xfrm>
            <a:custGeom>
              <a:avLst/>
              <a:gdLst>
                <a:gd name="T0" fmla="*/ 40 w 44"/>
                <a:gd name="T1" fmla="*/ 0 h 30"/>
                <a:gd name="T2" fmla="*/ 0 w 44"/>
                <a:gd name="T3" fmla="*/ 23 h 30"/>
                <a:gd name="T4" fmla="*/ 0 w 44"/>
                <a:gd name="T5" fmla="*/ 23 h 30"/>
                <a:gd name="T6" fmla="*/ 5 w 44"/>
                <a:gd name="T7" fmla="*/ 30 h 30"/>
                <a:gd name="T8" fmla="*/ 5 w 44"/>
                <a:gd name="T9" fmla="*/ 30 h 30"/>
                <a:gd name="T10" fmla="*/ 5 w 44"/>
                <a:gd name="T11" fmla="*/ 30 h 30"/>
                <a:gd name="T12" fmla="*/ 44 w 44"/>
                <a:gd name="T13" fmla="*/ 7 h 30"/>
                <a:gd name="T14" fmla="*/ 40 w 44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0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6"/>
                    <a:pt x="3" y="28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5"/>
                    <a:pt x="42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55" name="Freeform 453"/>
            <p:cNvSpPr/>
            <p:nvPr>
              <p:custDataLst>
                <p:tags r:id="rId448"/>
              </p:custDataLst>
            </p:nvPr>
          </p:nvSpPr>
          <p:spPr bwMode="auto">
            <a:xfrm>
              <a:off x="11009313" y="2720975"/>
              <a:ext cx="79375" cy="53975"/>
            </a:xfrm>
            <a:custGeom>
              <a:avLst/>
              <a:gdLst>
                <a:gd name="T0" fmla="*/ 39 w 42"/>
                <a:gd name="T1" fmla="*/ 0 h 28"/>
                <a:gd name="T2" fmla="*/ 0 w 42"/>
                <a:gd name="T3" fmla="*/ 23 h 28"/>
                <a:gd name="T4" fmla="*/ 0 w 42"/>
                <a:gd name="T5" fmla="*/ 23 h 28"/>
                <a:gd name="T6" fmla="*/ 0 w 42"/>
                <a:gd name="T7" fmla="*/ 23 h 28"/>
                <a:gd name="T8" fmla="*/ 0 w 42"/>
                <a:gd name="T9" fmla="*/ 23 h 28"/>
                <a:gd name="T10" fmla="*/ 0 w 42"/>
                <a:gd name="T11" fmla="*/ 24 h 28"/>
                <a:gd name="T12" fmla="*/ 0 w 42"/>
                <a:gd name="T13" fmla="*/ 24 h 28"/>
                <a:gd name="T14" fmla="*/ 0 w 42"/>
                <a:gd name="T15" fmla="*/ 24 h 28"/>
                <a:gd name="T16" fmla="*/ 0 w 42"/>
                <a:gd name="T17" fmla="*/ 25 h 28"/>
                <a:gd name="T18" fmla="*/ 2 w 42"/>
                <a:gd name="T19" fmla="*/ 28 h 28"/>
                <a:gd name="T20" fmla="*/ 2 w 42"/>
                <a:gd name="T21" fmla="*/ 28 h 28"/>
                <a:gd name="T22" fmla="*/ 2 w 42"/>
                <a:gd name="T23" fmla="*/ 28 h 28"/>
                <a:gd name="T24" fmla="*/ 42 w 42"/>
                <a:gd name="T25" fmla="*/ 5 h 28"/>
                <a:gd name="T26" fmla="*/ 39 w 4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28">
                  <a:moveTo>
                    <a:pt x="39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2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3"/>
                    <a:pt x="40" y="2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56" name="Freeform 454"/>
            <p:cNvSpPr/>
            <p:nvPr>
              <p:custDataLst>
                <p:tags r:id="rId449"/>
              </p:custDataLst>
            </p:nvPr>
          </p:nvSpPr>
          <p:spPr bwMode="auto">
            <a:xfrm>
              <a:off x="11012488" y="2730500"/>
              <a:ext cx="80963" cy="50800"/>
            </a:xfrm>
            <a:custGeom>
              <a:avLst/>
              <a:gdLst>
                <a:gd name="T0" fmla="*/ 40 w 42"/>
                <a:gd name="T1" fmla="*/ 0 h 26"/>
                <a:gd name="T2" fmla="*/ 0 w 42"/>
                <a:gd name="T3" fmla="*/ 23 h 26"/>
                <a:gd name="T4" fmla="*/ 0 w 42"/>
                <a:gd name="T5" fmla="*/ 23 h 26"/>
                <a:gd name="T6" fmla="*/ 1 w 42"/>
                <a:gd name="T7" fmla="*/ 25 h 26"/>
                <a:gd name="T8" fmla="*/ 2 w 42"/>
                <a:gd name="T9" fmla="*/ 26 h 26"/>
                <a:gd name="T10" fmla="*/ 42 w 42"/>
                <a:gd name="T11" fmla="*/ 3 h 26"/>
                <a:gd name="T12" fmla="*/ 42 w 42"/>
                <a:gd name="T13" fmla="*/ 3 h 26"/>
                <a:gd name="T14" fmla="*/ 42 w 42"/>
                <a:gd name="T15" fmla="*/ 3 h 26"/>
                <a:gd name="T16" fmla="*/ 40 w 42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4"/>
                    <a:pt x="1" y="25"/>
                  </a:cubicBezTo>
                  <a:cubicBezTo>
                    <a:pt x="1" y="25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57" name="Freeform 455"/>
            <p:cNvSpPr/>
            <p:nvPr>
              <p:custDataLst>
                <p:tags r:id="rId450"/>
              </p:custDataLst>
            </p:nvPr>
          </p:nvSpPr>
          <p:spPr bwMode="auto">
            <a:xfrm>
              <a:off x="11017250" y="2736850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0 w 41"/>
                <a:gd name="T7" fmla="*/ 24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3 h 26"/>
                <a:gd name="T16" fmla="*/ 40 w 41"/>
                <a:gd name="T17" fmla="*/ 0 h 26"/>
                <a:gd name="T18" fmla="*/ 40 w 41"/>
                <a:gd name="T19" fmla="*/ 0 h 26"/>
                <a:gd name="T20" fmla="*/ 40 w 41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58" name="Freeform 456"/>
            <p:cNvSpPr/>
            <p:nvPr>
              <p:custDataLst>
                <p:tags r:id="rId451"/>
              </p:custDataLst>
            </p:nvPr>
          </p:nvSpPr>
          <p:spPr bwMode="auto">
            <a:xfrm>
              <a:off x="11018838" y="2743200"/>
              <a:ext cx="77788" cy="47625"/>
            </a:xfrm>
            <a:custGeom>
              <a:avLst/>
              <a:gdLst>
                <a:gd name="T0" fmla="*/ 40 w 41"/>
                <a:gd name="T1" fmla="*/ 0 h 25"/>
                <a:gd name="T2" fmla="*/ 0 w 41"/>
                <a:gd name="T3" fmla="*/ 23 h 25"/>
                <a:gd name="T4" fmla="*/ 0 w 41"/>
                <a:gd name="T5" fmla="*/ 23 h 25"/>
                <a:gd name="T6" fmla="*/ 1 w 41"/>
                <a:gd name="T7" fmla="*/ 25 h 25"/>
                <a:gd name="T8" fmla="*/ 1 w 41"/>
                <a:gd name="T9" fmla="*/ 25 h 25"/>
                <a:gd name="T10" fmla="*/ 1 w 41"/>
                <a:gd name="T11" fmla="*/ 25 h 25"/>
                <a:gd name="T12" fmla="*/ 41 w 41"/>
                <a:gd name="T13" fmla="*/ 2 h 25"/>
                <a:gd name="T14" fmla="*/ 41 w 41"/>
                <a:gd name="T15" fmla="*/ 2 h 25"/>
                <a:gd name="T16" fmla="*/ 41 w 41"/>
                <a:gd name="T17" fmla="*/ 2 h 25"/>
                <a:gd name="T18" fmla="*/ 40 w 41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59" name="Freeform 457"/>
            <p:cNvSpPr/>
            <p:nvPr>
              <p:custDataLst>
                <p:tags r:id="rId452"/>
              </p:custDataLst>
            </p:nvPr>
          </p:nvSpPr>
          <p:spPr bwMode="auto">
            <a:xfrm>
              <a:off x="11020425" y="2746375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0 w 41"/>
                <a:gd name="T7" fmla="*/ 23 h 26"/>
                <a:gd name="T8" fmla="*/ 1 w 41"/>
                <a:gd name="T9" fmla="*/ 24 h 26"/>
                <a:gd name="T10" fmla="*/ 1 w 41"/>
                <a:gd name="T11" fmla="*/ 26 h 26"/>
                <a:gd name="T12" fmla="*/ 41 w 41"/>
                <a:gd name="T13" fmla="*/ 3 h 26"/>
                <a:gd name="T14" fmla="*/ 40 w 41"/>
                <a:gd name="T15" fmla="*/ 0 h 26"/>
                <a:gd name="T16" fmla="*/ 40 w 41"/>
                <a:gd name="T17" fmla="*/ 0 h 26"/>
                <a:gd name="T18" fmla="*/ 40 w 41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1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60" name="Freeform 458"/>
            <p:cNvSpPr/>
            <p:nvPr>
              <p:custDataLst>
                <p:tags r:id="rId453"/>
              </p:custDataLst>
            </p:nvPr>
          </p:nvSpPr>
          <p:spPr bwMode="auto">
            <a:xfrm>
              <a:off x="11022013" y="2752725"/>
              <a:ext cx="77788" cy="47625"/>
            </a:xfrm>
            <a:custGeom>
              <a:avLst/>
              <a:gdLst>
                <a:gd name="T0" fmla="*/ 40 w 41"/>
                <a:gd name="T1" fmla="*/ 0 h 25"/>
                <a:gd name="T2" fmla="*/ 0 w 41"/>
                <a:gd name="T3" fmla="*/ 23 h 25"/>
                <a:gd name="T4" fmla="*/ 1 w 41"/>
                <a:gd name="T5" fmla="*/ 24 h 25"/>
                <a:gd name="T6" fmla="*/ 1 w 41"/>
                <a:gd name="T7" fmla="*/ 25 h 25"/>
                <a:gd name="T8" fmla="*/ 1 w 41"/>
                <a:gd name="T9" fmla="*/ 25 h 25"/>
                <a:gd name="T10" fmla="*/ 41 w 41"/>
                <a:gd name="T11" fmla="*/ 2 h 25"/>
                <a:gd name="T12" fmla="*/ 41 w 41"/>
                <a:gd name="T13" fmla="*/ 2 h 25"/>
                <a:gd name="T14" fmla="*/ 41 w 41"/>
                <a:gd name="T15" fmla="*/ 2 h 25"/>
                <a:gd name="T16" fmla="*/ 40 w 41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61" name="Freeform 459"/>
            <p:cNvSpPr/>
            <p:nvPr>
              <p:custDataLst>
                <p:tags r:id="rId454"/>
              </p:custDataLst>
            </p:nvPr>
          </p:nvSpPr>
          <p:spPr bwMode="auto">
            <a:xfrm>
              <a:off x="11023600" y="2755900"/>
              <a:ext cx="79375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1 w 41"/>
                <a:gd name="T7" fmla="*/ 25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2 h 26"/>
                <a:gd name="T16" fmla="*/ 40 w 41"/>
                <a:gd name="T17" fmla="*/ 0 h 26"/>
                <a:gd name="T18" fmla="*/ 40 w 41"/>
                <a:gd name="T19" fmla="*/ 0 h 26"/>
                <a:gd name="T20" fmla="*/ 40 w 41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62" name="Freeform 460"/>
            <p:cNvSpPr/>
            <p:nvPr>
              <p:custDataLst>
                <p:tags r:id="rId455"/>
              </p:custDataLst>
            </p:nvPr>
          </p:nvSpPr>
          <p:spPr bwMode="auto">
            <a:xfrm>
              <a:off x="11026775" y="2759075"/>
              <a:ext cx="77788" cy="50800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4 h 26"/>
                <a:gd name="T4" fmla="*/ 0 w 41"/>
                <a:gd name="T5" fmla="*/ 24 h 26"/>
                <a:gd name="T6" fmla="*/ 0 w 41"/>
                <a:gd name="T7" fmla="*/ 24 h 26"/>
                <a:gd name="T8" fmla="*/ 1 w 41"/>
                <a:gd name="T9" fmla="*/ 26 h 26"/>
                <a:gd name="T10" fmla="*/ 41 w 41"/>
                <a:gd name="T11" fmla="*/ 3 h 26"/>
                <a:gd name="T12" fmla="*/ 40 w 4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63" name="Freeform 461"/>
            <p:cNvSpPr/>
            <p:nvPr>
              <p:custDataLst>
                <p:tags r:id="rId456"/>
              </p:custDataLst>
            </p:nvPr>
          </p:nvSpPr>
          <p:spPr bwMode="auto">
            <a:xfrm>
              <a:off x="11028363" y="2765425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3 h 26"/>
                <a:gd name="T4" fmla="*/ 1 w 41"/>
                <a:gd name="T5" fmla="*/ 26 h 26"/>
                <a:gd name="T6" fmla="*/ 1 w 41"/>
                <a:gd name="T7" fmla="*/ 26 h 26"/>
                <a:gd name="T8" fmla="*/ 1 w 41"/>
                <a:gd name="T9" fmla="*/ 26 h 26"/>
                <a:gd name="T10" fmla="*/ 1 w 41"/>
                <a:gd name="T11" fmla="*/ 26 h 26"/>
                <a:gd name="T12" fmla="*/ 41 w 41"/>
                <a:gd name="T13" fmla="*/ 3 h 26"/>
                <a:gd name="T14" fmla="*/ 40 w 41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64" name="Freeform 462"/>
            <p:cNvSpPr/>
            <p:nvPr>
              <p:custDataLst>
                <p:tags r:id="rId457"/>
              </p:custDataLst>
            </p:nvPr>
          </p:nvSpPr>
          <p:spPr bwMode="auto">
            <a:xfrm>
              <a:off x="11029950" y="2771775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3 h 26"/>
                <a:gd name="T4" fmla="*/ 0 w 41"/>
                <a:gd name="T5" fmla="*/ 23 h 26"/>
                <a:gd name="T6" fmla="*/ 1 w 41"/>
                <a:gd name="T7" fmla="*/ 26 h 26"/>
                <a:gd name="T8" fmla="*/ 1 w 41"/>
                <a:gd name="T9" fmla="*/ 26 h 26"/>
                <a:gd name="T10" fmla="*/ 1 w 41"/>
                <a:gd name="T11" fmla="*/ 26 h 26"/>
                <a:gd name="T12" fmla="*/ 41 w 41"/>
                <a:gd name="T13" fmla="*/ 2 h 26"/>
                <a:gd name="T14" fmla="*/ 40 w 41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49" name="Freeform 463"/>
            <p:cNvSpPr/>
            <p:nvPr>
              <p:custDataLst>
                <p:tags r:id="rId458"/>
              </p:custDataLst>
            </p:nvPr>
          </p:nvSpPr>
          <p:spPr bwMode="auto">
            <a:xfrm>
              <a:off x="11031538" y="2774950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0 w 40"/>
                <a:gd name="T3" fmla="*/ 24 h 26"/>
                <a:gd name="T4" fmla="*/ 0 w 40"/>
                <a:gd name="T5" fmla="*/ 24 h 26"/>
                <a:gd name="T6" fmla="*/ 0 w 40"/>
                <a:gd name="T7" fmla="*/ 26 h 26"/>
                <a:gd name="T8" fmla="*/ 0 w 40"/>
                <a:gd name="T9" fmla="*/ 26 h 26"/>
                <a:gd name="T10" fmla="*/ 0 w 40"/>
                <a:gd name="T11" fmla="*/ 26 h 26"/>
                <a:gd name="T12" fmla="*/ 40 w 40"/>
                <a:gd name="T13" fmla="*/ 3 h 26"/>
                <a:gd name="T14" fmla="*/ 40 w 4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50" name="Freeform 464"/>
            <p:cNvSpPr/>
            <p:nvPr>
              <p:custDataLst>
                <p:tags r:id="rId459"/>
              </p:custDataLst>
            </p:nvPr>
          </p:nvSpPr>
          <p:spPr bwMode="auto">
            <a:xfrm>
              <a:off x="11031538" y="2781300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3 h 26"/>
                <a:gd name="T4" fmla="*/ 0 w 41"/>
                <a:gd name="T5" fmla="*/ 23 h 26"/>
                <a:gd name="T6" fmla="*/ 1 w 41"/>
                <a:gd name="T7" fmla="*/ 25 h 26"/>
                <a:gd name="T8" fmla="*/ 1 w 41"/>
                <a:gd name="T9" fmla="*/ 26 h 26"/>
                <a:gd name="T10" fmla="*/ 41 w 41"/>
                <a:gd name="T11" fmla="*/ 3 h 26"/>
                <a:gd name="T12" fmla="*/ 40 w 4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51" name="Freeform 465"/>
            <p:cNvSpPr/>
            <p:nvPr>
              <p:custDataLst>
                <p:tags r:id="rId460"/>
              </p:custDataLst>
            </p:nvPr>
          </p:nvSpPr>
          <p:spPr bwMode="auto">
            <a:xfrm>
              <a:off x="11033125" y="2786063"/>
              <a:ext cx="79375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3 h 26"/>
                <a:gd name="T4" fmla="*/ 0 w 41"/>
                <a:gd name="T5" fmla="*/ 25 h 26"/>
                <a:gd name="T6" fmla="*/ 1 w 41"/>
                <a:gd name="T7" fmla="*/ 26 h 26"/>
                <a:gd name="T8" fmla="*/ 1 w 41"/>
                <a:gd name="T9" fmla="*/ 26 h 26"/>
                <a:gd name="T10" fmla="*/ 1 w 41"/>
                <a:gd name="T11" fmla="*/ 26 h 26"/>
                <a:gd name="T12" fmla="*/ 41 w 41"/>
                <a:gd name="T13" fmla="*/ 2 h 26"/>
                <a:gd name="T14" fmla="*/ 40 w 41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52" name="Freeform 466"/>
            <p:cNvSpPr/>
            <p:nvPr>
              <p:custDataLst>
                <p:tags r:id="rId461"/>
              </p:custDataLst>
            </p:nvPr>
          </p:nvSpPr>
          <p:spPr bwMode="auto">
            <a:xfrm>
              <a:off x="11036300" y="2790825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0 w 40"/>
                <a:gd name="T3" fmla="*/ 24 h 26"/>
                <a:gd name="T4" fmla="*/ 0 w 40"/>
                <a:gd name="T5" fmla="*/ 24 h 26"/>
                <a:gd name="T6" fmla="*/ 0 w 40"/>
                <a:gd name="T7" fmla="*/ 26 h 26"/>
                <a:gd name="T8" fmla="*/ 0 w 40"/>
                <a:gd name="T9" fmla="*/ 26 h 26"/>
                <a:gd name="T10" fmla="*/ 0 w 40"/>
                <a:gd name="T11" fmla="*/ 26 h 26"/>
                <a:gd name="T12" fmla="*/ 40 w 40"/>
                <a:gd name="T13" fmla="*/ 3 h 26"/>
                <a:gd name="T14" fmla="*/ 40 w 4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53" name="Freeform 467"/>
            <p:cNvSpPr/>
            <p:nvPr>
              <p:custDataLst>
                <p:tags r:id="rId462"/>
              </p:custDataLst>
            </p:nvPr>
          </p:nvSpPr>
          <p:spPr bwMode="auto">
            <a:xfrm>
              <a:off x="11036300" y="2795588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0 w 40"/>
                <a:gd name="T3" fmla="*/ 23 h 26"/>
                <a:gd name="T4" fmla="*/ 0 w 40"/>
                <a:gd name="T5" fmla="*/ 23 h 26"/>
                <a:gd name="T6" fmla="*/ 0 w 40"/>
                <a:gd name="T7" fmla="*/ 25 h 26"/>
                <a:gd name="T8" fmla="*/ 0 w 40"/>
                <a:gd name="T9" fmla="*/ 26 h 26"/>
                <a:gd name="T10" fmla="*/ 40 w 40"/>
                <a:gd name="T11" fmla="*/ 2 h 26"/>
                <a:gd name="T12" fmla="*/ 40 w 40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54" name="Freeform 468"/>
            <p:cNvSpPr/>
            <p:nvPr>
              <p:custDataLst>
                <p:tags r:id="rId463"/>
              </p:custDataLst>
            </p:nvPr>
          </p:nvSpPr>
          <p:spPr bwMode="auto">
            <a:xfrm>
              <a:off x="11036300" y="2800350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4 h 26"/>
                <a:gd name="T4" fmla="*/ 0 w 41"/>
                <a:gd name="T5" fmla="*/ 24 h 26"/>
                <a:gd name="T6" fmla="*/ 1 w 41"/>
                <a:gd name="T7" fmla="*/ 25 h 26"/>
                <a:gd name="T8" fmla="*/ 1 w 41"/>
                <a:gd name="T9" fmla="*/ 25 h 26"/>
                <a:gd name="T10" fmla="*/ 1 w 41"/>
                <a:gd name="T11" fmla="*/ 25 h 26"/>
                <a:gd name="T12" fmla="*/ 1 w 41"/>
                <a:gd name="T13" fmla="*/ 26 h 26"/>
                <a:gd name="T14" fmla="*/ 41 w 41"/>
                <a:gd name="T15" fmla="*/ 3 h 26"/>
                <a:gd name="T16" fmla="*/ 41 w 41"/>
                <a:gd name="T17" fmla="*/ 3 h 26"/>
                <a:gd name="T18" fmla="*/ 41 w 41"/>
                <a:gd name="T19" fmla="*/ 3 h 26"/>
                <a:gd name="T20" fmla="*/ 40 w 41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55" name="Freeform 469"/>
            <p:cNvSpPr/>
            <p:nvPr>
              <p:custDataLst>
                <p:tags r:id="rId464"/>
              </p:custDataLst>
            </p:nvPr>
          </p:nvSpPr>
          <p:spPr bwMode="auto">
            <a:xfrm>
              <a:off x="11037888" y="2805113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40 w 40"/>
                <a:gd name="T17" fmla="*/ 0 h 25"/>
                <a:gd name="T18" fmla="*/ 40 w 40"/>
                <a:gd name="T19" fmla="*/ 0 h 25"/>
                <a:gd name="T20" fmla="*/ 40 w 40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56" name="Freeform 470"/>
            <p:cNvSpPr/>
            <p:nvPr>
              <p:custDataLst>
                <p:tags r:id="rId465"/>
              </p:custDataLst>
            </p:nvPr>
          </p:nvSpPr>
          <p:spPr bwMode="auto">
            <a:xfrm>
              <a:off x="11037888" y="2809875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0 w 40"/>
                <a:gd name="T3" fmla="*/ 23 h 26"/>
                <a:gd name="T4" fmla="*/ 0 w 40"/>
                <a:gd name="T5" fmla="*/ 23 h 26"/>
                <a:gd name="T6" fmla="*/ 0 w 40"/>
                <a:gd name="T7" fmla="*/ 24 h 26"/>
                <a:gd name="T8" fmla="*/ 0 w 40"/>
                <a:gd name="T9" fmla="*/ 26 h 26"/>
                <a:gd name="T10" fmla="*/ 40 w 40"/>
                <a:gd name="T11" fmla="*/ 3 h 26"/>
                <a:gd name="T12" fmla="*/ 40 w 40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57" name="Freeform 471"/>
            <p:cNvSpPr/>
            <p:nvPr>
              <p:custDataLst>
                <p:tags r:id="rId466"/>
              </p:custDataLst>
            </p:nvPr>
          </p:nvSpPr>
          <p:spPr bwMode="auto">
            <a:xfrm>
              <a:off x="11037888" y="2814638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4 h 25"/>
                <a:gd name="T6" fmla="*/ 0 w 40"/>
                <a:gd name="T7" fmla="*/ 25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0 w 40"/>
                <a:gd name="T15" fmla="*/ 25 h 25"/>
                <a:gd name="T16" fmla="*/ 40 w 40"/>
                <a:gd name="T17" fmla="*/ 2 h 25"/>
                <a:gd name="T18" fmla="*/ 40 w 40"/>
                <a:gd name="T19" fmla="*/ 2 h 25"/>
                <a:gd name="T20" fmla="*/ 40 w 40"/>
                <a:gd name="T21" fmla="*/ 2 h 25"/>
                <a:gd name="T22" fmla="*/ 40 w 40"/>
                <a:gd name="T23" fmla="*/ 2 h 25"/>
                <a:gd name="T24" fmla="*/ 40 w 40"/>
                <a:gd name="T25" fmla="*/ 2 h 25"/>
                <a:gd name="T26" fmla="*/ 40 w 40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58" name="Freeform 472"/>
            <p:cNvSpPr/>
            <p:nvPr>
              <p:custDataLst>
                <p:tags r:id="rId467"/>
              </p:custDataLst>
            </p:nvPr>
          </p:nvSpPr>
          <p:spPr bwMode="auto">
            <a:xfrm>
              <a:off x="11037888" y="2819400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0 w 40"/>
                <a:gd name="T3" fmla="*/ 23 h 26"/>
                <a:gd name="T4" fmla="*/ 0 w 40"/>
                <a:gd name="T5" fmla="*/ 23 h 26"/>
                <a:gd name="T6" fmla="*/ 0 w 40"/>
                <a:gd name="T7" fmla="*/ 26 h 26"/>
                <a:gd name="T8" fmla="*/ 40 w 40"/>
                <a:gd name="T9" fmla="*/ 3 h 26"/>
                <a:gd name="T10" fmla="*/ 40 w 4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59" name="Freeform 473"/>
            <p:cNvSpPr/>
            <p:nvPr>
              <p:custDataLst>
                <p:tags r:id="rId468"/>
              </p:custDataLst>
            </p:nvPr>
          </p:nvSpPr>
          <p:spPr bwMode="auto">
            <a:xfrm>
              <a:off x="11037888" y="2824163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5 h 25"/>
                <a:gd name="T6" fmla="*/ 40 w 40"/>
                <a:gd name="T7" fmla="*/ 2 h 25"/>
                <a:gd name="T8" fmla="*/ 40 w 4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60" name="Freeform 474"/>
            <p:cNvSpPr/>
            <p:nvPr>
              <p:custDataLst>
                <p:tags r:id="rId469"/>
              </p:custDataLst>
            </p:nvPr>
          </p:nvSpPr>
          <p:spPr bwMode="auto">
            <a:xfrm>
              <a:off x="11037888" y="2828925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5 h 25"/>
                <a:gd name="T6" fmla="*/ 39 w 40"/>
                <a:gd name="T7" fmla="*/ 2 h 25"/>
                <a:gd name="T8" fmla="*/ 40 w 4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61" name="Freeform 475"/>
            <p:cNvSpPr/>
            <p:nvPr>
              <p:custDataLst>
                <p:tags r:id="rId470"/>
              </p:custDataLst>
            </p:nvPr>
          </p:nvSpPr>
          <p:spPr bwMode="auto">
            <a:xfrm>
              <a:off x="11036300" y="2832100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1 w 40"/>
                <a:gd name="T3" fmla="*/ 23 h 26"/>
                <a:gd name="T4" fmla="*/ 0 w 40"/>
                <a:gd name="T5" fmla="*/ 26 h 26"/>
                <a:gd name="T6" fmla="*/ 40 w 40"/>
                <a:gd name="T7" fmla="*/ 3 h 26"/>
                <a:gd name="T8" fmla="*/ 40 w 4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62" name="Freeform 476"/>
            <p:cNvSpPr/>
            <p:nvPr>
              <p:custDataLst>
                <p:tags r:id="rId471"/>
              </p:custDataLst>
            </p:nvPr>
          </p:nvSpPr>
          <p:spPr bwMode="auto">
            <a:xfrm>
              <a:off x="11036300" y="2838450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4 h 25"/>
                <a:gd name="T6" fmla="*/ 0 w 40"/>
                <a:gd name="T7" fmla="*/ 24 h 25"/>
                <a:gd name="T8" fmla="*/ 0 w 40"/>
                <a:gd name="T9" fmla="*/ 24 h 25"/>
                <a:gd name="T10" fmla="*/ 0 w 40"/>
                <a:gd name="T11" fmla="*/ 24 h 25"/>
                <a:gd name="T12" fmla="*/ 0 w 40"/>
                <a:gd name="T13" fmla="*/ 24 h 25"/>
                <a:gd name="T14" fmla="*/ 0 w 40"/>
                <a:gd name="T15" fmla="*/ 24 h 25"/>
                <a:gd name="T16" fmla="*/ 0 w 40"/>
                <a:gd name="T17" fmla="*/ 25 h 25"/>
                <a:gd name="T18" fmla="*/ 0 w 40"/>
                <a:gd name="T19" fmla="*/ 25 h 25"/>
                <a:gd name="T20" fmla="*/ 0 w 40"/>
                <a:gd name="T21" fmla="*/ 25 h 25"/>
                <a:gd name="T22" fmla="*/ 40 w 40"/>
                <a:gd name="T23" fmla="*/ 2 h 25"/>
                <a:gd name="T24" fmla="*/ 40 w 40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63" name="Freeform 477"/>
            <p:cNvSpPr/>
            <p:nvPr>
              <p:custDataLst>
                <p:tags r:id="rId472"/>
              </p:custDataLst>
            </p:nvPr>
          </p:nvSpPr>
          <p:spPr bwMode="auto">
            <a:xfrm>
              <a:off x="11033125" y="2841625"/>
              <a:ext cx="79375" cy="49213"/>
            </a:xfrm>
            <a:custGeom>
              <a:avLst/>
              <a:gdLst>
                <a:gd name="T0" fmla="*/ 41 w 41"/>
                <a:gd name="T1" fmla="*/ 0 h 26"/>
                <a:gd name="T2" fmla="*/ 1 w 41"/>
                <a:gd name="T3" fmla="*/ 23 h 26"/>
                <a:gd name="T4" fmla="*/ 0 w 41"/>
                <a:gd name="T5" fmla="*/ 26 h 26"/>
                <a:gd name="T6" fmla="*/ 40 w 41"/>
                <a:gd name="T7" fmla="*/ 3 h 26"/>
                <a:gd name="T8" fmla="*/ 41 w 41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6">
                  <a:moveTo>
                    <a:pt x="41" y="0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64" name="Freeform 478"/>
            <p:cNvSpPr/>
            <p:nvPr>
              <p:custDataLst>
                <p:tags r:id="rId473"/>
              </p:custDataLst>
            </p:nvPr>
          </p:nvSpPr>
          <p:spPr bwMode="auto">
            <a:xfrm>
              <a:off x="11031538" y="2847975"/>
              <a:ext cx="77788" cy="49213"/>
            </a:xfrm>
            <a:custGeom>
              <a:avLst/>
              <a:gdLst>
                <a:gd name="T0" fmla="*/ 41 w 41"/>
                <a:gd name="T1" fmla="*/ 0 h 26"/>
                <a:gd name="T2" fmla="*/ 1 w 41"/>
                <a:gd name="T3" fmla="*/ 23 h 26"/>
                <a:gd name="T4" fmla="*/ 0 w 41"/>
                <a:gd name="T5" fmla="*/ 26 h 26"/>
                <a:gd name="T6" fmla="*/ 40 w 41"/>
                <a:gd name="T7" fmla="*/ 2 h 26"/>
                <a:gd name="T8" fmla="*/ 41 w 41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6">
                  <a:moveTo>
                    <a:pt x="41" y="0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1"/>
                    <a:pt x="4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65" name="Freeform 479"/>
            <p:cNvSpPr/>
            <p:nvPr>
              <p:custDataLst>
                <p:tags r:id="rId474"/>
              </p:custDataLst>
            </p:nvPr>
          </p:nvSpPr>
          <p:spPr bwMode="auto">
            <a:xfrm>
              <a:off x="11029950" y="2851150"/>
              <a:ext cx="77788" cy="49213"/>
            </a:xfrm>
            <a:custGeom>
              <a:avLst/>
              <a:gdLst>
                <a:gd name="T0" fmla="*/ 41 w 41"/>
                <a:gd name="T1" fmla="*/ 0 h 26"/>
                <a:gd name="T2" fmla="*/ 1 w 41"/>
                <a:gd name="T3" fmla="*/ 24 h 26"/>
                <a:gd name="T4" fmla="*/ 0 w 41"/>
                <a:gd name="T5" fmla="*/ 26 h 26"/>
                <a:gd name="T6" fmla="*/ 40 w 41"/>
                <a:gd name="T7" fmla="*/ 3 h 26"/>
                <a:gd name="T8" fmla="*/ 40 w 41"/>
                <a:gd name="T9" fmla="*/ 3 h 26"/>
                <a:gd name="T10" fmla="*/ 40 w 41"/>
                <a:gd name="T11" fmla="*/ 2 h 26"/>
                <a:gd name="T12" fmla="*/ 40 w 41"/>
                <a:gd name="T13" fmla="*/ 2 h 26"/>
                <a:gd name="T14" fmla="*/ 40 w 41"/>
                <a:gd name="T15" fmla="*/ 2 h 26"/>
                <a:gd name="T16" fmla="*/ 41 w 4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6">
                  <a:moveTo>
                    <a:pt x="41" y="0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0" y="26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1"/>
                    <a:pt x="41" y="1"/>
                    <a:pt x="4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66" name="Freeform 480"/>
            <p:cNvSpPr/>
            <p:nvPr>
              <p:custDataLst>
                <p:tags r:id="rId475"/>
              </p:custDataLst>
            </p:nvPr>
          </p:nvSpPr>
          <p:spPr bwMode="auto">
            <a:xfrm>
              <a:off x="11026775" y="2857500"/>
              <a:ext cx="79375" cy="50800"/>
            </a:xfrm>
            <a:custGeom>
              <a:avLst/>
              <a:gdLst>
                <a:gd name="T0" fmla="*/ 42 w 42"/>
                <a:gd name="T1" fmla="*/ 0 h 27"/>
                <a:gd name="T2" fmla="*/ 2 w 42"/>
                <a:gd name="T3" fmla="*/ 23 h 27"/>
                <a:gd name="T4" fmla="*/ 0 w 42"/>
                <a:gd name="T5" fmla="*/ 27 h 27"/>
                <a:gd name="T6" fmla="*/ 40 w 42"/>
                <a:gd name="T7" fmla="*/ 4 h 27"/>
                <a:gd name="T8" fmla="*/ 41 w 42"/>
                <a:gd name="T9" fmla="*/ 1 h 27"/>
                <a:gd name="T10" fmla="*/ 42 w 42"/>
                <a:gd name="T11" fmla="*/ 0 h 27"/>
                <a:gd name="T12" fmla="*/ 42 w 4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7">
                  <a:moveTo>
                    <a:pt x="42" y="0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1" y="25"/>
                    <a:pt x="1" y="26"/>
                    <a:pt x="0" y="2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3"/>
                    <a:pt x="41" y="2"/>
                    <a:pt x="41" y="1"/>
                  </a:cubicBezTo>
                  <a:cubicBezTo>
                    <a:pt x="42" y="1"/>
                    <a:pt x="42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67" name="Freeform 481"/>
            <p:cNvSpPr/>
            <p:nvPr>
              <p:custDataLst>
                <p:tags r:id="rId476"/>
              </p:custDataLst>
            </p:nvPr>
          </p:nvSpPr>
          <p:spPr bwMode="auto">
            <a:xfrm>
              <a:off x="11009313" y="2863850"/>
              <a:ext cx="93663" cy="60325"/>
            </a:xfrm>
            <a:custGeom>
              <a:avLst/>
              <a:gdLst>
                <a:gd name="T0" fmla="*/ 49 w 49"/>
                <a:gd name="T1" fmla="*/ 0 h 31"/>
                <a:gd name="T2" fmla="*/ 9 w 49"/>
                <a:gd name="T3" fmla="*/ 23 h 31"/>
                <a:gd name="T4" fmla="*/ 7 w 49"/>
                <a:gd name="T5" fmla="*/ 26 h 31"/>
                <a:gd name="T6" fmla="*/ 7 w 49"/>
                <a:gd name="T7" fmla="*/ 26 h 31"/>
                <a:gd name="T8" fmla="*/ 7 w 49"/>
                <a:gd name="T9" fmla="*/ 26 h 31"/>
                <a:gd name="T10" fmla="*/ 7 w 49"/>
                <a:gd name="T11" fmla="*/ 26 h 31"/>
                <a:gd name="T12" fmla="*/ 6 w 49"/>
                <a:gd name="T13" fmla="*/ 27 h 31"/>
                <a:gd name="T14" fmla="*/ 6 w 49"/>
                <a:gd name="T15" fmla="*/ 27 h 31"/>
                <a:gd name="T16" fmla="*/ 6 w 49"/>
                <a:gd name="T17" fmla="*/ 27 h 31"/>
                <a:gd name="T18" fmla="*/ 6 w 49"/>
                <a:gd name="T19" fmla="*/ 27 h 31"/>
                <a:gd name="T20" fmla="*/ 5 w 49"/>
                <a:gd name="T21" fmla="*/ 27 h 31"/>
                <a:gd name="T22" fmla="*/ 5 w 49"/>
                <a:gd name="T23" fmla="*/ 27 h 31"/>
                <a:gd name="T24" fmla="*/ 5 w 49"/>
                <a:gd name="T25" fmla="*/ 28 h 31"/>
                <a:gd name="T26" fmla="*/ 5 w 49"/>
                <a:gd name="T27" fmla="*/ 28 h 31"/>
                <a:gd name="T28" fmla="*/ 5 w 49"/>
                <a:gd name="T29" fmla="*/ 28 h 31"/>
                <a:gd name="T30" fmla="*/ 5 w 49"/>
                <a:gd name="T31" fmla="*/ 28 h 31"/>
                <a:gd name="T32" fmla="*/ 5 w 49"/>
                <a:gd name="T33" fmla="*/ 28 h 31"/>
                <a:gd name="T34" fmla="*/ 5 w 49"/>
                <a:gd name="T35" fmla="*/ 28 h 31"/>
                <a:gd name="T36" fmla="*/ 5 w 49"/>
                <a:gd name="T37" fmla="*/ 28 h 31"/>
                <a:gd name="T38" fmla="*/ 5 w 49"/>
                <a:gd name="T39" fmla="*/ 28 h 31"/>
                <a:gd name="T40" fmla="*/ 5 w 49"/>
                <a:gd name="T41" fmla="*/ 28 h 31"/>
                <a:gd name="T42" fmla="*/ 5 w 49"/>
                <a:gd name="T43" fmla="*/ 28 h 31"/>
                <a:gd name="T44" fmla="*/ 5 w 49"/>
                <a:gd name="T45" fmla="*/ 28 h 31"/>
                <a:gd name="T46" fmla="*/ 0 w 49"/>
                <a:gd name="T47" fmla="*/ 31 h 31"/>
                <a:gd name="T48" fmla="*/ 40 w 49"/>
                <a:gd name="T49" fmla="*/ 8 h 31"/>
                <a:gd name="T50" fmla="*/ 40 w 49"/>
                <a:gd name="T51" fmla="*/ 8 h 31"/>
                <a:gd name="T52" fmla="*/ 40 w 49"/>
                <a:gd name="T53" fmla="*/ 8 h 31"/>
                <a:gd name="T54" fmla="*/ 40 w 49"/>
                <a:gd name="T55" fmla="*/ 8 h 31"/>
                <a:gd name="T56" fmla="*/ 40 w 49"/>
                <a:gd name="T57" fmla="*/ 8 h 31"/>
                <a:gd name="T58" fmla="*/ 40 w 49"/>
                <a:gd name="T59" fmla="*/ 8 h 31"/>
                <a:gd name="T60" fmla="*/ 40 w 49"/>
                <a:gd name="T61" fmla="*/ 8 h 31"/>
                <a:gd name="T62" fmla="*/ 48 w 49"/>
                <a:gd name="T63" fmla="*/ 1 h 31"/>
                <a:gd name="T64" fmla="*/ 48 w 49"/>
                <a:gd name="T65" fmla="*/ 1 h 31"/>
                <a:gd name="T66" fmla="*/ 48 w 49"/>
                <a:gd name="T67" fmla="*/ 1 h 31"/>
                <a:gd name="T68" fmla="*/ 48 w 49"/>
                <a:gd name="T69" fmla="*/ 1 h 31"/>
                <a:gd name="T70" fmla="*/ 48 w 49"/>
                <a:gd name="T71" fmla="*/ 1 h 31"/>
                <a:gd name="T72" fmla="*/ 48 w 49"/>
                <a:gd name="T73" fmla="*/ 1 h 31"/>
                <a:gd name="T74" fmla="*/ 48 w 49"/>
                <a:gd name="T75" fmla="*/ 1 h 31"/>
                <a:gd name="T76" fmla="*/ 48 w 49"/>
                <a:gd name="T77" fmla="*/ 1 h 31"/>
                <a:gd name="T78" fmla="*/ 48 w 49"/>
                <a:gd name="T79" fmla="*/ 0 h 31"/>
                <a:gd name="T80" fmla="*/ 49 w 49"/>
                <a:gd name="T81" fmla="*/ 0 h 31"/>
                <a:gd name="T82" fmla="*/ 49 w 49"/>
                <a:gd name="T83" fmla="*/ 0 h 31"/>
                <a:gd name="T84" fmla="*/ 49 w 49"/>
                <a:gd name="T85" fmla="*/ 0 h 31"/>
                <a:gd name="T86" fmla="*/ 49 w 49"/>
                <a:gd name="T87" fmla="*/ 0 h 31"/>
                <a:gd name="T88" fmla="*/ 49 w 49"/>
                <a:gd name="T89" fmla="*/ 0 h 31"/>
                <a:gd name="T90" fmla="*/ 49 w 49"/>
                <a:gd name="T91" fmla="*/ 0 h 31"/>
                <a:gd name="T92" fmla="*/ 49 w 49"/>
                <a:gd name="T9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" h="31">
                  <a:moveTo>
                    <a:pt x="49" y="0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2" y="31"/>
                    <a:pt x="0" y="3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3" y="6"/>
                    <a:pt x="46" y="4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2" name="Freeform 482"/>
            <p:cNvSpPr>
              <a:spLocks noEditPoints="1"/>
            </p:cNvSpPr>
            <p:nvPr>
              <p:custDataLst>
                <p:tags r:id="rId477"/>
              </p:custDataLst>
            </p:nvPr>
          </p:nvSpPr>
          <p:spPr bwMode="auto">
            <a:xfrm>
              <a:off x="10818813" y="2487613"/>
              <a:ext cx="214313" cy="219075"/>
            </a:xfrm>
            <a:custGeom>
              <a:avLst/>
              <a:gdLst>
                <a:gd name="T0" fmla="*/ 73 w 113"/>
                <a:gd name="T1" fmla="*/ 108 h 115"/>
                <a:gd name="T2" fmla="*/ 73 w 113"/>
                <a:gd name="T3" fmla="*/ 109 h 115"/>
                <a:gd name="T4" fmla="*/ 73 w 113"/>
                <a:gd name="T5" fmla="*/ 107 h 115"/>
                <a:gd name="T6" fmla="*/ 73 w 113"/>
                <a:gd name="T7" fmla="*/ 104 h 115"/>
                <a:gd name="T8" fmla="*/ 113 w 113"/>
                <a:gd name="T9" fmla="*/ 84 h 115"/>
                <a:gd name="T10" fmla="*/ 113 w 113"/>
                <a:gd name="T11" fmla="*/ 86 h 115"/>
                <a:gd name="T12" fmla="*/ 113 w 113"/>
                <a:gd name="T13" fmla="*/ 91 h 115"/>
                <a:gd name="T14" fmla="*/ 113 w 113"/>
                <a:gd name="T15" fmla="*/ 84 h 115"/>
                <a:gd name="T16" fmla="*/ 73 w 113"/>
                <a:gd name="T17" fmla="*/ 103 h 115"/>
                <a:gd name="T18" fmla="*/ 73 w 113"/>
                <a:gd name="T19" fmla="*/ 97 h 115"/>
                <a:gd name="T20" fmla="*/ 72 w 113"/>
                <a:gd name="T21" fmla="*/ 93 h 115"/>
                <a:gd name="T22" fmla="*/ 70 w 113"/>
                <a:gd name="T23" fmla="*/ 86 h 115"/>
                <a:gd name="T24" fmla="*/ 68 w 113"/>
                <a:gd name="T25" fmla="*/ 81 h 115"/>
                <a:gd name="T26" fmla="*/ 67 w 113"/>
                <a:gd name="T27" fmla="*/ 77 h 115"/>
                <a:gd name="T28" fmla="*/ 65 w 113"/>
                <a:gd name="T29" fmla="*/ 72 h 115"/>
                <a:gd name="T30" fmla="*/ 61 w 113"/>
                <a:gd name="T31" fmla="*/ 65 h 115"/>
                <a:gd name="T32" fmla="*/ 59 w 113"/>
                <a:gd name="T33" fmla="*/ 62 h 115"/>
                <a:gd name="T34" fmla="*/ 57 w 113"/>
                <a:gd name="T35" fmla="*/ 58 h 115"/>
                <a:gd name="T36" fmla="*/ 52 w 113"/>
                <a:gd name="T37" fmla="*/ 52 h 115"/>
                <a:gd name="T38" fmla="*/ 49 w 113"/>
                <a:gd name="T39" fmla="*/ 48 h 115"/>
                <a:gd name="T40" fmla="*/ 46 w 113"/>
                <a:gd name="T41" fmla="*/ 45 h 115"/>
                <a:gd name="T42" fmla="*/ 40 w 113"/>
                <a:gd name="T43" fmla="*/ 39 h 115"/>
                <a:gd name="T44" fmla="*/ 22 w 113"/>
                <a:gd name="T45" fmla="*/ 27 h 115"/>
                <a:gd name="T46" fmla="*/ 21 w 113"/>
                <a:gd name="T47" fmla="*/ 26 h 115"/>
                <a:gd name="T48" fmla="*/ 20 w 113"/>
                <a:gd name="T49" fmla="*/ 26 h 115"/>
                <a:gd name="T50" fmla="*/ 16 w 113"/>
                <a:gd name="T51" fmla="*/ 24 h 115"/>
                <a:gd name="T52" fmla="*/ 12 w 113"/>
                <a:gd name="T53" fmla="*/ 24 h 115"/>
                <a:gd name="T54" fmla="*/ 8 w 113"/>
                <a:gd name="T55" fmla="*/ 23 h 115"/>
                <a:gd name="T56" fmla="*/ 5 w 113"/>
                <a:gd name="T57" fmla="*/ 23 h 115"/>
                <a:gd name="T58" fmla="*/ 4 w 113"/>
                <a:gd name="T59" fmla="*/ 23 h 115"/>
                <a:gd name="T60" fmla="*/ 0 w 113"/>
                <a:gd name="T61" fmla="*/ 24 h 115"/>
                <a:gd name="T62" fmla="*/ 84 w 113"/>
                <a:gd name="T63" fmla="*/ 20 h 115"/>
                <a:gd name="T64" fmla="*/ 90 w 113"/>
                <a:gd name="T65" fmla="*/ 26 h 115"/>
                <a:gd name="T66" fmla="*/ 94 w 113"/>
                <a:gd name="T67" fmla="*/ 31 h 115"/>
                <a:gd name="T68" fmla="*/ 102 w 113"/>
                <a:gd name="T69" fmla="*/ 44 h 115"/>
                <a:gd name="T70" fmla="*/ 105 w 113"/>
                <a:gd name="T71" fmla="*/ 49 h 115"/>
                <a:gd name="T72" fmla="*/ 107 w 113"/>
                <a:gd name="T73" fmla="*/ 56 h 115"/>
                <a:gd name="T74" fmla="*/ 109 w 113"/>
                <a:gd name="T75" fmla="*/ 60 h 115"/>
                <a:gd name="T76" fmla="*/ 111 w 113"/>
                <a:gd name="T77" fmla="*/ 67 h 115"/>
                <a:gd name="T78" fmla="*/ 112 w 113"/>
                <a:gd name="T79" fmla="*/ 72 h 115"/>
                <a:gd name="T80" fmla="*/ 113 w 113"/>
                <a:gd name="T81" fmla="*/ 78 h 115"/>
                <a:gd name="T82" fmla="*/ 113 w 113"/>
                <a:gd name="T83" fmla="*/ 82 h 115"/>
                <a:gd name="T84" fmla="*/ 76 w 113"/>
                <a:gd name="T85" fmla="*/ 12 h 115"/>
                <a:gd name="T86" fmla="*/ 82 w 113"/>
                <a:gd name="T87" fmla="*/ 17 h 115"/>
                <a:gd name="T88" fmla="*/ 72 w 113"/>
                <a:gd name="T89" fmla="*/ 9 h 115"/>
                <a:gd name="T90" fmla="*/ 70 w 113"/>
                <a:gd name="T91" fmla="*/ 8 h 115"/>
                <a:gd name="T92" fmla="*/ 66 w 113"/>
                <a:gd name="T93" fmla="*/ 5 h 115"/>
                <a:gd name="T94" fmla="*/ 63 w 113"/>
                <a:gd name="T95" fmla="*/ 4 h 115"/>
                <a:gd name="T96" fmla="*/ 61 w 113"/>
                <a:gd name="T97" fmla="*/ 3 h 115"/>
                <a:gd name="T98" fmla="*/ 59 w 113"/>
                <a:gd name="T99" fmla="*/ 2 h 115"/>
                <a:gd name="T100" fmla="*/ 53 w 113"/>
                <a:gd name="T101" fmla="*/ 1 h 115"/>
                <a:gd name="T102" fmla="*/ 51 w 113"/>
                <a:gd name="T103" fmla="*/ 0 h 115"/>
                <a:gd name="T104" fmla="*/ 48 w 113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15">
                  <a:moveTo>
                    <a:pt x="73" y="113"/>
                  </a:moveTo>
                  <a:cubicBezTo>
                    <a:pt x="73" y="114"/>
                    <a:pt x="73" y="114"/>
                    <a:pt x="73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3" y="114"/>
                    <a:pt x="73" y="114"/>
                    <a:pt x="73" y="113"/>
                  </a:cubicBezTo>
                  <a:moveTo>
                    <a:pt x="73" y="108"/>
                  </a:moveTo>
                  <a:cubicBezTo>
                    <a:pt x="73" y="110"/>
                    <a:pt x="73" y="112"/>
                    <a:pt x="73" y="113"/>
                  </a:cubicBezTo>
                  <a:cubicBezTo>
                    <a:pt x="73" y="113"/>
                    <a:pt x="73" y="112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3" y="110"/>
                    <a:pt x="73" y="110"/>
                    <a:pt x="73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3" y="109"/>
                    <a:pt x="73" y="108"/>
                    <a:pt x="73" y="108"/>
                  </a:cubicBezTo>
                  <a:moveTo>
                    <a:pt x="73" y="106"/>
                  </a:moveTo>
                  <a:cubicBezTo>
                    <a:pt x="73" y="107"/>
                    <a:pt x="73" y="107"/>
                    <a:pt x="73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8"/>
                    <a:pt x="73" y="108"/>
                    <a:pt x="73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7"/>
                    <a:pt x="73" y="107"/>
                    <a:pt x="73" y="106"/>
                  </a:cubicBezTo>
                  <a:moveTo>
                    <a:pt x="73" y="104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moveTo>
                    <a:pt x="113" y="84"/>
                  </a:move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3" y="85"/>
                  </a:cubicBezTo>
                  <a:cubicBezTo>
                    <a:pt x="113" y="85"/>
                    <a:pt x="113" y="85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7"/>
                    <a:pt x="113" y="87"/>
                    <a:pt x="113" y="88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8"/>
                    <a:pt x="113" y="89"/>
                    <a:pt x="113" y="89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113" y="89"/>
                    <a:pt x="113" y="87"/>
                    <a:pt x="113" y="84"/>
                  </a:cubicBezTo>
                  <a:cubicBezTo>
                    <a:pt x="113" y="84"/>
                    <a:pt x="113" y="84"/>
                    <a:pt x="113" y="84"/>
                  </a:cubicBezTo>
                  <a:moveTo>
                    <a:pt x="67" y="77"/>
                  </a:moveTo>
                  <a:cubicBezTo>
                    <a:pt x="71" y="86"/>
                    <a:pt x="73" y="95"/>
                    <a:pt x="73" y="104"/>
                  </a:cubicBezTo>
                  <a:cubicBezTo>
                    <a:pt x="73" y="104"/>
                    <a:pt x="73" y="104"/>
                    <a:pt x="73" y="103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3"/>
                    <a:pt x="73" y="102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3" y="101"/>
                    <a:pt x="73" y="100"/>
                    <a:pt x="73" y="99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3" y="98"/>
                    <a:pt x="73" y="98"/>
                    <a:pt x="73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2" y="96"/>
                    <a:pt x="72" y="95"/>
                    <a:pt x="72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4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1" y="91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89"/>
                    <a:pt x="71" y="89"/>
                    <a:pt x="71" y="88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0" y="87"/>
                    <a:pt x="70" y="86"/>
                    <a:pt x="70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85"/>
                    <a:pt x="69" y="84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2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0"/>
                    <a:pt x="68" y="80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7" y="78"/>
                    <a:pt x="67" y="78"/>
                    <a:pt x="67" y="77"/>
                  </a:cubicBezTo>
                  <a:moveTo>
                    <a:pt x="65" y="72"/>
                  </a:moveTo>
                  <a:cubicBezTo>
                    <a:pt x="65" y="74"/>
                    <a:pt x="66" y="75"/>
                    <a:pt x="67" y="77"/>
                  </a:cubicBezTo>
                  <a:cubicBezTo>
                    <a:pt x="66" y="76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5" y="74"/>
                    <a:pt x="65" y="73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2"/>
                    <a:pt x="65" y="72"/>
                    <a:pt x="65" y="72"/>
                  </a:cubicBezTo>
                  <a:moveTo>
                    <a:pt x="61" y="65"/>
                  </a:moveTo>
                  <a:cubicBezTo>
                    <a:pt x="62" y="67"/>
                    <a:pt x="63" y="68"/>
                    <a:pt x="64" y="70"/>
                  </a:cubicBezTo>
                  <a:cubicBezTo>
                    <a:pt x="63" y="69"/>
                    <a:pt x="63" y="68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7"/>
                    <a:pt x="61" y="66"/>
                    <a:pt x="61" y="65"/>
                  </a:cubicBezTo>
                  <a:moveTo>
                    <a:pt x="61" y="65"/>
                  </a:moveTo>
                  <a:cubicBezTo>
                    <a:pt x="61" y="65"/>
                    <a:pt x="61" y="65"/>
                    <a:pt x="61" y="65"/>
                  </a:cubicBezTo>
                  <a:cubicBezTo>
                    <a:pt x="61" y="65"/>
                    <a:pt x="61" y="65"/>
                    <a:pt x="61" y="65"/>
                  </a:cubicBezTo>
                  <a:moveTo>
                    <a:pt x="59" y="62"/>
                  </a:moveTo>
                  <a:cubicBezTo>
                    <a:pt x="59" y="62"/>
                    <a:pt x="59" y="62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moveTo>
                    <a:pt x="52" y="52"/>
                  </a:moveTo>
                  <a:cubicBezTo>
                    <a:pt x="54" y="55"/>
                    <a:pt x="57" y="58"/>
                    <a:pt x="59" y="62"/>
                  </a:cubicBezTo>
                  <a:cubicBezTo>
                    <a:pt x="58" y="60"/>
                    <a:pt x="57" y="59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6" y="57"/>
                    <a:pt x="55" y="55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3"/>
                    <a:pt x="53" y="52"/>
                    <a:pt x="52" y="52"/>
                  </a:cubicBezTo>
                  <a:moveTo>
                    <a:pt x="52" y="52"/>
                  </a:move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moveTo>
                    <a:pt x="49" y="48"/>
                  </a:moveTo>
                  <a:cubicBezTo>
                    <a:pt x="49" y="48"/>
                    <a:pt x="49" y="49"/>
                    <a:pt x="50" y="49"/>
                  </a:cubicBezTo>
                  <a:cubicBezTo>
                    <a:pt x="49" y="49"/>
                    <a:pt x="49" y="48"/>
                    <a:pt x="49" y="48"/>
                  </a:cubicBezTo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moveTo>
                    <a:pt x="46" y="44"/>
                  </a:moveTo>
                  <a:cubicBezTo>
                    <a:pt x="46" y="45"/>
                    <a:pt x="46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4"/>
                    <a:pt x="46" y="44"/>
                  </a:cubicBezTo>
                  <a:moveTo>
                    <a:pt x="40" y="39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moveTo>
                    <a:pt x="22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moveTo>
                    <a:pt x="21" y="26"/>
                  </a:moveTo>
                  <a:cubicBezTo>
                    <a:pt x="21" y="27"/>
                    <a:pt x="22" y="27"/>
                    <a:pt x="22" y="27"/>
                  </a:cubicBezTo>
                  <a:cubicBezTo>
                    <a:pt x="22" y="27"/>
                    <a:pt x="21" y="27"/>
                    <a:pt x="21" y="26"/>
                  </a:cubicBezTo>
                  <a:moveTo>
                    <a:pt x="21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moveTo>
                    <a:pt x="16" y="24"/>
                  </a:moveTo>
                  <a:cubicBezTo>
                    <a:pt x="17" y="25"/>
                    <a:pt x="19" y="25"/>
                    <a:pt x="21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4"/>
                  </a:cubicBezTo>
                  <a:moveTo>
                    <a:pt x="7" y="23"/>
                  </a:moveTo>
                  <a:cubicBezTo>
                    <a:pt x="9" y="23"/>
                    <a:pt x="12" y="23"/>
                    <a:pt x="15" y="24"/>
                  </a:cubicBezTo>
                  <a:cubicBezTo>
                    <a:pt x="15" y="24"/>
                    <a:pt x="15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3"/>
                    <a:pt x="1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3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moveTo>
                    <a:pt x="83" y="18"/>
                  </a:moveTo>
                  <a:cubicBezTo>
                    <a:pt x="83" y="19"/>
                    <a:pt x="84" y="19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5" y="20"/>
                    <a:pt x="86" y="21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7" y="22"/>
                    <a:pt x="87" y="23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24"/>
                    <a:pt x="89" y="25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7"/>
                    <a:pt x="91" y="27"/>
                    <a:pt x="92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9"/>
                    <a:pt x="93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6" y="33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8" y="37"/>
                    <a:pt x="99" y="39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2"/>
                    <a:pt x="102" y="43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3" y="45"/>
                    <a:pt x="103" y="46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8"/>
                    <a:pt x="104" y="49"/>
                    <a:pt x="105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50"/>
                    <a:pt x="105" y="51"/>
                    <a:pt x="106" y="51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6" y="52"/>
                    <a:pt x="106" y="53"/>
                    <a:pt x="107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7" y="54"/>
                    <a:pt x="107" y="55"/>
                    <a:pt x="107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8" y="56"/>
                    <a:pt x="108" y="57"/>
                    <a:pt x="108" y="58"/>
                  </a:cubicBezTo>
                  <a:cubicBezTo>
                    <a:pt x="108" y="58"/>
                    <a:pt x="108" y="58"/>
                    <a:pt x="108" y="58"/>
                  </a:cubicBezTo>
                  <a:cubicBezTo>
                    <a:pt x="109" y="59"/>
                    <a:pt x="109" y="59"/>
                    <a:pt x="109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09" y="61"/>
                    <a:pt x="110" y="62"/>
                    <a:pt x="110" y="62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0" y="63"/>
                    <a:pt x="110" y="64"/>
                    <a:pt x="110" y="65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1" y="65"/>
                    <a:pt x="111" y="66"/>
                    <a:pt x="111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1" y="68"/>
                    <a:pt x="111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1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3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3" y="74"/>
                    <a:pt x="113" y="75"/>
                    <a:pt x="113" y="76"/>
                  </a:cubicBezTo>
                  <a:cubicBezTo>
                    <a:pt x="113" y="76"/>
                    <a:pt x="113" y="76"/>
                    <a:pt x="113" y="76"/>
                  </a:cubicBezTo>
                  <a:cubicBezTo>
                    <a:pt x="113" y="77"/>
                    <a:pt x="113" y="77"/>
                    <a:pt x="113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79"/>
                    <a:pt x="113" y="79"/>
                    <a:pt x="113" y="8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13" y="81"/>
                    <a:pt x="113" y="82"/>
                    <a:pt x="113" y="82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13" y="83"/>
                    <a:pt x="113" y="84"/>
                    <a:pt x="113" y="84"/>
                  </a:cubicBezTo>
                  <a:cubicBezTo>
                    <a:pt x="113" y="62"/>
                    <a:pt x="101" y="35"/>
                    <a:pt x="83" y="18"/>
                  </a:cubicBezTo>
                  <a:moveTo>
                    <a:pt x="75" y="11"/>
                  </a:moveTo>
                  <a:cubicBezTo>
                    <a:pt x="75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7" y="13"/>
                    <a:pt x="77" y="13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9" y="15"/>
                    <a:pt x="79" y="15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1" y="16"/>
                    <a:pt x="81" y="17"/>
                    <a:pt x="82" y="17"/>
                  </a:cubicBezTo>
                  <a:cubicBezTo>
                    <a:pt x="79" y="15"/>
                    <a:pt x="77" y="13"/>
                    <a:pt x="75" y="11"/>
                  </a:cubicBezTo>
                  <a:moveTo>
                    <a:pt x="72" y="9"/>
                  </a:moveTo>
                  <a:cubicBezTo>
                    <a:pt x="72" y="10"/>
                    <a:pt x="73" y="10"/>
                    <a:pt x="73" y="10"/>
                  </a:cubicBezTo>
                  <a:cubicBezTo>
                    <a:pt x="73" y="10"/>
                    <a:pt x="72" y="10"/>
                    <a:pt x="72" y="9"/>
                  </a:cubicBezTo>
                  <a:moveTo>
                    <a:pt x="72" y="9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moveTo>
                    <a:pt x="67" y="6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9" y="7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7"/>
                    <a:pt x="68" y="7"/>
                    <a:pt x="67" y="6"/>
                  </a:cubicBezTo>
                  <a:moveTo>
                    <a:pt x="64" y="5"/>
                  </a:moveTo>
                  <a:cubicBezTo>
                    <a:pt x="65" y="5"/>
                    <a:pt x="65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7" y="6"/>
                    <a:pt x="67" y="6"/>
                  </a:cubicBezTo>
                  <a:cubicBezTo>
                    <a:pt x="66" y="6"/>
                    <a:pt x="65" y="5"/>
                    <a:pt x="64" y="5"/>
                  </a:cubicBezTo>
                  <a:moveTo>
                    <a:pt x="62" y="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2" y="4"/>
                  </a:cubicBezTo>
                  <a:moveTo>
                    <a:pt x="61" y="3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moveTo>
                    <a:pt x="61" y="3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moveTo>
                    <a:pt x="59" y="2"/>
                  </a:moveTo>
                  <a:cubicBezTo>
                    <a:pt x="59" y="2"/>
                    <a:pt x="59" y="3"/>
                    <a:pt x="60" y="3"/>
                  </a:cubicBezTo>
                  <a:cubicBezTo>
                    <a:pt x="59" y="3"/>
                    <a:pt x="59" y="2"/>
                    <a:pt x="59" y="2"/>
                  </a:cubicBezTo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3" name="Freeform 483"/>
            <p:cNvSpPr/>
            <p:nvPr>
              <p:custDataLst>
                <p:tags r:id="rId478"/>
              </p:custDataLst>
            </p:nvPr>
          </p:nvSpPr>
          <p:spPr bwMode="auto">
            <a:xfrm>
              <a:off x="10818813" y="2487613"/>
              <a:ext cx="77788" cy="46038"/>
            </a:xfrm>
            <a:custGeom>
              <a:avLst/>
              <a:gdLst>
                <a:gd name="T0" fmla="*/ 41 w 41"/>
                <a:gd name="T1" fmla="*/ 0 h 24"/>
                <a:gd name="T2" fmla="*/ 40 w 41"/>
                <a:gd name="T3" fmla="*/ 1 h 24"/>
                <a:gd name="T4" fmla="*/ 40 w 41"/>
                <a:gd name="T5" fmla="*/ 1 h 24"/>
                <a:gd name="T6" fmla="*/ 0 w 41"/>
                <a:gd name="T7" fmla="*/ 24 h 24"/>
                <a:gd name="T8" fmla="*/ 0 w 41"/>
                <a:gd name="T9" fmla="*/ 24 h 24"/>
                <a:gd name="T10" fmla="*/ 1 w 41"/>
                <a:gd name="T11" fmla="*/ 24 h 24"/>
                <a:gd name="T12" fmla="*/ 1 w 41"/>
                <a:gd name="T13" fmla="*/ 24 h 24"/>
                <a:gd name="T14" fmla="*/ 41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41" y="0"/>
                  </a:moveTo>
                  <a:cubicBezTo>
                    <a:pt x="41" y="0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4" name="Freeform 484"/>
            <p:cNvSpPr/>
            <p:nvPr>
              <p:custDataLst>
                <p:tags r:id="rId479"/>
              </p:custDataLst>
            </p:nvPr>
          </p:nvSpPr>
          <p:spPr bwMode="auto">
            <a:xfrm>
              <a:off x="10820400" y="2487613"/>
              <a:ext cx="82550" cy="46038"/>
            </a:xfrm>
            <a:custGeom>
              <a:avLst/>
              <a:gdLst>
                <a:gd name="T0" fmla="*/ 43 w 43"/>
                <a:gd name="T1" fmla="*/ 0 h 24"/>
                <a:gd name="T2" fmla="*/ 40 w 43"/>
                <a:gd name="T3" fmla="*/ 0 h 24"/>
                <a:gd name="T4" fmla="*/ 0 w 43"/>
                <a:gd name="T5" fmla="*/ 24 h 24"/>
                <a:gd name="T6" fmla="*/ 0 w 43"/>
                <a:gd name="T7" fmla="*/ 23 h 24"/>
                <a:gd name="T8" fmla="*/ 3 w 43"/>
                <a:gd name="T9" fmla="*/ 23 h 24"/>
                <a:gd name="T10" fmla="*/ 3 w 43"/>
                <a:gd name="T11" fmla="*/ 23 h 24"/>
                <a:gd name="T12" fmla="*/ 3 w 43"/>
                <a:gd name="T13" fmla="*/ 23 h 24"/>
                <a:gd name="T14" fmla="*/ 43 w 43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4">
                  <a:moveTo>
                    <a:pt x="43" y="0"/>
                  </a:moveTo>
                  <a:cubicBezTo>
                    <a:pt x="42" y="0"/>
                    <a:pt x="41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5" name="Freeform 485"/>
            <p:cNvSpPr/>
            <p:nvPr>
              <p:custDataLst>
                <p:tags r:id="rId480"/>
              </p:custDataLst>
            </p:nvPr>
          </p:nvSpPr>
          <p:spPr bwMode="auto">
            <a:xfrm>
              <a:off x="10826750" y="2487613"/>
              <a:ext cx="79375" cy="44450"/>
            </a:xfrm>
            <a:custGeom>
              <a:avLst/>
              <a:gdLst>
                <a:gd name="T0" fmla="*/ 42 w 42"/>
                <a:gd name="T1" fmla="*/ 0 h 23"/>
                <a:gd name="T2" fmla="*/ 40 w 42"/>
                <a:gd name="T3" fmla="*/ 0 h 23"/>
                <a:gd name="T4" fmla="*/ 0 w 42"/>
                <a:gd name="T5" fmla="*/ 23 h 23"/>
                <a:gd name="T6" fmla="*/ 0 w 42"/>
                <a:gd name="T7" fmla="*/ 23 h 23"/>
                <a:gd name="T8" fmla="*/ 1 w 42"/>
                <a:gd name="T9" fmla="*/ 23 h 23"/>
                <a:gd name="T10" fmla="*/ 1 w 42"/>
                <a:gd name="T11" fmla="*/ 23 h 23"/>
                <a:gd name="T12" fmla="*/ 1 w 42"/>
                <a:gd name="T13" fmla="*/ 23 h 23"/>
                <a:gd name="T14" fmla="*/ 1 w 42"/>
                <a:gd name="T15" fmla="*/ 23 h 23"/>
                <a:gd name="T16" fmla="*/ 2 w 42"/>
                <a:gd name="T17" fmla="*/ 23 h 23"/>
                <a:gd name="T18" fmla="*/ 2 w 42"/>
                <a:gd name="T19" fmla="*/ 23 h 23"/>
                <a:gd name="T20" fmla="*/ 42 w 42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23">
                  <a:moveTo>
                    <a:pt x="42" y="0"/>
                  </a:moveTo>
                  <a:cubicBezTo>
                    <a:pt x="41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6" name="Freeform 486"/>
            <p:cNvSpPr/>
            <p:nvPr>
              <p:custDataLst>
                <p:tags r:id="rId481"/>
              </p:custDataLst>
            </p:nvPr>
          </p:nvSpPr>
          <p:spPr bwMode="auto">
            <a:xfrm>
              <a:off x="10829925" y="2487613"/>
              <a:ext cx="79375" cy="44450"/>
            </a:xfrm>
            <a:custGeom>
              <a:avLst/>
              <a:gdLst>
                <a:gd name="T0" fmla="*/ 40 w 42"/>
                <a:gd name="T1" fmla="*/ 0 h 23"/>
                <a:gd name="T2" fmla="*/ 40 w 42"/>
                <a:gd name="T3" fmla="*/ 0 h 23"/>
                <a:gd name="T4" fmla="*/ 0 w 42"/>
                <a:gd name="T5" fmla="*/ 23 h 23"/>
                <a:gd name="T6" fmla="*/ 0 w 42"/>
                <a:gd name="T7" fmla="*/ 23 h 23"/>
                <a:gd name="T8" fmla="*/ 0 w 42"/>
                <a:gd name="T9" fmla="*/ 23 h 23"/>
                <a:gd name="T10" fmla="*/ 0 w 42"/>
                <a:gd name="T11" fmla="*/ 23 h 23"/>
                <a:gd name="T12" fmla="*/ 0 w 42"/>
                <a:gd name="T13" fmla="*/ 23 h 23"/>
                <a:gd name="T14" fmla="*/ 1 w 42"/>
                <a:gd name="T15" fmla="*/ 23 h 23"/>
                <a:gd name="T16" fmla="*/ 1 w 42"/>
                <a:gd name="T17" fmla="*/ 23 h 23"/>
                <a:gd name="T18" fmla="*/ 2 w 42"/>
                <a:gd name="T19" fmla="*/ 23 h 23"/>
                <a:gd name="T20" fmla="*/ 2 w 42"/>
                <a:gd name="T21" fmla="*/ 23 h 23"/>
                <a:gd name="T22" fmla="*/ 2 w 42"/>
                <a:gd name="T23" fmla="*/ 23 h 23"/>
                <a:gd name="T24" fmla="*/ 42 w 42"/>
                <a:gd name="T25" fmla="*/ 0 h 23"/>
                <a:gd name="T26" fmla="*/ 42 w 42"/>
                <a:gd name="T27" fmla="*/ 0 h 23"/>
                <a:gd name="T28" fmla="*/ 42 w 42"/>
                <a:gd name="T29" fmla="*/ 0 h 23"/>
                <a:gd name="T30" fmla="*/ 42 w 42"/>
                <a:gd name="T31" fmla="*/ 0 h 23"/>
                <a:gd name="T32" fmla="*/ 42 w 42"/>
                <a:gd name="T33" fmla="*/ 0 h 23"/>
                <a:gd name="T34" fmla="*/ 42 w 42"/>
                <a:gd name="T35" fmla="*/ 0 h 23"/>
                <a:gd name="T36" fmla="*/ 42 w 42"/>
                <a:gd name="T37" fmla="*/ 0 h 23"/>
                <a:gd name="T38" fmla="*/ 42 w 42"/>
                <a:gd name="T39" fmla="*/ 0 h 23"/>
                <a:gd name="T40" fmla="*/ 42 w 42"/>
                <a:gd name="T41" fmla="*/ 0 h 23"/>
                <a:gd name="T42" fmla="*/ 40 w 42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3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7" name="Freeform 487"/>
            <p:cNvSpPr/>
            <p:nvPr>
              <p:custDataLst>
                <p:tags r:id="rId482"/>
              </p:custDataLst>
            </p:nvPr>
          </p:nvSpPr>
          <p:spPr bwMode="auto">
            <a:xfrm>
              <a:off x="10833100" y="2487613"/>
              <a:ext cx="80963" cy="44450"/>
            </a:xfrm>
            <a:custGeom>
              <a:avLst/>
              <a:gdLst>
                <a:gd name="T0" fmla="*/ 40 w 42"/>
                <a:gd name="T1" fmla="*/ 0 h 23"/>
                <a:gd name="T2" fmla="*/ 0 w 42"/>
                <a:gd name="T3" fmla="*/ 23 h 23"/>
                <a:gd name="T4" fmla="*/ 0 w 42"/>
                <a:gd name="T5" fmla="*/ 23 h 23"/>
                <a:gd name="T6" fmla="*/ 2 w 42"/>
                <a:gd name="T7" fmla="*/ 23 h 23"/>
                <a:gd name="T8" fmla="*/ 2 w 42"/>
                <a:gd name="T9" fmla="*/ 23 h 23"/>
                <a:gd name="T10" fmla="*/ 2 w 42"/>
                <a:gd name="T11" fmla="*/ 23 h 23"/>
                <a:gd name="T12" fmla="*/ 42 w 42"/>
                <a:gd name="T13" fmla="*/ 0 h 23"/>
                <a:gd name="T14" fmla="*/ 42 w 42"/>
                <a:gd name="T15" fmla="*/ 0 h 23"/>
                <a:gd name="T16" fmla="*/ 42 w 42"/>
                <a:gd name="T17" fmla="*/ 0 h 23"/>
                <a:gd name="T18" fmla="*/ 40 w 4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8" name="Freeform 488"/>
            <p:cNvSpPr/>
            <p:nvPr>
              <p:custDataLst>
                <p:tags r:id="rId483"/>
              </p:custDataLst>
            </p:nvPr>
          </p:nvSpPr>
          <p:spPr bwMode="auto">
            <a:xfrm>
              <a:off x="10837863" y="2487613"/>
              <a:ext cx="79375" cy="46038"/>
            </a:xfrm>
            <a:custGeom>
              <a:avLst/>
              <a:gdLst>
                <a:gd name="T0" fmla="*/ 40 w 42"/>
                <a:gd name="T1" fmla="*/ 0 h 24"/>
                <a:gd name="T2" fmla="*/ 40 w 42"/>
                <a:gd name="T3" fmla="*/ 0 h 24"/>
                <a:gd name="T4" fmla="*/ 0 w 42"/>
                <a:gd name="T5" fmla="*/ 23 h 24"/>
                <a:gd name="T6" fmla="*/ 0 w 42"/>
                <a:gd name="T7" fmla="*/ 23 h 24"/>
                <a:gd name="T8" fmla="*/ 2 w 42"/>
                <a:gd name="T9" fmla="*/ 24 h 24"/>
                <a:gd name="T10" fmla="*/ 2 w 42"/>
                <a:gd name="T11" fmla="*/ 24 h 24"/>
                <a:gd name="T12" fmla="*/ 2 w 42"/>
                <a:gd name="T13" fmla="*/ 24 h 24"/>
                <a:gd name="T14" fmla="*/ 42 w 42"/>
                <a:gd name="T15" fmla="*/ 0 h 24"/>
                <a:gd name="T16" fmla="*/ 41 w 42"/>
                <a:gd name="T17" fmla="*/ 0 h 24"/>
                <a:gd name="T18" fmla="*/ 41 w 42"/>
                <a:gd name="T19" fmla="*/ 0 h 24"/>
                <a:gd name="T20" fmla="*/ 40 w 42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9" name="Freeform 489"/>
            <p:cNvSpPr/>
            <p:nvPr>
              <p:custDataLst>
                <p:tags r:id="rId484"/>
              </p:custDataLst>
            </p:nvPr>
          </p:nvSpPr>
          <p:spPr bwMode="auto">
            <a:xfrm>
              <a:off x="10841038" y="2487613"/>
              <a:ext cx="80963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4 h 24"/>
                <a:gd name="T4" fmla="*/ 0 w 42"/>
                <a:gd name="T5" fmla="*/ 24 h 24"/>
                <a:gd name="T6" fmla="*/ 2 w 42"/>
                <a:gd name="T7" fmla="*/ 24 h 24"/>
                <a:gd name="T8" fmla="*/ 2 w 42"/>
                <a:gd name="T9" fmla="*/ 24 h 24"/>
                <a:gd name="T10" fmla="*/ 2 w 42"/>
                <a:gd name="T11" fmla="*/ 24 h 24"/>
                <a:gd name="T12" fmla="*/ 42 w 42"/>
                <a:gd name="T13" fmla="*/ 1 h 24"/>
                <a:gd name="T14" fmla="*/ 41 w 42"/>
                <a:gd name="T15" fmla="*/ 1 h 24"/>
                <a:gd name="T16" fmla="*/ 41 w 42"/>
                <a:gd name="T17" fmla="*/ 1 h 24"/>
                <a:gd name="T18" fmla="*/ 41 w 42"/>
                <a:gd name="T19" fmla="*/ 1 h 24"/>
                <a:gd name="T20" fmla="*/ 41 w 42"/>
                <a:gd name="T21" fmla="*/ 1 h 24"/>
                <a:gd name="T22" fmla="*/ 41 w 42"/>
                <a:gd name="T23" fmla="*/ 1 h 24"/>
                <a:gd name="T24" fmla="*/ 41 w 42"/>
                <a:gd name="T25" fmla="*/ 1 h 24"/>
                <a:gd name="T26" fmla="*/ 41 w 42"/>
                <a:gd name="T27" fmla="*/ 1 h 24"/>
                <a:gd name="T28" fmla="*/ 41 w 42"/>
                <a:gd name="T29" fmla="*/ 1 h 24"/>
                <a:gd name="T30" fmla="*/ 40 w 42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0" name="Freeform 490"/>
            <p:cNvSpPr/>
            <p:nvPr>
              <p:custDataLst>
                <p:tags r:id="rId485"/>
              </p:custDataLst>
            </p:nvPr>
          </p:nvSpPr>
          <p:spPr bwMode="auto">
            <a:xfrm>
              <a:off x="10845800" y="2489200"/>
              <a:ext cx="79375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0 w 42"/>
                <a:gd name="T5" fmla="*/ 23 h 24"/>
                <a:gd name="T6" fmla="*/ 1 w 42"/>
                <a:gd name="T7" fmla="*/ 23 h 24"/>
                <a:gd name="T8" fmla="*/ 2 w 42"/>
                <a:gd name="T9" fmla="*/ 23 h 24"/>
                <a:gd name="T10" fmla="*/ 2 w 42"/>
                <a:gd name="T11" fmla="*/ 24 h 24"/>
                <a:gd name="T12" fmla="*/ 2 w 42"/>
                <a:gd name="T13" fmla="*/ 24 h 24"/>
                <a:gd name="T14" fmla="*/ 2 w 42"/>
                <a:gd name="T15" fmla="*/ 24 h 24"/>
                <a:gd name="T16" fmla="*/ 42 w 42"/>
                <a:gd name="T17" fmla="*/ 0 h 24"/>
                <a:gd name="T18" fmla="*/ 40 w 42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3" name="Freeform 491"/>
            <p:cNvSpPr/>
            <p:nvPr>
              <p:custDataLst>
                <p:tags r:id="rId486"/>
              </p:custDataLst>
            </p:nvPr>
          </p:nvSpPr>
          <p:spPr bwMode="auto">
            <a:xfrm>
              <a:off x="10848975" y="2489200"/>
              <a:ext cx="79375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4 h 24"/>
                <a:gd name="T4" fmla="*/ 0 w 42"/>
                <a:gd name="T5" fmla="*/ 24 h 24"/>
                <a:gd name="T6" fmla="*/ 2 w 42"/>
                <a:gd name="T7" fmla="*/ 24 h 24"/>
                <a:gd name="T8" fmla="*/ 2 w 42"/>
                <a:gd name="T9" fmla="*/ 24 h 24"/>
                <a:gd name="T10" fmla="*/ 2 w 42"/>
                <a:gd name="T11" fmla="*/ 24 h 24"/>
                <a:gd name="T12" fmla="*/ 42 w 42"/>
                <a:gd name="T13" fmla="*/ 1 h 24"/>
                <a:gd name="T14" fmla="*/ 40 w 42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4" name="Freeform 492"/>
            <p:cNvSpPr/>
            <p:nvPr>
              <p:custDataLst>
                <p:tags r:id="rId487"/>
              </p:custDataLst>
            </p:nvPr>
          </p:nvSpPr>
          <p:spPr bwMode="auto">
            <a:xfrm>
              <a:off x="10852150" y="2490788"/>
              <a:ext cx="80963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0 w 42"/>
                <a:gd name="T5" fmla="*/ 23 h 24"/>
                <a:gd name="T6" fmla="*/ 2 w 42"/>
                <a:gd name="T7" fmla="*/ 24 h 24"/>
                <a:gd name="T8" fmla="*/ 2 w 42"/>
                <a:gd name="T9" fmla="*/ 24 h 24"/>
                <a:gd name="T10" fmla="*/ 2 w 42"/>
                <a:gd name="T11" fmla="*/ 24 h 24"/>
                <a:gd name="T12" fmla="*/ 42 w 42"/>
                <a:gd name="T13" fmla="*/ 1 h 24"/>
                <a:gd name="T14" fmla="*/ 42 w 42"/>
                <a:gd name="T15" fmla="*/ 1 h 24"/>
                <a:gd name="T16" fmla="*/ 42 w 42"/>
                <a:gd name="T17" fmla="*/ 1 h 24"/>
                <a:gd name="T18" fmla="*/ 41 w 42"/>
                <a:gd name="T19" fmla="*/ 0 h 24"/>
                <a:gd name="T20" fmla="*/ 41 w 42"/>
                <a:gd name="T21" fmla="*/ 0 h 24"/>
                <a:gd name="T22" fmla="*/ 40 w 42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5" name="Freeform 493"/>
            <p:cNvSpPr/>
            <p:nvPr>
              <p:custDataLst>
                <p:tags r:id="rId488"/>
              </p:custDataLst>
            </p:nvPr>
          </p:nvSpPr>
          <p:spPr bwMode="auto">
            <a:xfrm>
              <a:off x="10856913" y="2493963"/>
              <a:ext cx="79375" cy="44450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0 w 42"/>
                <a:gd name="T5" fmla="*/ 23 h 24"/>
                <a:gd name="T6" fmla="*/ 1 w 42"/>
                <a:gd name="T7" fmla="*/ 23 h 24"/>
                <a:gd name="T8" fmla="*/ 1 w 42"/>
                <a:gd name="T9" fmla="*/ 23 h 24"/>
                <a:gd name="T10" fmla="*/ 1 w 42"/>
                <a:gd name="T11" fmla="*/ 23 h 24"/>
                <a:gd name="T12" fmla="*/ 1 w 42"/>
                <a:gd name="T13" fmla="*/ 23 h 24"/>
                <a:gd name="T14" fmla="*/ 2 w 42"/>
                <a:gd name="T15" fmla="*/ 24 h 24"/>
                <a:gd name="T16" fmla="*/ 2 w 42"/>
                <a:gd name="T17" fmla="*/ 24 h 24"/>
                <a:gd name="T18" fmla="*/ 2 w 42"/>
                <a:gd name="T19" fmla="*/ 24 h 24"/>
                <a:gd name="T20" fmla="*/ 2 w 42"/>
                <a:gd name="T21" fmla="*/ 24 h 24"/>
                <a:gd name="T22" fmla="*/ 42 w 42"/>
                <a:gd name="T23" fmla="*/ 1 h 24"/>
                <a:gd name="T24" fmla="*/ 41 w 42"/>
                <a:gd name="T25" fmla="*/ 0 h 24"/>
                <a:gd name="T26" fmla="*/ 41 w 42"/>
                <a:gd name="T27" fmla="*/ 0 h 24"/>
                <a:gd name="T28" fmla="*/ 41 w 42"/>
                <a:gd name="T29" fmla="*/ 0 h 24"/>
                <a:gd name="T30" fmla="*/ 41 w 42"/>
                <a:gd name="T31" fmla="*/ 0 h 24"/>
                <a:gd name="T32" fmla="*/ 41 w 42"/>
                <a:gd name="T33" fmla="*/ 0 h 24"/>
                <a:gd name="T34" fmla="*/ 41 w 42"/>
                <a:gd name="T35" fmla="*/ 0 h 24"/>
                <a:gd name="T36" fmla="*/ 41 w 42"/>
                <a:gd name="T37" fmla="*/ 0 h 24"/>
                <a:gd name="T38" fmla="*/ 41 w 42"/>
                <a:gd name="T39" fmla="*/ 0 h 24"/>
                <a:gd name="T40" fmla="*/ 40 w 42"/>
                <a:gd name="T4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6" name="Freeform 494"/>
            <p:cNvSpPr/>
            <p:nvPr>
              <p:custDataLst>
                <p:tags r:id="rId489"/>
              </p:custDataLst>
            </p:nvPr>
          </p:nvSpPr>
          <p:spPr bwMode="auto">
            <a:xfrm>
              <a:off x="10860088" y="2495550"/>
              <a:ext cx="80963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2 w 42"/>
                <a:gd name="T5" fmla="*/ 24 h 24"/>
                <a:gd name="T6" fmla="*/ 42 w 42"/>
                <a:gd name="T7" fmla="*/ 0 h 24"/>
                <a:gd name="T8" fmla="*/ 41 w 42"/>
                <a:gd name="T9" fmla="*/ 0 h 24"/>
                <a:gd name="T10" fmla="*/ 41 w 42"/>
                <a:gd name="T11" fmla="*/ 0 h 24"/>
                <a:gd name="T12" fmla="*/ 40 w 42"/>
                <a:gd name="T13" fmla="*/ 0 h 24"/>
                <a:gd name="T14" fmla="*/ 40 w 42"/>
                <a:gd name="T15" fmla="*/ 0 h 24"/>
                <a:gd name="T16" fmla="*/ 40 w 4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7" name="Freeform 495"/>
            <p:cNvSpPr/>
            <p:nvPr>
              <p:custDataLst>
                <p:tags r:id="rId490"/>
              </p:custDataLst>
            </p:nvPr>
          </p:nvSpPr>
          <p:spPr bwMode="auto">
            <a:xfrm>
              <a:off x="10864850" y="2495550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0 w 42"/>
                <a:gd name="T3" fmla="*/ 24 h 25"/>
                <a:gd name="T4" fmla="*/ 2 w 42"/>
                <a:gd name="T5" fmla="*/ 25 h 25"/>
                <a:gd name="T6" fmla="*/ 42 w 42"/>
                <a:gd name="T7" fmla="*/ 1 h 25"/>
                <a:gd name="T8" fmla="*/ 40 w 42"/>
                <a:gd name="T9" fmla="*/ 1 h 25"/>
                <a:gd name="T10" fmla="*/ 40 w 42"/>
                <a:gd name="T11" fmla="*/ 1 h 25"/>
                <a:gd name="T12" fmla="*/ 40 w 4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2" y="25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8" name="Freeform 496"/>
            <p:cNvSpPr/>
            <p:nvPr>
              <p:custDataLst>
                <p:tags r:id="rId491"/>
              </p:custDataLst>
            </p:nvPr>
          </p:nvSpPr>
          <p:spPr bwMode="auto">
            <a:xfrm>
              <a:off x="10868025" y="2497138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4 h 25"/>
                <a:gd name="T6" fmla="*/ 0 w 42"/>
                <a:gd name="T7" fmla="*/ 24 h 25"/>
                <a:gd name="T8" fmla="*/ 1 w 42"/>
                <a:gd name="T9" fmla="*/ 25 h 25"/>
                <a:gd name="T10" fmla="*/ 1 w 42"/>
                <a:gd name="T11" fmla="*/ 25 h 25"/>
                <a:gd name="T12" fmla="*/ 2 w 42"/>
                <a:gd name="T13" fmla="*/ 25 h 25"/>
                <a:gd name="T14" fmla="*/ 42 w 42"/>
                <a:gd name="T15" fmla="*/ 2 h 25"/>
                <a:gd name="T16" fmla="*/ 41 w 42"/>
                <a:gd name="T17" fmla="*/ 1 h 25"/>
                <a:gd name="T18" fmla="*/ 41 w 42"/>
                <a:gd name="T19" fmla="*/ 1 h 25"/>
                <a:gd name="T20" fmla="*/ 41 w 42"/>
                <a:gd name="T21" fmla="*/ 1 h 25"/>
                <a:gd name="T22" fmla="*/ 41 w 42"/>
                <a:gd name="T23" fmla="*/ 1 h 25"/>
                <a:gd name="T24" fmla="*/ 40 w 42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9" name="Freeform 497"/>
            <p:cNvSpPr/>
            <p:nvPr>
              <p:custDataLst>
                <p:tags r:id="rId492"/>
              </p:custDataLst>
            </p:nvPr>
          </p:nvSpPr>
          <p:spPr bwMode="auto">
            <a:xfrm>
              <a:off x="10871200" y="2500313"/>
              <a:ext cx="80963" cy="46038"/>
            </a:xfrm>
            <a:custGeom>
              <a:avLst/>
              <a:gdLst>
                <a:gd name="T0" fmla="*/ 40 w 42"/>
                <a:gd name="T1" fmla="*/ 0 h 24"/>
                <a:gd name="T2" fmla="*/ 40 w 42"/>
                <a:gd name="T3" fmla="*/ 0 h 24"/>
                <a:gd name="T4" fmla="*/ 0 w 42"/>
                <a:gd name="T5" fmla="*/ 23 h 24"/>
                <a:gd name="T6" fmla="*/ 2 w 42"/>
                <a:gd name="T7" fmla="*/ 24 h 24"/>
                <a:gd name="T8" fmla="*/ 42 w 42"/>
                <a:gd name="T9" fmla="*/ 1 h 24"/>
                <a:gd name="T10" fmla="*/ 40 w 4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0" name="Freeform 498"/>
            <p:cNvSpPr/>
            <p:nvPr>
              <p:custDataLst>
                <p:tags r:id="rId493"/>
              </p:custDataLst>
            </p:nvPr>
          </p:nvSpPr>
          <p:spPr bwMode="auto">
            <a:xfrm>
              <a:off x="10875963" y="2503488"/>
              <a:ext cx="79375" cy="44450"/>
            </a:xfrm>
            <a:custGeom>
              <a:avLst/>
              <a:gdLst>
                <a:gd name="T0" fmla="*/ 40 w 42"/>
                <a:gd name="T1" fmla="*/ 0 h 24"/>
                <a:gd name="T2" fmla="*/ 40 w 42"/>
                <a:gd name="T3" fmla="*/ 0 h 24"/>
                <a:gd name="T4" fmla="*/ 0 w 42"/>
                <a:gd name="T5" fmla="*/ 23 h 24"/>
                <a:gd name="T6" fmla="*/ 2 w 42"/>
                <a:gd name="T7" fmla="*/ 24 h 24"/>
                <a:gd name="T8" fmla="*/ 42 w 42"/>
                <a:gd name="T9" fmla="*/ 1 h 24"/>
                <a:gd name="T10" fmla="*/ 40 w 42"/>
                <a:gd name="T11" fmla="*/ 0 h 24"/>
                <a:gd name="T12" fmla="*/ 40 w 42"/>
                <a:gd name="T13" fmla="*/ 0 h 24"/>
                <a:gd name="T14" fmla="*/ 40 w 42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1" name="Freeform 499"/>
            <p:cNvSpPr/>
            <p:nvPr>
              <p:custDataLst>
                <p:tags r:id="rId494"/>
              </p:custDataLst>
            </p:nvPr>
          </p:nvSpPr>
          <p:spPr bwMode="auto">
            <a:xfrm>
              <a:off x="10879138" y="2505075"/>
              <a:ext cx="80963" cy="47625"/>
            </a:xfrm>
            <a:custGeom>
              <a:avLst/>
              <a:gdLst>
                <a:gd name="T0" fmla="*/ 40 w 42"/>
                <a:gd name="T1" fmla="*/ 0 h 25"/>
                <a:gd name="T2" fmla="*/ 0 w 42"/>
                <a:gd name="T3" fmla="*/ 23 h 25"/>
                <a:gd name="T4" fmla="*/ 2 w 42"/>
                <a:gd name="T5" fmla="*/ 25 h 25"/>
                <a:gd name="T6" fmla="*/ 42 w 42"/>
                <a:gd name="T7" fmla="*/ 2 h 25"/>
                <a:gd name="T8" fmla="*/ 41 w 42"/>
                <a:gd name="T9" fmla="*/ 1 h 25"/>
                <a:gd name="T10" fmla="*/ 41 w 42"/>
                <a:gd name="T11" fmla="*/ 1 h 25"/>
                <a:gd name="T12" fmla="*/ 40 w 42"/>
                <a:gd name="T13" fmla="*/ 0 h 25"/>
                <a:gd name="T14" fmla="*/ 40 w 42"/>
                <a:gd name="T15" fmla="*/ 0 h 25"/>
                <a:gd name="T16" fmla="*/ 40 w 42"/>
                <a:gd name="T17" fmla="*/ 0 h 25"/>
                <a:gd name="T18" fmla="*/ 40 w 42"/>
                <a:gd name="T19" fmla="*/ 0 h 25"/>
                <a:gd name="T20" fmla="*/ 40 w 42"/>
                <a:gd name="T21" fmla="*/ 0 h 25"/>
                <a:gd name="T22" fmla="*/ 40 w 42"/>
                <a:gd name="T23" fmla="*/ 0 h 25"/>
                <a:gd name="T24" fmla="*/ 40 w 42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2" name="Freeform 500"/>
            <p:cNvSpPr/>
            <p:nvPr>
              <p:custDataLst>
                <p:tags r:id="rId495"/>
              </p:custDataLst>
            </p:nvPr>
          </p:nvSpPr>
          <p:spPr bwMode="auto">
            <a:xfrm>
              <a:off x="10883900" y="2508250"/>
              <a:ext cx="79375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2 w 42"/>
                <a:gd name="T5" fmla="*/ 24 h 24"/>
                <a:gd name="T6" fmla="*/ 42 w 42"/>
                <a:gd name="T7" fmla="*/ 1 h 24"/>
                <a:gd name="T8" fmla="*/ 41 w 42"/>
                <a:gd name="T9" fmla="*/ 0 h 24"/>
                <a:gd name="T10" fmla="*/ 41 w 42"/>
                <a:gd name="T11" fmla="*/ 0 h 24"/>
                <a:gd name="T12" fmla="*/ 40 w 4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1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3" name="Freeform 501"/>
            <p:cNvSpPr/>
            <p:nvPr>
              <p:custDataLst>
                <p:tags r:id="rId496"/>
              </p:custDataLst>
            </p:nvPr>
          </p:nvSpPr>
          <p:spPr bwMode="auto">
            <a:xfrm>
              <a:off x="10887075" y="2509838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2 w 42"/>
                <a:gd name="T7" fmla="*/ 25 h 25"/>
                <a:gd name="T8" fmla="*/ 42 w 42"/>
                <a:gd name="T9" fmla="*/ 2 h 25"/>
                <a:gd name="T10" fmla="*/ 40 w 4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4" name="Freeform 502"/>
            <p:cNvSpPr/>
            <p:nvPr>
              <p:custDataLst>
                <p:tags r:id="rId497"/>
              </p:custDataLst>
            </p:nvPr>
          </p:nvSpPr>
          <p:spPr bwMode="auto">
            <a:xfrm>
              <a:off x="10890250" y="2514600"/>
              <a:ext cx="80963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2 w 42"/>
                <a:gd name="T7" fmla="*/ 25 h 25"/>
                <a:gd name="T8" fmla="*/ 2 w 42"/>
                <a:gd name="T9" fmla="*/ 25 h 25"/>
                <a:gd name="T10" fmla="*/ 2 w 42"/>
                <a:gd name="T11" fmla="*/ 25 h 25"/>
                <a:gd name="T12" fmla="*/ 2 w 42"/>
                <a:gd name="T13" fmla="*/ 25 h 25"/>
                <a:gd name="T14" fmla="*/ 42 w 42"/>
                <a:gd name="T15" fmla="*/ 2 h 25"/>
                <a:gd name="T16" fmla="*/ 40 w 42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5" name="Freeform 503"/>
            <p:cNvSpPr/>
            <p:nvPr>
              <p:custDataLst>
                <p:tags r:id="rId498"/>
              </p:custDataLst>
            </p:nvPr>
          </p:nvSpPr>
          <p:spPr bwMode="auto">
            <a:xfrm>
              <a:off x="10895013" y="2517775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0 w 42"/>
                <a:gd name="T7" fmla="*/ 23 h 25"/>
                <a:gd name="T8" fmla="*/ 0 w 42"/>
                <a:gd name="T9" fmla="*/ 23 h 25"/>
                <a:gd name="T10" fmla="*/ 2 w 42"/>
                <a:gd name="T11" fmla="*/ 25 h 25"/>
                <a:gd name="T12" fmla="*/ 42 w 42"/>
                <a:gd name="T13" fmla="*/ 2 h 25"/>
                <a:gd name="T14" fmla="*/ 42 w 42"/>
                <a:gd name="T15" fmla="*/ 1 h 25"/>
                <a:gd name="T16" fmla="*/ 42 w 42"/>
                <a:gd name="T17" fmla="*/ 1 h 25"/>
                <a:gd name="T18" fmla="*/ 40 w 42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6" name="Freeform 504"/>
            <p:cNvSpPr/>
            <p:nvPr>
              <p:custDataLst>
                <p:tags r:id="rId499"/>
              </p:custDataLst>
            </p:nvPr>
          </p:nvSpPr>
          <p:spPr bwMode="auto">
            <a:xfrm>
              <a:off x="10898188" y="2522538"/>
              <a:ext cx="80963" cy="47625"/>
            </a:xfrm>
            <a:custGeom>
              <a:avLst/>
              <a:gdLst>
                <a:gd name="T0" fmla="*/ 40 w 42"/>
                <a:gd name="T1" fmla="*/ 0 h 25"/>
                <a:gd name="T2" fmla="*/ 0 w 42"/>
                <a:gd name="T3" fmla="*/ 23 h 25"/>
                <a:gd name="T4" fmla="*/ 2 w 42"/>
                <a:gd name="T5" fmla="*/ 25 h 25"/>
                <a:gd name="T6" fmla="*/ 42 w 42"/>
                <a:gd name="T7" fmla="*/ 2 h 25"/>
                <a:gd name="T8" fmla="*/ 41 w 42"/>
                <a:gd name="T9" fmla="*/ 0 h 25"/>
                <a:gd name="T10" fmla="*/ 41 w 42"/>
                <a:gd name="T11" fmla="*/ 0 h 25"/>
                <a:gd name="T12" fmla="*/ 40 w 4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1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7" name="Freeform 505"/>
            <p:cNvSpPr/>
            <p:nvPr>
              <p:custDataLst>
                <p:tags r:id="rId500"/>
              </p:custDataLst>
            </p:nvPr>
          </p:nvSpPr>
          <p:spPr bwMode="auto">
            <a:xfrm>
              <a:off x="10902950" y="2525713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2 w 42"/>
                <a:gd name="T7" fmla="*/ 24 h 25"/>
                <a:gd name="T8" fmla="*/ 2 w 42"/>
                <a:gd name="T9" fmla="*/ 25 h 25"/>
                <a:gd name="T10" fmla="*/ 2 w 42"/>
                <a:gd name="T11" fmla="*/ 25 h 25"/>
                <a:gd name="T12" fmla="*/ 2 w 42"/>
                <a:gd name="T13" fmla="*/ 25 h 25"/>
                <a:gd name="T14" fmla="*/ 42 w 42"/>
                <a:gd name="T15" fmla="*/ 2 h 25"/>
                <a:gd name="T16" fmla="*/ 40 w 42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2" y="24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8" name="Freeform 506"/>
            <p:cNvSpPr/>
            <p:nvPr>
              <p:custDataLst>
                <p:tags r:id="rId501"/>
              </p:custDataLst>
            </p:nvPr>
          </p:nvSpPr>
          <p:spPr bwMode="auto">
            <a:xfrm>
              <a:off x="10906125" y="2528888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0 w 42"/>
                <a:gd name="T7" fmla="*/ 23 h 25"/>
                <a:gd name="T8" fmla="*/ 1 w 42"/>
                <a:gd name="T9" fmla="*/ 23 h 25"/>
                <a:gd name="T10" fmla="*/ 2 w 42"/>
                <a:gd name="T11" fmla="*/ 25 h 25"/>
                <a:gd name="T12" fmla="*/ 42 w 42"/>
                <a:gd name="T13" fmla="*/ 2 h 25"/>
                <a:gd name="T14" fmla="*/ 40 w 42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9" name="Freeform 507"/>
            <p:cNvSpPr/>
            <p:nvPr>
              <p:custDataLst>
                <p:tags r:id="rId502"/>
              </p:custDataLst>
            </p:nvPr>
          </p:nvSpPr>
          <p:spPr bwMode="auto">
            <a:xfrm>
              <a:off x="10909300" y="2533650"/>
              <a:ext cx="80963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1 w 42"/>
                <a:gd name="T7" fmla="*/ 24 h 25"/>
                <a:gd name="T8" fmla="*/ 1 w 42"/>
                <a:gd name="T9" fmla="*/ 24 h 25"/>
                <a:gd name="T10" fmla="*/ 1 w 42"/>
                <a:gd name="T11" fmla="*/ 24 h 25"/>
                <a:gd name="T12" fmla="*/ 2 w 42"/>
                <a:gd name="T13" fmla="*/ 25 h 25"/>
                <a:gd name="T14" fmla="*/ 2 w 42"/>
                <a:gd name="T15" fmla="*/ 25 h 25"/>
                <a:gd name="T16" fmla="*/ 42 w 42"/>
                <a:gd name="T17" fmla="*/ 2 h 25"/>
                <a:gd name="T18" fmla="*/ 40 w 42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0" name="Freeform 508"/>
            <p:cNvSpPr/>
            <p:nvPr>
              <p:custDataLst>
                <p:tags r:id="rId503"/>
              </p:custDataLst>
            </p:nvPr>
          </p:nvSpPr>
          <p:spPr bwMode="auto">
            <a:xfrm>
              <a:off x="10914063" y="2536825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2 w 42"/>
                <a:gd name="T7" fmla="*/ 25 h 25"/>
                <a:gd name="T8" fmla="*/ 42 w 42"/>
                <a:gd name="T9" fmla="*/ 2 h 25"/>
                <a:gd name="T10" fmla="*/ 40 w 4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4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2" name="Freeform 509"/>
            <p:cNvSpPr/>
            <p:nvPr>
              <p:custDataLst>
                <p:tags r:id="rId504"/>
              </p:custDataLst>
            </p:nvPr>
          </p:nvSpPr>
          <p:spPr bwMode="auto">
            <a:xfrm>
              <a:off x="10917238" y="2541588"/>
              <a:ext cx="80963" cy="49213"/>
            </a:xfrm>
            <a:custGeom>
              <a:avLst/>
              <a:gdLst>
                <a:gd name="T0" fmla="*/ 40 w 42"/>
                <a:gd name="T1" fmla="*/ 0 h 26"/>
                <a:gd name="T2" fmla="*/ 40 w 42"/>
                <a:gd name="T3" fmla="*/ 0 h 26"/>
                <a:gd name="T4" fmla="*/ 0 w 42"/>
                <a:gd name="T5" fmla="*/ 23 h 26"/>
                <a:gd name="T6" fmla="*/ 0 w 42"/>
                <a:gd name="T7" fmla="*/ 24 h 26"/>
                <a:gd name="T8" fmla="*/ 0 w 42"/>
                <a:gd name="T9" fmla="*/ 24 h 26"/>
                <a:gd name="T10" fmla="*/ 0 w 42"/>
                <a:gd name="T11" fmla="*/ 24 h 26"/>
                <a:gd name="T12" fmla="*/ 2 w 42"/>
                <a:gd name="T13" fmla="*/ 26 h 26"/>
                <a:gd name="T14" fmla="*/ 2 w 42"/>
                <a:gd name="T15" fmla="*/ 26 h 26"/>
                <a:gd name="T16" fmla="*/ 2 w 42"/>
                <a:gd name="T17" fmla="*/ 26 h 26"/>
                <a:gd name="T18" fmla="*/ 42 w 42"/>
                <a:gd name="T19" fmla="*/ 3 h 26"/>
                <a:gd name="T20" fmla="*/ 40 w 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3" name="Freeform 510"/>
            <p:cNvSpPr/>
            <p:nvPr>
              <p:custDataLst>
                <p:tags r:id="rId505"/>
              </p:custDataLst>
            </p:nvPr>
          </p:nvSpPr>
          <p:spPr bwMode="auto">
            <a:xfrm>
              <a:off x="10922000" y="2546350"/>
              <a:ext cx="79375" cy="52388"/>
            </a:xfrm>
            <a:custGeom>
              <a:avLst/>
              <a:gdLst>
                <a:gd name="T0" fmla="*/ 40 w 42"/>
                <a:gd name="T1" fmla="*/ 0 h 27"/>
                <a:gd name="T2" fmla="*/ 40 w 42"/>
                <a:gd name="T3" fmla="*/ 0 h 27"/>
                <a:gd name="T4" fmla="*/ 0 w 42"/>
                <a:gd name="T5" fmla="*/ 23 h 27"/>
                <a:gd name="T6" fmla="*/ 0 w 42"/>
                <a:gd name="T7" fmla="*/ 23 h 27"/>
                <a:gd name="T8" fmla="*/ 3 w 42"/>
                <a:gd name="T9" fmla="*/ 27 h 27"/>
                <a:gd name="T10" fmla="*/ 3 w 42"/>
                <a:gd name="T11" fmla="*/ 27 h 27"/>
                <a:gd name="T12" fmla="*/ 3 w 42"/>
                <a:gd name="T13" fmla="*/ 27 h 27"/>
                <a:gd name="T14" fmla="*/ 42 w 42"/>
                <a:gd name="T15" fmla="*/ 4 h 27"/>
                <a:gd name="T16" fmla="*/ 40 w 42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36" name="Freeform 511"/>
            <p:cNvSpPr/>
            <p:nvPr>
              <p:custDataLst>
                <p:tags r:id="rId506"/>
              </p:custDataLst>
            </p:nvPr>
          </p:nvSpPr>
          <p:spPr bwMode="auto">
            <a:xfrm>
              <a:off x="10926763" y="2554288"/>
              <a:ext cx="82550" cy="55563"/>
            </a:xfrm>
            <a:custGeom>
              <a:avLst/>
              <a:gdLst>
                <a:gd name="T0" fmla="*/ 39 w 43"/>
                <a:gd name="T1" fmla="*/ 0 h 29"/>
                <a:gd name="T2" fmla="*/ 39 w 43"/>
                <a:gd name="T3" fmla="*/ 0 h 29"/>
                <a:gd name="T4" fmla="*/ 0 w 43"/>
                <a:gd name="T5" fmla="*/ 23 h 29"/>
                <a:gd name="T6" fmla="*/ 0 w 43"/>
                <a:gd name="T7" fmla="*/ 23 h 29"/>
                <a:gd name="T8" fmla="*/ 2 w 43"/>
                <a:gd name="T9" fmla="*/ 27 h 29"/>
                <a:gd name="T10" fmla="*/ 2 w 43"/>
                <a:gd name="T11" fmla="*/ 27 h 29"/>
                <a:gd name="T12" fmla="*/ 2 w 43"/>
                <a:gd name="T13" fmla="*/ 27 h 29"/>
                <a:gd name="T14" fmla="*/ 3 w 43"/>
                <a:gd name="T15" fmla="*/ 29 h 29"/>
                <a:gd name="T16" fmla="*/ 43 w 43"/>
                <a:gd name="T17" fmla="*/ 6 h 29"/>
                <a:gd name="T18" fmla="*/ 39 w 43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9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3" y="28"/>
                    <a:pt x="3" y="29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4"/>
                    <a:pt x="41" y="2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37" name="Freeform 512"/>
            <p:cNvSpPr/>
            <p:nvPr>
              <p:custDataLst>
                <p:tags r:id="rId507"/>
              </p:custDataLst>
            </p:nvPr>
          </p:nvSpPr>
          <p:spPr bwMode="auto">
            <a:xfrm>
              <a:off x="10933113" y="2565400"/>
              <a:ext cx="79375" cy="50800"/>
            </a:xfrm>
            <a:custGeom>
              <a:avLst/>
              <a:gdLst>
                <a:gd name="T0" fmla="*/ 40 w 42"/>
                <a:gd name="T1" fmla="*/ 0 h 27"/>
                <a:gd name="T2" fmla="*/ 40 w 42"/>
                <a:gd name="T3" fmla="*/ 0 h 27"/>
                <a:gd name="T4" fmla="*/ 0 w 42"/>
                <a:gd name="T5" fmla="*/ 23 h 27"/>
                <a:gd name="T6" fmla="*/ 1 w 42"/>
                <a:gd name="T7" fmla="*/ 24 h 27"/>
                <a:gd name="T8" fmla="*/ 1 w 42"/>
                <a:gd name="T9" fmla="*/ 24 h 27"/>
                <a:gd name="T10" fmla="*/ 1 w 42"/>
                <a:gd name="T11" fmla="*/ 24 h 27"/>
                <a:gd name="T12" fmla="*/ 2 w 42"/>
                <a:gd name="T13" fmla="*/ 27 h 27"/>
                <a:gd name="T14" fmla="*/ 2 w 42"/>
                <a:gd name="T15" fmla="*/ 27 h 27"/>
                <a:gd name="T16" fmla="*/ 2 w 42"/>
                <a:gd name="T17" fmla="*/ 27 h 27"/>
                <a:gd name="T18" fmla="*/ 42 w 42"/>
                <a:gd name="T19" fmla="*/ 3 h 27"/>
                <a:gd name="T20" fmla="*/ 40 w 42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2" y="26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38" name="Freeform 513"/>
            <p:cNvSpPr/>
            <p:nvPr>
              <p:custDataLst>
                <p:tags r:id="rId508"/>
              </p:custDataLst>
            </p:nvPr>
          </p:nvSpPr>
          <p:spPr bwMode="auto">
            <a:xfrm>
              <a:off x="10936288" y="2571750"/>
              <a:ext cx="80963" cy="49213"/>
            </a:xfrm>
            <a:custGeom>
              <a:avLst/>
              <a:gdLst>
                <a:gd name="T0" fmla="*/ 40 w 42"/>
                <a:gd name="T1" fmla="*/ 0 h 26"/>
                <a:gd name="T2" fmla="*/ 40 w 42"/>
                <a:gd name="T3" fmla="*/ 0 h 26"/>
                <a:gd name="T4" fmla="*/ 0 w 42"/>
                <a:gd name="T5" fmla="*/ 24 h 26"/>
                <a:gd name="T6" fmla="*/ 0 w 42"/>
                <a:gd name="T7" fmla="*/ 24 h 26"/>
                <a:gd name="T8" fmla="*/ 2 w 42"/>
                <a:gd name="T9" fmla="*/ 26 h 26"/>
                <a:gd name="T10" fmla="*/ 2 w 42"/>
                <a:gd name="T11" fmla="*/ 26 h 26"/>
                <a:gd name="T12" fmla="*/ 42 w 42"/>
                <a:gd name="T13" fmla="*/ 3 h 26"/>
                <a:gd name="T14" fmla="*/ 40 w 42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39" name="Freeform 514"/>
            <p:cNvSpPr/>
            <p:nvPr>
              <p:custDataLst>
                <p:tags r:id="rId509"/>
              </p:custDataLst>
            </p:nvPr>
          </p:nvSpPr>
          <p:spPr bwMode="auto">
            <a:xfrm>
              <a:off x="10941050" y="2576513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1 w 41"/>
                <a:gd name="T7" fmla="*/ 25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2 h 26"/>
                <a:gd name="T16" fmla="*/ 40 w 4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40" name="Freeform 515"/>
            <p:cNvSpPr/>
            <p:nvPr>
              <p:custDataLst>
                <p:tags r:id="rId510"/>
              </p:custDataLst>
            </p:nvPr>
          </p:nvSpPr>
          <p:spPr bwMode="auto">
            <a:xfrm>
              <a:off x="10942638" y="2581275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4 h 26"/>
                <a:gd name="T6" fmla="*/ 0 w 41"/>
                <a:gd name="T7" fmla="*/ 24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2 h 26"/>
                <a:gd name="T16" fmla="*/ 40 w 4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41" name="Freeform 516"/>
            <p:cNvSpPr/>
            <p:nvPr>
              <p:custDataLst>
                <p:tags r:id="rId511"/>
              </p:custDataLst>
            </p:nvPr>
          </p:nvSpPr>
          <p:spPr bwMode="auto">
            <a:xfrm>
              <a:off x="10944225" y="2584450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4 h 26"/>
                <a:gd name="T6" fmla="*/ 0 w 41"/>
                <a:gd name="T7" fmla="*/ 24 h 26"/>
                <a:gd name="T8" fmla="*/ 1 w 41"/>
                <a:gd name="T9" fmla="*/ 26 h 26"/>
                <a:gd name="T10" fmla="*/ 1 w 41"/>
                <a:gd name="T11" fmla="*/ 26 h 26"/>
                <a:gd name="T12" fmla="*/ 41 w 41"/>
                <a:gd name="T13" fmla="*/ 3 h 26"/>
                <a:gd name="T14" fmla="*/ 40 w 41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42" name="Freeform 517"/>
            <p:cNvSpPr/>
            <p:nvPr>
              <p:custDataLst>
                <p:tags r:id="rId512"/>
              </p:custDataLst>
            </p:nvPr>
          </p:nvSpPr>
          <p:spPr bwMode="auto">
            <a:xfrm>
              <a:off x="10945813" y="2590800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1 w 40"/>
                <a:gd name="T9" fmla="*/ 25 h 25"/>
                <a:gd name="T10" fmla="*/ 1 w 40"/>
                <a:gd name="T11" fmla="*/ 25 h 25"/>
                <a:gd name="T12" fmla="*/ 1 w 40"/>
                <a:gd name="T13" fmla="*/ 25 h 25"/>
                <a:gd name="T14" fmla="*/ 40 w 40"/>
                <a:gd name="T15" fmla="*/ 2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43" name="Freeform 518"/>
            <p:cNvSpPr/>
            <p:nvPr>
              <p:custDataLst>
                <p:tags r:id="rId513"/>
              </p:custDataLst>
            </p:nvPr>
          </p:nvSpPr>
          <p:spPr bwMode="auto">
            <a:xfrm>
              <a:off x="10947400" y="2593975"/>
              <a:ext cx="76200" cy="47625"/>
            </a:xfrm>
            <a:custGeom>
              <a:avLst/>
              <a:gdLst>
                <a:gd name="T0" fmla="*/ 39 w 40"/>
                <a:gd name="T1" fmla="*/ 0 h 25"/>
                <a:gd name="T2" fmla="*/ 39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39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44" name="Freeform 519"/>
            <p:cNvSpPr/>
            <p:nvPr>
              <p:custDataLst>
                <p:tags r:id="rId514"/>
              </p:custDataLst>
            </p:nvPr>
          </p:nvSpPr>
          <p:spPr bwMode="auto">
            <a:xfrm>
              <a:off x="10947400" y="2598738"/>
              <a:ext cx="79375" cy="46038"/>
            </a:xfrm>
            <a:custGeom>
              <a:avLst/>
              <a:gdLst>
                <a:gd name="T0" fmla="*/ 40 w 41"/>
                <a:gd name="T1" fmla="*/ 0 h 25"/>
                <a:gd name="T2" fmla="*/ 40 w 41"/>
                <a:gd name="T3" fmla="*/ 0 h 25"/>
                <a:gd name="T4" fmla="*/ 0 w 41"/>
                <a:gd name="T5" fmla="*/ 23 h 25"/>
                <a:gd name="T6" fmla="*/ 0 w 41"/>
                <a:gd name="T7" fmla="*/ 23 h 25"/>
                <a:gd name="T8" fmla="*/ 1 w 41"/>
                <a:gd name="T9" fmla="*/ 25 h 25"/>
                <a:gd name="T10" fmla="*/ 1 w 41"/>
                <a:gd name="T11" fmla="*/ 25 h 25"/>
                <a:gd name="T12" fmla="*/ 1 w 41"/>
                <a:gd name="T13" fmla="*/ 25 h 25"/>
                <a:gd name="T14" fmla="*/ 41 w 41"/>
                <a:gd name="T15" fmla="*/ 2 h 25"/>
                <a:gd name="T16" fmla="*/ 40 w 41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45" name="Freeform 520"/>
            <p:cNvSpPr/>
            <p:nvPr>
              <p:custDataLst>
                <p:tags r:id="rId515"/>
              </p:custDataLst>
            </p:nvPr>
          </p:nvSpPr>
          <p:spPr bwMode="auto">
            <a:xfrm>
              <a:off x="10950575" y="2601913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0 w 41"/>
                <a:gd name="T7" fmla="*/ 23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2 h 26"/>
                <a:gd name="T16" fmla="*/ 40 w 4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46" name="Freeform 521"/>
            <p:cNvSpPr/>
            <p:nvPr>
              <p:custDataLst>
                <p:tags r:id="rId516"/>
              </p:custDataLst>
            </p:nvPr>
          </p:nvSpPr>
          <p:spPr bwMode="auto">
            <a:xfrm>
              <a:off x="10952163" y="2605088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40 w 40"/>
                <a:gd name="T3" fmla="*/ 0 h 26"/>
                <a:gd name="T4" fmla="*/ 0 w 40"/>
                <a:gd name="T5" fmla="*/ 24 h 26"/>
                <a:gd name="T6" fmla="*/ 0 w 40"/>
                <a:gd name="T7" fmla="*/ 24 h 26"/>
                <a:gd name="T8" fmla="*/ 1 w 40"/>
                <a:gd name="T9" fmla="*/ 26 h 26"/>
                <a:gd name="T10" fmla="*/ 1 w 40"/>
                <a:gd name="T11" fmla="*/ 26 h 26"/>
                <a:gd name="T12" fmla="*/ 1 w 40"/>
                <a:gd name="T13" fmla="*/ 26 h 26"/>
                <a:gd name="T14" fmla="*/ 40 w 40"/>
                <a:gd name="T15" fmla="*/ 3 h 26"/>
                <a:gd name="T16" fmla="*/ 40 w 40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47" name="Freeform 522"/>
            <p:cNvSpPr/>
            <p:nvPr>
              <p:custDataLst>
                <p:tags r:id="rId517"/>
              </p:custDataLst>
            </p:nvPr>
          </p:nvSpPr>
          <p:spPr bwMode="auto">
            <a:xfrm>
              <a:off x="10953750" y="2611438"/>
              <a:ext cx="76200" cy="47625"/>
            </a:xfrm>
            <a:custGeom>
              <a:avLst/>
              <a:gdLst>
                <a:gd name="T0" fmla="*/ 39 w 40"/>
                <a:gd name="T1" fmla="*/ 0 h 25"/>
                <a:gd name="T2" fmla="*/ 39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39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48" name="Freeform 523"/>
            <p:cNvSpPr/>
            <p:nvPr>
              <p:custDataLst>
                <p:tags r:id="rId518"/>
              </p:custDataLst>
            </p:nvPr>
          </p:nvSpPr>
          <p:spPr bwMode="auto">
            <a:xfrm>
              <a:off x="10953750" y="2614613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0 w 41"/>
                <a:gd name="T7" fmla="*/ 23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2 h 26"/>
                <a:gd name="T16" fmla="*/ 40 w 4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49" name="Freeform 524"/>
            <p:cNvSpPr/>
            <p:nvPr>
              <p:custDataLst>
                <p:tags r:id="rId519"/>
              </p:custDataLst>
            </p:nvPr>
          </p:nvSpPr>
          <p:spPr bwMode="auto">
            <a:xfrm>
              <a:off x="10955338" y="2619375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40 w 40"/>
                <a:gd name="T3" fmla="*/ 0 h 26"/>
                <a:gd name="T4" fmla="*/ 0 w 40"/>
                <a:gd name="T5" fmla="*/ 24 h 26"/>
                <a:gd name="T6" fmla="*/ 0 w 40"/>
                <a:gd name="T7" fmla="*/ 24 h 26"/>
                <a:gd name="T8" fmla="*/ 0 w 40"/>
                <a:gd name="T9" fmla="*/ 26 h 26"/>
                <a:gd name="T10" fmla="*/ 0 w 40"/>
                <a:gd name="T11" fmla="*/ 26 h 26"/>
                <a:gd name="T12" fmla="*/ 0 w 40"/>
                <a:gd name="T13" fmla="*/ 26 h 26"/>
                <a:gd name="T14" fmla="*/ 40 w 40"/>
                <a:gd name="T15" fmla="*/ 3 h 26"/>
                <a:gd name="T16" fmla="*/ 40 w 40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50" name="Freeform 525"/>
            <p:cNvSpPr/>
            <p:nvPr>
              <p:custDataLst>
                <p:tags r:id="rId520"/>
              </p:custDataLst>
            </p:nvPr>
          </p:nvSpPr>
          <p:spPr bwMode="auto">
            <a:xfrm>
              <a:off x="10955338" y="2624138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1 w 40"/>
                <a:gd name="T9" fmla="*/ 25 h 25"/>
                <a:gd name="T10" fmla="*/ 1 w 40"/>
                <a:gd name="T11" fmla="*/ 25 h 25"/>
                <a:gd name="T12" fmla="*/ 1 w 40"/>
                <a:gd name="T13" fmla="*/ 25 h 25"/>
                <a:gd name="T14" fmla="*/ 40 w 40"/>
                <a:gd name="T15" fmla="*/ 2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51" name="Freeform 526"/>
            <p:cNvSpPr/>
            <p:nvPr>
              <p:custDataLst>
                <p:tags r:id="rId521"/>
              </p:custDataLst>
            </p:nvPr>
          </p:nvSpPr>
          <p:spPr bwMode="auto">
            <a:xfrm>
              <a:off x="10956925" y="2628900"/>
              <a:ext cx="76200" cy="47625"/>
            </a:xfrm>
            <a:custGeom>
              <a:avLst/>
              <a:gdLst>
                <a:gd name="T0" fmla="*/ 39 w 40"/>
                <a:gd name="T1" fmla="*/ 0 h 25"/>
                <a:gd name="T2" fmla="*/ 39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39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53" name="Freeform 527"/>
            <p:cNvSpPr/>
            <p:nvPr>
              <p:custDataLst>
                <p:tags r:id="rId522"/>
              </p:custDataLst>
            </p:nvPr>
          </p:nvSpPr>
          <p:spPr bwMode="auto">
            <a:xfrm>
              <a:off x="10956925" y="2632075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54" name="Freeform 528"/>
            <p:cNvSpPr/>
            <p:nvPr>
              <p:custDataLst>
                <p:tags r:id="rId523"/>
              </p:custDataLst>
            </p:nvPr>
          </p:nvSpPr>
          <p:spPr bwMode="auto">
            <a:xfrm>
              <a:off x="10956925" y="2635250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55" name="Freeform 529"/>
            <p:cNvSpPr/>
            <p:nvPr>
              <p:custDataLst>
                <p:tags r:id="rId524"/>
              </p:custDataLst>
            </p:nvPr>
          </p:nvSpPr>
          <p:spPr bwMode="auto">
            <a:xfrm>
              <a:off x="10956925" y="2640013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4 h 25"/>
                <a:gd name="T10" fmla="*/ 0 w 40"/>
                <a:gd name="T11" fmla="*/ 24 h 25"/>
                <a:gd name="T12" fmla="*/ 0 w 40"/>
                <a:gd name="T13" fmla="*/ 24 h 25"/>
                <a:gd name="T14" fmla="*/ 0 w 40"/>
                <a:gd name="T15" fmla="*/ 25 h 25"/>
                <a:gd name="T16" fmla="*/ 40 w 40"/>
                <a:gd name="T17" fmla="*/ 2 h 25"/>
                <a:gd name="T18" fmla="*/ 40 w 40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56" name="Freeform 530"/>
            <p:cNvSpPr/>
            <p:nvPr>
              <p:custDataLst>
                <p:tags r:id="rId525"/>
              </p:custDataLst>
            </p:nvPr>
          </p:nvSpPr>
          <p:spPr bwMode="auto">
            <a:xfrm>
              <a:off x="10956925" y="2643188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4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40 w 40"/>
                <a:gd name="T17" fmla="*/ 2 h 25"/>
                <a:gd name="T18" fmla="*/ 40 w 40"/>
                <a:gd name="T19" fmla="*/ 2 h 25"/>
                <a:gd name="T20" fmla="*/ 40 w 40"/>
                <a:gd name="T21" fmla="*/ 2 h 25"/>
                <a:gd name="T22" fmla="*/ 40 w 40"/>
                <a:gd name="T23" fmla="*/ 2 h 25"/>
                <a:gd name="T24" fmla="*/ 40 w 40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0" name="Freeform 531"/>
            <p:cNvSpPr/>
            <p:nvPr>
              <p:custDataLst>
                <p:tags r:id="rId526"/>
              </p:custDataLst>
            </p:nvPr>
          </p:nvSpPr>
          <p:spPr bwMode="auto">
            <a:xfrm>
              <a:off x="10956925" y="2647950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3 h 25"/>
                <a:gd name="T6" fmla="*/ 0 w 40"/>
                <a:gd name="T7" fmla="*/ 24 h 25"/>
                <a:gd name="T8" fmla="*/ 0 w 40"/>
                <a:gd name="T9" fmla="*/ 24 h 25"/>
                <a:gd name="T10" fmla="*/ 0 w 40"/>
                <a:gd name="T11" fmla="*/ 24 h 25"/>
                <a:gd name="T12" fmla="*/ 0 w 40"/>
                <a:gd name="T13" fmla="*/ 24 h 25"/>
                <a:gd name="T14" fmla="*/ 0 w 40"/>
                <a:gd name="T15" fmla="*/ 25 h 25"/>
                <a:gd name="T16" fmla="*/ 40 w 40"/>
                <a:gd name="T17" fmla="*/ 2 h 25"/>
                <a:gd name="T18" fmla="*/ 40 w 40"/>
                <a:gd name="T19" fmla="*/ 2 h 25"/>
                <a:gd name="T20" fmla="*/ 40 w 40"/>
                <a:gd name="T21" fmla="*/ 1 h 25"/>
                <a:gd name="T22" fmla="*/ 40 w 40"/>
                <a:gd name="T23" fmla="*/ 0 h 25"/>
                <a:gd name="T24" fmla="*/ 40 w 40"/>
                <a:gd name="T25" fmla="*/ 0 h 25"/>
                <a:gd name="T26" fmla="*/ 40 w 40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1" name="Freeform 532"/>
            <p:cNvSpPr/>
            <p:nvPr>
              <p:custDataLst>
                <p:tags r:id="rId527"/>
              </p:custDataLst>
            </p:nvPr>
          </p:nvSpPr>
          <p:spPr bwMode="auto">
            <a:xfrm>
              <a:off x="10956925" y="2651125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5 h 25"/>
                <a:gd name="T6" fmla="*/ 40 w 40"/>
                <a:gd name="T7" fmla="*/ 2 h 25"/>
                <a:gd name="T8" fmla="*/ 40 w 40"/>
                <a:gd name="T9" fmla="*/ 2 h 25"/>
                <a:gd name="T10" fmla="*/ 40 w 40"/>
                <a:gd name="T11" fmla="*/ 0 h 25"/>
                <a:gd name="T12" fmla="*/ 40 w 4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2" name="Freeform 533"/>
            <p:cNvSpPr/>
            <p:nvPr>
              <p:custDataLst>
                <p:tags r:id="rId528"/>
              </p:custDataLst>
            </p:nvPr>
          </p:nvSpPr>
          <p:spPr bwMode="auto">
            <a:xfrm>
              <a:off x="10956925" y="2654300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5 h 25"/>
                <a:gd name="T6" fmla="*/ 0 w 40"/>
                <a:gd name="T7" fmla="*/ 25 h 25"/>
                <a:gd name="T8" fmla="*/ 0 w 40"/>
                <a:gd name="T9" fmla="*/ 25 h 25"/>
                <a:gd name="T10" fmla="*/ 40 w 40"/>
                <a:gd name="T11" fmla="*/ 2 h 25"/>
                <a:gd name="T12" fmla="*/ 40 w 40"/>
                <a:gd name="T13" fmla="*/ 1 h 25"/>
                <a:gd name="T14" fmla="*/ 40 w 40"/>
                <a:gd name="T15" fmla="*/ 0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1"/>
                  </a:cubicBezTo>
                  <a:cubicBezTo>
                    <a:pt x="40" y="1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3" name="Freeform 534"/>
            <p:cNvSpPr/>
            <p:nvPr>
              <p:custDataLst>
                <p:tags r:id="rId529"/>
              </p:custDataLst>
            </p:nvPr>
          </p:nvSpPr>
          <p:spPr bwMode="auto">
            <a:xfrm>
              <a:off x="10956925" y="2659063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40 w 40"/>
                <a:gd name="T13" fmla="*/ 1 h 25"/>
                <a:gd name="T14" fmla="*/ 40 w 40"/>
                <a:gd name="T15" fmla="*/ 1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4" name="Freeform 535"/>
            <p:cNvSpPr/>
            <p:nvPr>
              <p:custDataLst>
                <p:tags r:id="rId530"/>
              </p:custDataLst>
            </p:nvPr>
          </p:nvSpPr>
          <p:spPr bwMode="auto">
            <a:xfrm>
              <a:off x="10291763" y="2306638"/>
              <a:ext cx="746125" cy="623888"/>
            </a:xfrm>
            <a:custGeom>
              <a:avLst/>
              <a:gdLst>
                <a:gd name="T0" fmla="*/ 162 w 391"/>
                <a:gd name="T1" fmla="*/ 0 h 328"/>
                <a:gd name="T2" fmla="*/ 160 w 391"/>
                <a:gd name="T3" fmla="*/ 0 h 328"/>
                <a:gd name="T4" fmla="*/ 159 w 391"/>
                <a:gd name="T5" fmla="*/ 0 h 328"/>
                <a:gd name="T6" fmla="*/ 158 w 391"/>
                <a:gd name="T7" fmla="*/ 0 h 328"/>
                <a:gd name="T8" fmla="*/ 158 w 391"/>
                <a:gd name="T9" fmla="*/ 0 h 328"/>
                <a:gd name="T10" fmla="*/ 157 w 391"/>
                <a:gd name="T11" fmla="*/ 0 h 328"/>
                <a:gd name="T12" fmla="*/ 155 w 391"/>
                <a:gd name="T13" fmla="*/ 0 h 328"/>
                <a:gd name="T14" fmla="*/ 124 w 391"/>
                <a:gd name="T15" fmla="*/ 26 h 328"/>
                <a:gd name="T16" fmla="*/ 120 w 391"/>
                <a:gd name="T17" fmla="*/ 44 h 328"/>
                <a:gd name="T18" fmla="*/ 116 w 391"/>
                <a:gd name="T19" fmla="*/ 51 h 328"/>
                <a:gd name="T20" fmla="*/ 109 w 391"/>
                <a:gd name="T21" fmla="*/ 45 h 328"/>
                <a:gd name="T22" fmla="*/ 103 w 391"/>
                <a:gd name="T23" fmla="*/ 42 h 328"/>
                <a:gd name="T24" fmla="*/ 94 w 391"/>
                <a:gd name="T25" fmla="*/ 39 h 328"/>
                <a:gd name="T26" fmla="*/ 89 w 391"/>
                <a:gd name="T27" fmla="*/ 38 h 328"/>
                <a:gd name="T28" fmla="*/ 86 w 391"/>
                <a:gd name="T29" fmla="*/ 39 h 328"/>
                <a:gd name="T30" fmla="*/ 85 w 391"/>
                <a:gd name="T31" fmla="*/ 39 h 328"/>
                <a:gd name="T32" fmla="*/ 85 w 391"/>
                <a:gd name="T33" fmla="*/ 39 h 328"/>
                <a:gd name="T34" fmla="*/ 84 w 391"/>
                <a:gd name="T35" fmla="*/ 39 h 328"/>
                <a:gd name="T36" fmla="*/ 72 w 391"/>
                <a:gd name="T37" fmla="*/ 60 h 328"/>
                <a:gd name="T38" fmla="*/ 55 w 391"/>
                <a:gd name="T39" fmla="*/ 44 h 328"/>
                <a:gd name="T40" fmla="*/ 48 w 391"/>
                <a:gd name="T41" fmla="*/ 42 h 328"/>
                <a:gd name="T42" fmla="*/ 40 w 391"/>
                <a:gd name="T43" fmla="*/ 41 h 328"/>
                <a:gd name="T44" fmla="*/ 37 w 391"/>
                <a:gd name="T45" fmla="*/ 41 h 328"/>
                <a:gd name="T46" fmla="*/ 37 w 391"/>
                <a:gd name="T47" fmla="*/ 41 h 328"/>
                <a:gd name="T48" fmla="*/ 37 w 391"/>
                <a:gd name="T49" fmla="*/ 41 h 328"/>
                <a:gd name="T50" fmla="*/ 25 w 391"/>
                <a:gd name="T51" fmla="*/ 67 h 328"/>
                <a:gd name="T52" fmla="*/ 24 w 391"/>
                <a:gd name="T53" fmla="*/ 72 h 328"/>
                <a:gd name="T54" fmla="*/ 16 w 391"/>
                <a:gd name="T55" fmla="*/ 71 h 328"/>
                <a:gd name="T56" fmla="*/ 10 w 391"/>
                <a:gd name="T57" fmla="*/ 72 h 328"/>
                <a:gd name="T58" fmla="*/ 376 w 391"/>
                <a:gd name="T59" fmla="*/ 324 h 328"/>
                <a:gd name="T60" fmla="*/ 381 w 391"/>
                <a:gd name="T61" fmla="*/ 321 h 328"/>
                <a:gd name="T62" fmla="*/ 382 w 391"/>
                <a:gd name="T63" fmla="*/ 320 h 328"/>
                <a:gd name="T64" fmla="*/ 388 w 391"/>
                <a:gd name="T65" fmla="*/ 310 h 328"/>
                <a:gd name="T66" fmla="*/ 388 w 391"/>
                <a:gd name="T67" fmla="*/ 309 h 328"/>
                <a:gd name="T68" fmla="*/ 389 w 391"/>
                <a:gd name="T69" fmla="*/ 308 h 328"/>
                <a:gd name="T70" fmla="*/ 389 w 391"/>
                <a:gd name="T71" fmla="*/ 306 h 328"/>
                <a:gd name="T72" fmla="*/ 391 w 391"/>
                <a:gd name="T73" fmla="*/ 294 h 328"/>
                <a:gd name="T74" fmla="*/ 391 w 391"/>
                <a:gd name="T75" fmla="*/ 292 h 328"/>
                <a:gd name="T76" fmla="*/ 391 w 391"/>
                <a:gd name="T77" fmla="*/ 284 h 328"/>
                <a:gd name="T78" fmla="*/ 387 w 391"/>
                <a:gd name="T79" fmla="*/ 267 h 328"/>
                <a:gd name="T80" fmla="*/ 380 w 391"/>
                <a:gd name="T81" fmla="*/ 250 h 328"/>
                <a:gd name="T82" fmla="*/ 358 w 391"/>
                <a:gd name="T83" fmla="*/ 218 h 328"/>
                <a:gd name="T84" fmla="*/ 349 w 391"/>
                <a:gd name="T85" fmla="*/ 210 h 328"/>
                <a:gd name="T86" fmla="*/ 343 w 391"/>
                <a:gd name="T87" fmla="*/ 172 h 328"/>
                <a:gd name="T88" fmla="*/ 335 w 391"/>
                <a:gd name="T89" fmla="*/ 157 h 328"/>
                <a:gd name="T90" fmla="*/ 325 w 391"/>
                <a:gd name="T91" fmla="*/ 143 h 328"/>
                <a:gd name="T92" fmla="*/ 316 w 391"/>
                <a:gd name="T93" fmla="*/ 134 h 328"/>
                <a:gd name="T94" fmla="*/ 303 w 391"/>
                <a:gd name="T95" fmla="*/ 125 h 328"/>
                <a:gd name="T96" fmla="*/ 297 w 391"/>
                <a:gd name="T97" fmla="*/ 121 h 328"/>
                <a:gd name="T98" fmla="*/ 282 w 391"/>
                <a:gd name="T99" fmla="*/ 118 h 328"/>
                <a:gd name="T100" fmla="*/ 276 w 391"/>
                <a:gd name="T101" fmla="*/ 119 h 328"/>
                <a:gd name="T102" fmla="*/ 272 w 391"/>
                <a:gd name="T103" fmla="*/ 105 h 328"/>
                <a:gd name="T104" fmla="*/ 264 w 391"/>
                <a:gd name="T105" fmla="*/ 85 h 328"/>
                <a:gd name="T106" fmla="*/ 259 w 391"/>
                <a:gd name="T107" fmla="*/ 75 h 328"/>
                <a:gd name="T108" fmla="*/ 257 w 391"/>
                <a:gd name="T109" fmla="*/ 71 h 328"/>
                <a:gd name="T110" fmla="*/ 250 w 391"/>
                <a:gd name="T111" fmla="*/ 61 h 328"/>
                <a:gd name="T112" fmla="*/ 244 w 391"/>
                <a:gd name="T113" fmla="*/ 52 h 328"/>
                <a:gd name="T114" fmla="*/ 222 w 391"/>
                <a:gd name="T115" fmla="*/ 27 h 328"/>
                <a:gd name="T116" fmla="*/ 199 w 391"/>
                <a:gd name="T117" fmla="*/ 11 h 328"/>
                <a:gd name="T118" fmla="*/ 176 w 391"/>
                <a:gd name="T119" fmla="*/ 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1" h="328">
                  <a:moveTo>
                    <a:pt x="163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6" y="0"/>
                    <a:pt x="156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5" y="2"/>
                    <a:pt x="137" y="7"/>
                    <a:pt x="131" y="15"/>
                  </a:cubicBezTo>
                  <a:cubicBezTo>
                    <a:pt x="130" y="15"/>
                    <a:pt x="130" y="16"/>
                    <a:pt x="130" y="16"/>
                  </a:cubicBezTo>
                  <a:cubicBezTo>
                    <a:pt x="129" y="17"/>
                    <a:pt x="129" y="17"/>
                    <a:pt x="129" y="18"/>
                  </a:cubicBezTo>
                  <a:cubicBezTo>
                    <a:pt x="128" y="18"/>
                    <a:pt x="128" y="19"/>
                    <a:pt x="128" y="19"/>
                  </a:cubicBezTo>
                  <a:cubicBezTo>
                    <a:pt x="127" y="20"/>
                    <a:pt x="127" y="21"/>
                    <a:pt x="127" y="21"/>
                  </a:cubicBezTo>
                  <a:cubicBezTo>
                    <a:pt x="126" y="22"/>
                    <a:pt x="126" y="22"/>
                    <a:pt x="126" y="23"/>
                  </a:cubicBezTo>
                  <a:cubicBezTo>
                    <a:pt x="126" y="23"/>
                    <a:pt x="125" y="24"/>
                    <a:pt x="125" y="25"/>
                  </a:cubicBezTo>
                  <a:cubicBezTo>
                    <a:pt x="125" y="25"/>
                    <a:pt x="124" y="26"/>
                    <a:pt x="124" y="26"/>
                  </a:cubicBezTo>
                  <a:cubicBezTo>
                    <a:pt x="124" y="27"/>
                    <a:pt x="124" y="28"/>
                    <a:pt x="124" y="28"/>
                  </a:cubicBezTo>
                  <a:cubicBezTo>
                    <a:pt x="123" y="29"/>
                    <a:pt x="123" y="29"/>
                    <a:pt x="123" y="30"/>
                  </a:cubicBezTo>
                  <a:cubicBezTo>
                    <a:pt x="123" y="31"/>
                    <a:pt x="123" y="31"/>
                    <a:pt x="122" y="32"/>
                  </a:cubicBezTo>
                  <a:cubicBezTo>
                    <a:pt x="122" y="33"/>
                    <a:pt x="122" y="33"/>
                    <a:pt x="122" y="34"/>
                  </a:cubicBezTo>
                  <a:cubicBezTo>
                    <a:pt x="122" y="34"/>
                    <a:pt x="121" y="35"/>
                    <a:pt x="121" y="36"/>
                  </a:cubicBezTo>
                  <a:cubicBezTo>
                    <a:pt x="121" y="36"/>
                    <a:pt x="121" y="37"/>
                    <a:pt x="121" y="38"/>
                  </a:cubicBezTo>
                  <a:cubicBezTo>
                    <a:pt x="121" y="39"/>
                    <a:pt x="121" y="39"/>
                    <a:pt x="121" y="40"/>
                  </a:cubicBezTo>
                  <a:cubicBezTo>
                    <a:pt x="120" y="41"/>
                    <a:pt x="120" y="41"/>
                    <a:pt x="120" y="42"/>
                  </a:cubicBezTo>
                  <a:cubicBezTo>
                    <a:pt x="120" y="43"/>
                    <a:pt x="120" y="44"/>
                    <a:pt x="120" y="44"/>
                  </a:cubicBezTo>
                  <a:cubicBezTo>
                    <a:pt x="120" y="45"/>
                    <a:pt x="120" y="46"/>
                    <a:pt x="120" y="47"/>
                  </a:cubicBezTo>
                  <a:cubicBezTo>
                    <a:pt x="120" y="48"/>
                    <a:pt x="120" y="48"/>
                    <a:pt x="120" y="49"/>
                  </a:cubicBezTo>
                  <a:cubicBezTo>
                    <a:pt x="119" y="50"/>
                    <a:pt x="119" y="51"/>
                    <a:pt x="119" y="52"/>
                  </a:cubicBezTo>
                  <a:cubicBezTo>
                    <a:pt x="119" y="52"/>
                    <a:pt x="119" y="53"/>
                    <a:pt x="119" y="54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9" y="54"/>
                    <a:pt x="118" y="53"/>
                    <a:pt x="117" y="52"/>
                  </a:cubicBezTo>
                  <a:cubicBezTo>
                    <a:pt x="117" y="52"/>
                    <a:pt x="117" y="52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5" y="50"/>
                    <a:pt x="115" y="50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3" y="48"/>
                    <a:pt x="113" y="48"/>
                    <a:pt x="112" y="48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1" y="47"/>
                    <a:pt x="111" y="46"/>
                    <a:pt x="110" y="46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0" y="46"/>
                    <a:pt x="109" y="45"/>
                    <a:pt x="109" y="45"/>
                  </a:cubicBezTo>
                  <a:cubicBezTo>
                    <a:pt x="108" y="45"/>
                    <a:pt x="108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6" y="43"/>
                    <a:pt x="106" y="43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2"/>
                    <a:pt x="104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2" y="41"/>
                    <a:pt x="101" y="41"/>
                    <a:pt x="101" y="41"/>
                  </a:cubicBezTo>
                  <a:cubicBezTo>
                    <a:pt x="100" y="40"/>
                    <a:pt x="99" y="40"/>
                    <a:pt x="99" y="40"/>
                  </a:cubicBezTo>
                  <a:cubicBezTo>
                    <a:pt x="98" y="39"/>
                    <a:pt x="97" y="39"/>
                    <a:pt x="96" y="39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5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1" y="38"/>
                    <a:pt x="91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8"/>
                    <a:pt x="88" y="38"/>
                    <a:pt x="88" y="38"/>
                  </a:cubicBezTo>
                  <a:cubicBezTo>
                    <a:pt x="88" y="38"/>
                    <a:pt x="87" y="38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1" y="40"/>
                    <a:pt x="79" y="42"/>
                    <a:pt x="77" y="44"/>
                  </a:cubicBezTo>
                  <a:cubicBezTo>
                    <a:pt x="76" y="45"/>
                    <a:pt x="76" y="46"/>
                    <a:pt x="75" y="47"/>
                  </a:cubicBezTo>
                  <a:cubicBezTo>
                    <a:pt x="75" y="48"/>
                    <a:pt x="74" y="49"/>
                    <a:pt x="74" y="50"/>
                  </a:cubicBezTo>
                  <a:cubicBezTo>
                    <a:pt x="73" y="51"/>
                    <a:pt x="73" y="52"/>
                    <a:pt x="73" y="53"/>
                  </a:cubicBezTo>
                  <a:cubicBezTo>
                    <a:pt x="73" y="53"/>
                    <a:pt x="73" y="54"/>
                    <a:pt x="72" y="55"/>
                  </a:cubicBezTo>
                  <a:cubicBezTo>
                    <a:pt x="72" y="56"/>
                    <a:pt x="72" y="56"/>
                    <a:pt x="72" y="57"/>
                  </a:cubicBezTo>
                  <a:cubicBezTo>
                    <a:pt x="72" y="58"/>
                    <a:pt x="72" y="59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68" y="55"/>
                    <a:pt x="64" y="50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6"/>
                    <a:pt x="57" y="46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5"/>
                    <a:pt x="55" y="45"/>
                    <a:pt x="55" y="44"/>
                  </a:cubicBezTo>
                  <a:cubicBezTo>
                    <a:pt x="54" y="44"/>
                    <a:pt x="54" y="44"/>
                    <a:pt x="53" y="44"/>
                  </a:cubicBezTo>
                  <a:cubicBezTo>
                    <a:pt x="53" y="44"/>
                    <a:pt x="53" y="44"/>
                    <a:pt x="53" y="43"/>
                  </a:cubicBezTo>
                  <a:cubicBezTo>
                    <a:pt x="53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2"/>
                    <a:pt x="49" y="42"/>
                    <a:pt x="48" y="42"/>
                  </a:cubicBezTo>
                  <a:cubicBezTo>
                    <a:pt x="48" y="42"/>
                    <a:pt x="48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5" y="41"/>
                    <a:pt x="45" y="41"/>
                    <a:pt x="44" y="41"/>
                  </a:cubicBezTo>
                  <a:cubicBezTo>
                    <a:pt x="44" y="41"/>
                    <a:pt x="43" y="41"/>
                    <a:pt x="43" y="41"/>
                  </a:cubicBezTo>
                  <a:cubicBezTo>
                    <a:pt x="43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0" y="41"/>
                    <a:pt x="40" y="41"/>
                  </a:cubicBezTo>
                  <a:cubicBezTo>
                    <a:pt x="40" y="41"/>
                    <a:pt x="39" y="41"/>
                    <a:pt x="39" y="41"/>
                  </a:cubicBezTo>
                  <a:cubicBezTo>
                    <a:pt x="39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29" y="44"/>
                    <a:pt x="25" y="51"/>
                    <a:pt x="25" y="62"/>
                  </a:cubicBezTo>
                  <a:cubicBezTo>
                    <a:pt x="25" y="62"/>
                    <a:pt x="25" y="63"/>
                    <a:pt x="25" y="63"/>
                  </a:cubicBezTo>
                  <a:cubicBezTo>
                    <a:pt x="25" y="63"/>
                    <a:pt x="25" y="63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5"/>
                    <a:pt x="25" y="65"/>
                  </a:cubicBezTo>
                  <a:cubicBezTo>
                    <a:pt x="25" y="65"/>
                    <a:pt x="25" y="65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9"/>
                    <a:pt x="25" y="69"/>
                    <a:pt x="26" y="69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2"/>
                    <a:pt x="22" y="71"/>
                    <a:pt x="22" y="71"/>
                  </a:cubicBezTo>
                  <a:cubicBezTo>
                    <a:pt x="22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0" y="71"/>
                    <a:pt x="20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8" y="71"/>
                    <a:pt x="18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6" y="71"/>
                    <a:pt x="16" y="71"/>
                  </a:cubicBezTo>
                  <a:cubicBezTo>
                    <a:pt x="16" y="71"/>
                    <a:pt x="15" y="71"/>
                    <a:pt x="15" y="71"/>
                  </a:cubicBezTo>
                  <a:cubicBezTo>
                    <a:pt x="15" y="71"/>
                    <a:pt x="15" y="71"/>
                    <a:pt x="14" y="71"/>
                  </a:cubicBezTo>
                  <a:cubicBezTo>
                    <a:pt x="14" y="71"/>
                    <a:pt x="13" y="71"/>
                    <a:pt x="13" y="71"/>
                  </a:cubicBezTo>
                  <a:cubicBezTo>
                    <a:pt x="12" y="71"/>
                    <a:pt x="11" y="71"/>
                    <a:pt x="11" y="72"/>
                  </a:cubicBezTo>
                  <a:cubicBezTo>
                    <a:pt x="11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4" y="75"/>
                    <a:pt x="0" y="82"/>
                    <a:pt x="0" y="91"/>
                  </a:cubicBezTo>
                  <a:cubicBezTo>
                    <a:pt x="0" y="110"/>
                    <a:pt x="14" y="134"/>
                    <a:pt x="31" y="144"/>
                  </a:cubicBezTo>
                  <a:cubicBezTo>
                    <a:pt x="33" y="145"/>
                    <a:pt x="35" y="146"/>
                    <a:pt x="37" y="147"/>
                  </a:cubicBezTo>
                  <a:cubicBezTo>
                    <a:pt x="346" y="325"/>
                    <a:pt x="346" y="325"/>
                    <a:pt x="346" y="325"/>
                  </a:cubicBezTo>
                  <a:cubicBezTo>
                    <a:pt x="352" y="327"/>
                    <a:pt x="357" y="328"/>
                    <a:pt x="362" y="328"/>
                  </a:cubicBezTo>
                  <a:cubicBezTo>
                    <a:pt x="367" y="328"/>
                    <a:pt x="372" y="327"/>
                    <a:pt x="376" y="324"/>
                  </a:cubicBezTo>
                  <a:cubicBezTo>
                    <a:pt x="376" y="324"/>
                    <a:pt x="376" y="324"/>
                    <a:pt x="376" y="324"/>
                  </a:cubicBezTo>
                  <a:cubicBezTo>
                    <a:pt x="378" y="324"/>
                    <a:pt x="379" y="322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0"/>
                    <a:pt x="381" y="320"/>
                  </a:cubicBezTo>
                  <a:cubicBezTo>
                    <a:pt x="381" y="320"/>
                    <a:pt x="381" y="320"/>
                    <a:pt x="381" y="320"/>
                  </a:cubicBezTo>
                  <a:cubicBezTo>
                    <a:pt x="381" y="320"/>
                    <a:pt x="382" y="320"/>
                    <a:pt x="382" y="320"/>
                  </a:cubicBezTo>
                  <a:cubicBezTo>
                    <a:pt x="382" y="320"/>
                    <a:pt x="382" y="320"/>
                    <a:pt x="382" y="320"/>
                  </a:cubicBezTo>
                  <a:cubicBezTo>
                    <a:pt x="382" y="320"/>
                    <a:pt x="382" y="320"/>
                    <a:pt x="382" y="320"/>
                  </a:cubicBezTo>
                  <a:cubicBezTo>
                    <a:pt x="382" y="320"/>
                    <a:pt x="382" y="320"/>
                    <a:pt x="382" y="320"/>
                  </a:cubicBezTo>
                  <a:cubicBezTo>
                    <a:pt x="382" y="320"/>
                    <a:pt x="382" y="319"/>
                    <a:pt x="383" y="319"/>
                  </a:cubicBezTo>
                  <a:cubicBezTo>
                    <a:pt x="383" y="319"/>
                    <a:pt x="383" y="319"/>
                    <a:pt x="383" y="319"/>
                  </a:cubicBezTo>
                  <a:cubicBezTo>
                    <a:pt x="383" y="319"/>
                    <a:pt x="383" y="319"/>
                    <a:pt x="383" y="319"/>
                  </a:cubicBezTo>
                  <a:cubicBezTo>
                    <a:pt x="383" y="319"/>
                    <a:pt x="383" y="319"/>
                    <a:pt x="383" y="319"/>
                  </a:cubicBezTo>
                  <a:cubicBezTo>
                    <a:pt x="385" y="317"/>
                    <a:pt x="386" y="314"/>
                    <a:pt x="388" y="311"/>
                  </a:cubicBezTo>
                  <a:cubicBezTo>
                    <a:pt x="388" y="311"/>
                    <a:pt x="388" y="311"/>
                    <a:pt x="388" y="311"/>
                  </a:cubicBezTo>
                  <a:cubicBezTo>
                    <a:pt x="388" y="311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9" y="309"/>
                    <a:pt x="389" y="309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7"/>
                    <a:pt x="389" y="307"/>
                  </a:cubicBezTo>
                  <a:cubicBezTo>
                    <a:pt x="389" y="307"/>
                    <a:pt x="389" y="307"/>
                    <a:pt x="389" y="307"/>
                  </a:cubicBezTo>
                  <a:cubicBezTo>
                    <a:pt x="389" y="307"/>
                    <a:pt x="389" y="307"/>
                    <a:pt x="389" y="307"/>
                  </a:cubicBezTo>
                  <a:cubicBezTo>
                    <a:pt x="389" y="307"/>
                    <a:pt x="389" y="307"/>
                    <a:pt x="389" y="307"/>
                  </a:cubicBezTo>
                  <a:cubicBezTo>
                    <a:pt x="389" y="307"/>
                    <a:pt x="389" y="307"/>
                    <a:pt x="389" y="306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90" y="303"/>
                    <a:pt x="391" y="299"/>
                    <a:pt x="391" y="296"/>
                  </a:cubicBezTo>
                  <a:cubicBezTo>
                    <a:pt x="391" y="296"/>
                    <a:pt x="391" y="296"/>
                    <a:pt x="391" y="296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5"/>
                    <a:pt x="391" y="294"/>
                  </a:cubicBezTo>
                  <a:cubicBezTo>
                    <a:pt x="391" y="294"/>
                    <a:pt x="391" y="294"/>
                    <a:pt x="391" y="294"/>
                  </a:cubicBezTo>
                  <a:cubicBezTo>
                    <a:pt x="391" y="294"/>
                    <a:pt x="391" y="294"/>
                    <a:pt x="391" y="294"/>
                  </a:cubicBezTo>
                  <a:cubicBezTo>
                    <a:pt x="391" y="294"/>
                    <a:pt x="391" y="294"/>
                    <a:pt x="391" y="294"/>
                  </a:cubicBezTo>
                  <a:cubicBezTo>
                    <a:pt x="391" y="294"/>
                    <a:pt x="391" y="294"/>
                    <a:pt x="391" y="294"/>
                  </a:cubicBezTo>
                  <a:cubicBezTo>
                    <a:pt x="391" y="294"/>
                    <a:pt x="391" y="294"/>
                    <a:pt x="391" y="294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1" y="293"/>
                    <a:pt x="391" y="293"/>
                    <a:pt x="391" y="292"/>
                  </a:cubicBezTo>
                  <a:cubicBezTo>
                    <a:pt x="391" y="292"/>
                    <a:pt x="391" y="292"/>
                    <a:pt x="391" y="292"/>
                  </a:cubicBezTo>
                  <a:cubicBezTo>
                    <a:pt x="391" y="292"/>
                    <a:pt x="391" y="292"/>
                    <a:pt x="391" y="292"/>
                  </a:cubicBezTo>
                  <a:cubicBezTo>
                    <a:pt x="391" y="292"/>
                    <a:pt x="391" y="292"/>
                    <a:pt x="391" y="292"/>
                  </a:cubicBezTo>
                  <a:cubicBezTo>
                    <a:pt x="391" y="291"/>
                    <a:pt x="391" y="291"/>
                    <a:pt x="391" y="291"/>
                  </a:cubicBezTo>
                  <a:cubicBezTo>
                    <a:pt x="391" y="290"/>
                    <a:pt x="391" y="290"/>
                    <a:pt x="391" y="290"/>
                  </a:cubicBezTo>
                  <a:cubicBezTo>
                    <a:pt x="391" y="289"/>
                    <a:pt x="391" y="289"/>
                    <a:pt x="391" y="288"/>
                  </a:cubicBezTo>
                  <a:cubicBezTo>
                    <a:pt x="391" y="287"/>
                    <a:pt x="391" y="286"/>
                    <a:pt x="391" y="285"/>
                  </a:cubicBezTo>
                  <a:cubicBezTo>
                    <a:pt x="391" y="285"/>
                    <a:pt x="391" y="285"/>
                    <a:pt x="391" y="285"/>
                  </a:cubicBezTo>
                  <a:cubicBezTo>
                    <a:pt x="391" y="285"/>
                    <a:pt x="391" y="284"/>
                    <a:pt x="391" y="284"/>
                  </a:cubicBezTo>
                  <a:cubicBezTo>
                    <a:pt x="391" y="284"/>
                    <a:pt x="391" y="284"/>
                    <a:pt x="391" y="284"/>
                  </a:cubicBezTo>
                  <a:cubicBezTo>
                    <a:pt x="391" y="284"/>
                    <a:pt x="391" y="284"/>
                    <a:pt x="391" y="284"/>
                  </a:cubicBezTo>
                  <a:cubicBezTo>
                    <a:pt x="390" y="283"/>
                    <a:pt x="390" y="283"/>
                    <a:pt x="390" y="283"/>
                  </a:cubicBezTo>
                  <a:cubicBezTo>
                    <a:pt x="390" y="283"/>
                    <a:pt x="390" y="283"/>
                    <a:pt x="390" y="283"/>
                  </a:cubicBezTo>
                  <a:cubicBezTo>
                    <a:pt x="390" y="283"/>
                    <a:pt x="390" y="282"/>
                    <a:pt x="390" y="282"/>
                  </a:cubicBezTo>
                  <a:cubicBezTo>
                    <a:pt x="390" y="280"/>
                    <a:pt x="390" y="279"/>
                    <a:pt x="389" y="277"/>
                  </a:cubicBezTo>
                  <a:cubicBezTo>
                    <a:pt x="389" y="276"/>
                    <a:pt x="389" y="276"/>
                    <a:pt x="389" y="275"/>
                  </a:cubicBezTo>
                  <a:cubicBezTo>
                    <a:pt x="389" y="275"/>
                    <a:pt x="389" y="274"/>
                    <a:pt x="389" y="274"/>
                  </a:cubicBezTo>
                  <a:cubicBezTo>
                    <a:pt x="388" y="272"/>
                    <a:pt x="388" y="269"/>
                    <a:pt x="387" y="267"/>
                  </a:cubicBezTo>
                  <a:cubicBezTo>
                    <a:pt x="387" y="266"/>
                    <a:pt x="386" y="265"/>
                    <a:pt x="386" y="264"/>
                  </a:cubicBezTo>
                  <a:cubicBezTo>
                    <a:pt x="386" y="264"/>
                    <a:pt x="386" y="263"/>
                    <a:pt x="385" y="262"/>
                  </a:cubicBezTo>
                  <a:cubicBezTo>
                    <a:pt x="385" y="262"/>
                    <a:pt x="385" y="261"/>
                    <a:pt x="385" y="261"/>
                  </a:cubicBezTo>
                  <a:cubicBezTo>
                    <a:pt x="385" y="260"/>
                    <a:pt x="385" y="260"/>
                    <a:pt x="384" y="259"/>
                  </a:cubicBezTo>
                  <a:cubicBezTo>
                    <a:pt x="384" y="259"/>
                    <a:pt x="384" y="259"/>
                    <a:pt x="384" y="259"/>
                  </a:cubicBezTo>
                  <a:cubicBezTo>
                    <a:pt x="384" y="258"/>
                    <a:pt x="384" y="258"/>
                    <a:pt x="384" y="258"/>
                  </a:cubicBezTo>
                  <a:cubicBezTo>
                    <a:pt x="384" y="257"/>
                    <a:pt x="383" y="257"/>
                    <a:pt x="383" y="257"/>
                  </a:cubicBezTo>
                  <a:cubicBezTo>
                    <a:pt x="383" y="256"/>
                    <a:pt x="383" y="256"/>
                    <a:pt x="383" y="255"/>
                  </a:cubicBezTo>
                  <a:cubicBezTo>
                    <a:pt x="382" y="253"/>
                    <a:pt x="381" y="252"/>
                    <a:pt x="380" y="250"/>
                  </a:cubicBezTo>
                  <a:cubicBezTo>
                    <a:pt x="380" y="250"/>
                    <a:pt x="380" y="249"/>
                    <a:pt x="380" y="249"/>
                  </a:cubicBezTo>
                  <a:cubicBezTo>
                    <a:pt x="380" y="249"/>
                    <a:pt x="379" y="248"/>
                    <a:pt x="379" y="248"/>
                  </a:cubicBezTo>
                  <a:cubicBezTo>
                    <a:pt x="378" y="246"/>
                    <a:pt x="377" y="244"/>
                    <a:pt x="376" y="243"/>
                  </a:cubicBezTo>
                  <a:cubicBezTo>
                    <a:pt x="376" y="243"/>
                    <a:pt x="376" y="243"/>
                    <a:pt x="376" y="242"/>
                  </a:cubicBezTo>
                  <a:cubicBezTo>
                    <a:pt x="376" y="242"/>
                    <a:pt x="376" y="242"/>
                    <a:pt x="376" y="242"/>
                  </a:cubicBezTo>
                  <a:cubicBezTo>
                    <a:pt x="376" y="242"/>
                    <a:pt x="376" y="242"/>
                    <a:pt x="376" y="242"/>
                  </a:cubicBezTo>
                  <a:cubicBezTo>
                    <a:pt x="376" y="242"/>
                    <a:pt x="376" y="242"/>
                    <a:pt x="376" y="241"/>
                  </a:cubicBezTo>
                  <a:cubicBezTo>
                    <a:pt x="376" y="241"/>
                    <a:pt x="376" y="241"/>
                    <a:pt x="376" y="241"/>
                  </a:cubicBezTo>
                  <a:cubicBezTo>
                    <a:pt x="371" y="233"/>
                    <a:pt x="365" y="225"/>
                    <a:pt x="358" y="218"/>
                  </a:cubicBezTo>
                  <a:cubicBezTo>
                    <a:pt x="358" y="218"/>
                    <a:pt x="358" y="218"/>
                    <a:pt x="357" y="217"/>
                  </a:cubicBezTo>
                  <a:cubicBezTo>
                    <a:pt x="357" y="217"/>
                    <a:pt x="357" y="217"/>
                    <a:pt x="357" y="217"/>
                  </a:cubicBezTo>
                  <a:cubicBezTo>
                    <a:pt x="355" y="214"/>
                    <a:pt x="352" y="212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07"/>
                    <a:pt x="349" y="205"/>
                    <a:pt x="349" y="202"/>
                  </a:cubicBezTo>
                  <a:cubicBezTo>
                    <a:pt x="349" y="202"/>
                    <a:pt x="349" y="202"/>
                    <a:pt x="349" y="202"/>
                  </a:cubicBezTo>
                  <a:cubicBezTo>
                    <a:pt x="349" y="202"/>
                    <a:pt x="349" y="202"/>
                    <a:pt x="349" y="201"/>
                  </a:cubicBezTo>
                  <a:cubicBezTo>
                    <a:pt x="349" y="201"/>
                    <a:pt x="349" y="201"/>
                    <a:pt x="349" y="200"/>
                  </a:cubicBezTo>
                  <a:cubicBezTo>
                    <a:pt x="349" y="200"/>
                    <a:pt x="349" y="200"/>
                    <a:pt x="349" y="199"/>
                  </a:cubicBezTo>
                  <a:cubicBezTo>
                    <a:pt x="349" y="199"/>
                    <a:pt x="349" y="199"/>
                    <a:pt x="349" y="199"/>
                  </a:cubicBezTo>
                  <a:cubicBezTo>
                    <a:pt x="349" y="199"/>
                    <a:pt x="349" y="199"/>
                    <a:pt x="349" y="199"/>
                  </a:cubicBezTo>
                  <a:cubicBezTo>
                    <a:pt x="349" y="190"/>
                    <a:pt x="347" y="181"/>
                    <a:pt x="343" y="172"/>
                  </a:cubicBezTo>
                  <a:cubicBezTo>
                    <a:pt x="343" y="172"/>
                    <a:pt x="343" y="172"/>
                    <a:pt x="343" y="172"/>
                  </a:cubicBezTo>
                  <a:cubicBezTo>
                    <a:pt x="343" y="172"/>
                    <a:pt x="343" y="172"/>
                    <a:pt x="343" y="172"/>
                  </a:cubicBezTo>
                  <a:cubicBezTo>
                    <a:pt x="342" y="170"/>
                    <a:pt x="341" y="169"/>
                    <a:pt x="341" y="167"/>
                  </a:cubicBezTo>
                  <a:cubicBezTo>
                    <a:pt x="340" y="167"/>
                    <a:pt x="340" y="166"/>
                    <a:pt x="340" y="165"/>
                  </a:cubicBezTo>
                  <a:cubicBezTo>
                    <a:pt x="340" y="165"/>
                    <a:pt x="340" y="165"/>
                    <a:pt x="340" y="165"/>
                  </a:cubicBezTo>
                  <a:cubicBezTo>
                    <a:pt x="339" y="163"/>
                    <a:pt x="338" y="162"/>
                    <a:pt x="337" y="160"/>
                  </a:cubicBezTo>
                  <a:cubicBezTo>
                    <a:pt x="337" y="160"/>
                    <a:pt x="337" y="160"/>
                    <a:pt x="337" y="160"/>
                  </a:cubicBezTo>
                  <a:cubicBezTo>
                    <a:pt x="337" y="160"/>
                    <a:pt x="337" y="160"/>
                    <a:pt x="337" y="160"/>
                  </a:cubicBezTo>
                  <a:cubicBezTo>
                    <a:pt x="337" y="159"/>
                    <a:pt x="336" y="159"/>
                    <a:pt x="336" y="159"/>
                  </a:cubicBezTo>
                  <a:cubicBezTo>
                    <a:pt x="336" y="158"/>
                    <a:pt x="335" y="158"/>
                    <a:pt x="335" y="157"/>
                  </a:cubicBezTo>
                  <a:cubicBezTo>
                    <a:pt x="335" y="157"/>
                    <a:pt x="335" y="157"/>
                    <a:pt x="335" y="157"/>
                  </a:cubicBezTo>
                  <a:cubicBezTo>
                    <a:pt x="335" y="157"/>
                    <a:pt x="335" y="157"/>
                    <a:pt x="335" y="157"/>
                  </a:cubicBezTo>
                  <a:cubicBezTo>
                    <a:pt x="333" y="153"/>
                    <a:pt x="330" y="150"/>
                    <a:pt x="328" y="147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28" y="146"/>
                    <a:pt x="328" y="146"/>
                    <a:pt x="328" y="146"/>
                  </a:cubicBezTo>
                  <a:cubicBezTo>
                    <a:pt x="327" y="145"/>
                    <a:pt x="326" y="145"/>
                    <a:pt x="326" y="144"/>
                  </a:cubicBezTo>
                  <a:cubicBezTo>
                    <a:pt x="326" y="144"/>
                    <a:pt x="326" y="144"/>
                    <a:pt x="326" y="144"/>
                  </a:cubicBezTo>
                  <a:cubicBezTo>
                    <a:pt x="325" y="144"/>
                    <a:pt x="325" y="143"/>
                    <a:pt x="325" y="143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5" y="143"/>
                    <a:pt x="324" y="142"/>
                    <a:pt x="324" y="142"/>
                  </a:cubicBezTo>
                  <a:cubicBezTo>
                    <a:pt x="324" y="141"/>
                    <a:pt x="323" y="141"/>
                    <a:pt x="323" y="140"/>
                  </a:cubicBezTo>
                  <a:cubicBezTo>
                    <a:pt x="322" y="140"/>
                    <a:pt x="322" y="140"/>
                    <a:pt x="322" y="139"/>
                  </a:cubicBezTo>
                  <a:cubicBezTo>
                    <a:pt x="321" y="139"/>
                    <a:pt x="321" y="138"/>
                    <a:pt x="320" y="138"/>
                  </a:cubicBezTo>
                  <a:cubicBezTo>
                    <a:pt x="320" y="137"/>
                    <a:pt x="319" y="137"/>
                    <a:pt x="318" y="136"/>
                  </a:cubicBezTo>
                  <a:cubicBezTo>
                    <a:pt x="318" y="135"/>
                    <a:pt x="317" y="135"/>
                    <a:pt x="316" y="134"/>
                  </a:cubicBezTo>
                  <a:cubicBezTo>
                    <a:pt x="316" y="134"/>
                    <a:pt x="316" y="134"/>
                    <a:pt x="316" y="134"/>
                  </a:cubicBezTo>
                  <a:cubicBezTo>
                    <a:pt x="315" y="133"/>
                    <a:pt x="315" y="133"/>
                    <a:pt x="314" y="132"/>
                  </a:cubicBezTo>
                  <a:cubicBezTo>
                    <a:pt x="313" y="132"/>
                    <a:pt x="313" y="131"/>
                    <a:pt x="312" y="130"/>
                  </a:cubicBezTo>
                  <a:cubicBezTo>
                    <a:pt x="311" y="130"/>
                    <a:pt x="311" y="129"/>
                    <a:pt x="310" y="129"/>
                  </a:cubicBezTo>
                  <a:cubicBezTo>
                    <a:pt x="309" y="128"/>
                    <a:pt x="309" y="128"/>
                    <a:pt x="308" y="127"/>
                  </a:cubicBezTo>
                  <a:cubicBezTo>
                    <a:pt x="307" y="127"/>
                    <a:pt x="307" y="126"/>
                    <a:pt x="306" y="126"/>
                  </a:cubicBezTo>
                  <a:cubicBezTo>
                    <a:pt x="305" y="126"/>
                    <a:pt x="305" y="125"/>
                    <a:pt x="304" y="125"/>
                  </a:cubicBezTo>
                  <a:cubicBezTo>
                    <a:pt x="304" y="125"/>
                    <a:pt x="304" y="125"/>
                    <a:pt x="303" y="125"/>
                  </a:cubicBezTo>
                  <a:cubicBezTo>
                    <a:pt x="303" y="125"/>
                    <a:pt x="303" y="125"/>
                    <a:pt x="303" y="125"/>
                  </a:cubicBezTo>
                  <a:cubicBezTo>
                    <a:pt x="303" y="125"/>
                    <a:pt x="303" y="125"/>
                    <a:pt x="303" y="125"/>
                  </a:cubicBezTo>
                  <a:cubicBezTo>
                    <a:pt x="303" y="124"/>
                    <a:pt x="303" y="124"/>
                    <a:pt x="302" y="124"/>
                  </a:cubicBezTo>
                  <a:cubicBezTo>
                    <a:pt x="302" y="124"/>
                    <a:pt x="302" y="124"/>
                    <a:pt x="302" y="124"/>
                  </a:cubicBezTo>
                  <a:cubicBezTo>
                    <a:pt x="302" y="124"/>
                    <a:pt x="302" y="124"/>
                    <a:pt x="302" y="124"/>
                  </a:cubicBezTo>
                  <a:cubicBezTo>
                    <a:pt x="301" y="123"/>
                    <a:pt x="301" y="123"/>
                    <a:pt x="300" y="123"/>
                  </a:cubicBezTo>
                  <a:cubicBezTo>
                    <a:pt x="299" y="122"/>
                    <a:pt x="299" y="122"/>
                    <a:pt x="298" y="122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122"/>
                    <a:pt x="297" y="122"/>
                    <a:pt x="297" y="121"/>
                  </a:cubicBezTo>
                  <a:cubicBezTo>
                    <a:pt x="297" y="121"/>
                    <a:pt x="297" y="121"/>
                    <a:pt x="297" y="121"/>
                  </a:cubicBezTo>
                  <a:cubicBezTo>
                    <a:pt x="297" y="121"/>
                    <a:pt x="297" y="121"/>
                    <a:pt x="297" y="121"/>
                  </a:cubicBezTo>
                  <a:cubicBezTo>
                    <a:pt x="297" y="121"/>
                    <a:pt x="297" y="121"/>
                    <a:pt x="297" y="121"/>
                  </a:cubicBezTo>
                  <a:cubicBezTo>
                    <a:pt x="295" y="120"/>
                    <a:pt x="293" y="120"/>
                    <a:pt x="292" y="119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88" y="118"/>
                    <a:pt x="285" y="118"/>
                    <a:pt x="283" y="118"/>
                  </a:cubicBezTo>
                  <a:cubicBezTo>
                    <a:pt x="283" y="118"/>
                    <a:pt x="283" y="118"/>
                    <a:pt x="283" y="118"/>
                  </a:cubicBezTo>
                  <a:cubicBezTo>
                    <a:pt x="283" y="118"/>
                    <a:pt x="283" y="118"/>
                    <a:pt x="283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0" y="118"/>
                    <a:pt x="278" y="118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8"/>
                    <a:pt x="276" y="118"/>
                    <a:pt x="275" y="117"/>
                  </a:cubicBezTo>
                  <a:cubicBezTo>
                    <a:pt x="275" y="117"/>
                    <a:pt x="275" y="117"/>
                    <a:pt x="275" y="116"/>
                  </a:cubicBezTo>
                  <a:cubicBezTo>
                    <a:pt x="275" y="115"/>
                    <a:pt x="274" y="113"/>
                    <a:pt x="274" y="112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4" y="112"/>
                    <a:pt x="274" y="112"/>
                    <a:pt x="274" y="111"/>
                  </a:cubicBezTo>
                  <a:cubicBezTo>
                    <a:pt x="274" y="111"/>
                    <a:pt x="274" y="111"/>
                    <a:pt x="274" y="111"/>
                  </a:cubicBezTo>
                  <a:cubicBezTo>
                    <a:pt x="274" y="111"/>
                    <a:pt x="273" y="110"/>
                    <a:pt x="273" y="109"/>
                  </a:cubicBezTo>
                  <a:cubicBezTo>
                    <a:pt x="273" y="109"/>
                    <a:pt x="273" y="108"/>
                    <a:pt x="273" y="108"/>
                  </a:cubicBezTo>
                  <a:cubicBezTo>
                    <a:pt x="273" y="107"/>
                    <a:pt x="272" y="106"/>
                    <a:pt x="272" y="105"/>
                  </a:cubicBezTo>
                  <a:cubicBezTo>
                    <a:pt x="272" y="104"/>
                    <a:pt x="272" y="104"/>
                    <a:pt x="271" y="103"/>
                  </a:cubicBezTo>
                  <a:cubicBezTo>
                    <a:pt x="271" y="103"/>
                    <a:pt x="271" y="103"/>
                    <a:pt x="271" y="103"/>
                  </a:cubicBezTo>
                  <a:cubicBezTo>
                    <a:pt x="271" y="103"/>
                    <a:pt x="271" y="103"/>
                    <a:pt x="271" y="103"/>
                  </a:cubicBezTo>
                  <a:cubicBezTo>
                    <a:pt x="271" y="102"/>
                    <a:pt x="271" y="101"/>
                    <a:pt x="270" y="100"/>
                  </a:cubicBezTo>
                  <a:cubicBezTo>
                    <a:pt x="270" y="99"/>
                    <a:pt x="270" y="99"/>
                    <a:pt x="269" y="98"/>
                  </a:cubicBezTo>
                  <a:cubicBezTo>
                    <a:pt x="268" y="95"/>
                    <a:pt x="267" y="93"/>
                    <a:pt x="266" y="90"/>
                  </a:cubicBezTo>
                  <a:cubicBezTo>
                    <a:pt x="266" y="90"/>
                    <a:pt x="266" y="90"/>
                    <a:pt x="266" y="89"/>
                  </a:cubicBezTo>
                  <a:cubicBezTo>
                    <a:pt x="266" y="89"/>
                    <a:pt x="266" y="89"/>
                    <a:pt x="266" y="88"/>
                  </a:cubicBezTo>
                  <a:cubicBezTo>
                    <a:pt x="265" y="87"/>
                    <a:pt x="265" y="86"/>
                    <a:pt x="264" y="85"/>
                  </a:cubicBezTo>
                  <a:cubicBezTo>
                    <a:pt x="264" y="85"/>
                    <a:pt x="264" y="85"/>
                    <a:pt x="264" y="85"/>
                  </a:cubicBezTo>
                  <a:cubicBezTo>
                    <a:pt x="264" y="85"/>
                    <a:pt x="264" y="85"/>
                    <a:pt x="264" y="85"/>
                  </a:cubicBezTo>
                  <a:cubicBezTo>
                    <a:pt x="264" y="85"/>
                    <a:pt x="264" y="85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3" y="83"/>
                    <a:pt x="262" y="82"/>
                    <a:pt x="262" y="81"/>
                  </a:cubicBezTo>
                  <a:cubicBezTo>
                    <a:pt x="261" y="79"/>
                    <a:pt x="261" y="78"/>
                    <a:pt x="260" y="77"/>
                  </a:cubicBezTo>
                  <a:cubicBezTo>
                    <a:pt x="260" y="76"/>
                    <a:pt x="259" y="76"/>
                    <a:pt x="259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59" y="75"/>
                    <a:pt x="259" y="75"/>
                    <a:pt x="259" y="74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73"/>
                    <a:pt x="258" y="73"/>
                    <a:pt x="257" y="72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2"/>
                    <a:pt x="257" y="71"/>
                    <a:pt x="257" y="71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7" y="71"/>
                    <a:pt x="256" y="70"/>
                    <a:pt x="256" y="70"/>
                  </a:cubicBezTo>
                  <a:cubicBezTo>
                    <a:pt x="256" y="70"/>
                    <a:pt x="256" y="69"/>
                    <a:pt x="255" y="69"/>
                  </a:cubicBezTo>
                  <a:cubicBezTo>
                    <a:pt x="255" y="69"/>
                    <a:pt x="255" y="69"/>
                    <a:pt x="255" y="68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54" y="66"/>
                    <a:pt x="252" y="64"/>
                    <a:pt x="251" y="61"/>
                  </a:cubicBezTo>
                  <a:cubicBezTo>
                    <a:pt x="251" y="61"/>
                    <a:pt x="251" y="61"/>
                    <a:pt x="251" y="61"/>
                  </a:cubicBezTo>
                  <a:cubicBezTo>
                    <a:pt x="251" y="61"/>
                    <a:pt x="251" y="61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49" y="59"/>
                    <a:pt x="249" y="58"/>
                    <a:pt x="248" y="58"/>
                  </a:cubicBezTo>
                  <a:cubicBezTo>
                    <a:pt x="248" y="58"/>
                    <a:pt x="248" y="58"/>
                    <a:pt x="248" y="57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47" y="56"/>
                    <a:pt x="246" y="55"/>
                    <a:pt x="245" y="54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5" y="53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1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3" y="50"/>
                    <a:pt x="242" y="49"/>
                    <a:pt x="241" y="49"/>
                  </a:cubicBezTo>
                  <a:cubicBezTo>
                    <a:pt x="240" y="47"/>
                    <a:pt x="239" y="46"/>
                    <a:pt x="238" y="45"/>
                  </a:cubicBezTo>
                  <a:cubicBezTo>
                    <a:pt x="237" y="43"/>
                    <a:pt x="236" y="42"/>
                    <a:pt x="235" y="41"/>
                  </a:cubicBezTo>
                  <a:cubicBezTo>
                    <a:pt x="234" y="40"/>
                    <a:pt x="233" y="39"/>
                    <a:pt x="232" y="38"/>
                  </a:cubicBezTo>
                  <a:cubicBezTo>
                    <a:pt x="231" y="36"/>
                    <a:pt x="230" y="35"/>
                    <a:pt x="229" y="34"/>
                  </a:cubicBezTo>
                  <a:cubicBezTo>
                    <a:pt x="228" y="33"/>
                    <a:pt x="226" y="32"/>
                    <a:pt x="225" y="31"/>
                  </a:cubicBezTo>
                  <a:cubicBezTo>
                    <a:pt x="224" y="30"/>
                    <a:pt x="223" y="28"/>
                    <a:pt x="222" y="27"/>
                  </a:cubicBezTo>
                  <a:cubicBezTo>
                    <a:pt x="221" y="26"/>
                    <a:pt x="219" y="25"/>
                    <a:pt x="218" y="24"/>
                  </a:cubicBezTo>
                  <a:cubicBezTo>
                    <a:pt x="217" y="23"/>
                    <a:pt x="216" y="22"/>
                    <a:pt x="214" y="21"/>
                  </a:cubicBezTo>
                  <a:cubicBezTo>
                    <a:pt x="213" y="20"/>
                    <a:pt x="212" y="19"/>
                    <a:pt x="211" y="18"/>
                  </a:cubicBezTo>
                  <a:cubicBezTo>
                    <a:pt x="210" y="18"/>
                    <a:pt x="208" y="17"/>
                    <a:pt x="207" y="16"/>
                  </a:cubicBezTo>
                  <a:cubicBezTo>
                    <a:pt x="206" y="15"/>
                    <a:pt x="205" y="14"/>
                    <a:pt x="204" y="14"/>
                  </a:cubicBezTo>
                  <a:cubicBezTo>
                    <a:pt x="203" y="13"/>
                    <a:pt x="202" y="13"/>
                    <a:pt x="201" y="12"/>
                  </a:cubicBezTo>
                  <a:cubicBezTo>
                    <a:pt x="201" y="12"/>
                    <a:pt x="200" y="12"/>
                    <a:pt x="200" y="11"/>
                  </a:cubicBezTo>
                  <a:cubicBezTo>
                    <a:pt x="200" y="11"/>
                    <a:pt x="200" y="11"/>
                    <a:pt x="199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4" y="8"/>
                    <a:pt x="188" y="5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1" y="3"/>
                    <a:pt x="180" y="2"/>
                  </a:cubicBezTo>
                  <a:cubicBezTo>
                    <a:pt x="179" y="2"/>
                    <a:pt x="178" y="2"/>
                    <a:pt x="177" y="2"/>
                  </a:cubicBezTo>
                  <a:cubicBezTo>
                    <a:pt x="177" y="2"/>
                    <a:pt x="177" y="1"/>
                    <a:pt x="176" y="1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5" y="1"/>
                    <a:pt x="175" y="1"/>
                    <a:pt x="174" y="1"/>
                  </a:cubicBezTo>
                  <a:cubicBezTo>
                    <a:pt x="174" y="1"/>
                    <a:pt x="174" y="1"/>
                    <a:pt x="173" y="1"/>
                  </a:cubicBezTo>
                  <a:cubicBezTo>
                    <a:pt x="172" y="1"/>
                    <a:pt x="171" y="0"/>
                    <a:pt x="170" y="0"/>
                  </a:cubicBezTo>
                  <a:cubicBezTo>
                    <a:pt x="169" y="0"/>
                    <a:pt x="167" y="0"/>
                    <a:pt x="166" y="0"/>
                  </a:cubicBezTo>
                  <a:cubicBezTo>
                    <a:pt x="165" y="0"/>
                    <a:pt x="164" y="0"/>
                    <a:pt x="163" y="0"/>
                  </a:cubicBezTo>
                </a:path>
              </a:pathLst>
            </a:custGeom>
            <a:solidFill>
              <a:srgbClr val="F2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>
            <p:custDataLst>
              <p:tags r:id="rId531"/>
            </p:custDataLst>
          </p:nvPr>
        </p:nvGrpSpPr>
        <p:grpSpPr>
          <a:xfrm>
            <a:off x="9324975" y="5391603"/>
            <a:ext cx="2789238" cy="1473201"/>
            <a:chOff x="9324975" y="5391603"/>
            <a:chExt cx="2789238" cy="1473201"/>
          </a:xfrm>
        </p:grpSpPr>
        <p:sp>
          <p:nvSpPr>
            <p:cNvPr id="805" name="Freeform 536"/>
            <p:cNvSpPr/>
            <p:nvPr>
              <p:custDataLst>
                <p:tags r:id="rId532"/>
              </p:custDataLst>
            </p:nvPr>
          </p:nvSpPr>
          <p:spPr bwMode="auto">
            <a:xfrm>
              <a:off x="9936163" y="6620328"/>
              <a:ext cx="427038" cy="168275"/>
            </a:xfrm>
            <a:custGeom>
              <a:avLst/>
              <a:gdLst>
                <a:gd name="T0" fmla="*/ 269 w 269"/>
                <a:gd name="T1" fmla="*/ 106 h 106"/>
                <a:gd name="T2" fmla="*/ 0 w 269"/>
                <a:gd name="T3" fmla="*/ 19 h 106"/>
                <a:gd name="T4" fmla="*/ 120 w 269"/>
                <a:gd name="T5" fmla="*/ 0 h 106"/>
                <a:gd name="T6" fmla="*/ 269 w 269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106">
                  <a:moveTo>
                    <a:pt x="269" y="106"/>
                  </a:moveTo>
                  <a:lnTo>
                    <a:pt x="0" y="19"/>
                  </a:lnTo>
                  <a:lnTo>
                    <a:pt x="120" y="0"/>
                  </a:lnTo>
                  <a:lnTo>
                    <a:pt x="269" y="10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7" name="Freeform 538"/>
            <p:cNvSpPr/>
            <p:nvPr>
              <p:custDataLst>
                <p:tags r:id="rId533"/>
              </p:custDataLst>
            </p:nvPr>
          </p:nvSpPr>
          <p:spPr bwMode="auto">
            <a:xfrm>
              <a:off x="10363200" y="6142491"/>
              <a:ext cx="1493838" cy="722313"/>
            </a:xfrm>
            <a:custGeom>
              <a:avLst/>
              <a:gdLst>
                <a:gd name="T0" fmla="*/ 562 w 941"/>
                <a:gd name="T1" fmla="*/ 455 h 455"/>
                <a:gd name="T2" fmla="*/ 941 w 941"/>
                <a:gd name="T3" fmla="*/ 0 h 455"/>
                <a:gd name="T4" fmla="*/ 0 w 941"/>
                <a:gd name="T5" fmla="*/ 244 h 455"/>
                <a:gd name="T6" fmla="*/ 487 w 941"/>
                <a:gd name="T7" fmla="*/ 455 h 455"/>
                <a:gd name="T8" fmla="*/ 562 w 941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455">
                  <a:moveTo>
                    <a:pt x="562" y="455"/>
                  </a:moveTo>
                  <a:lnTo>
                    <a:pt x="941" y="0"/>
                  </a:lnTo>
                  <a:lnTo>
                    <a:pt x="0" y="244"/>
                  </a:lnTo>
                  <a:lnTo>
                    <a:pt x="487" y="455"/>
                  </a:lnTo>
                  <a:lnTo>
                    <a:pt x="562" y="4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8" name="Freeform 539"/>
            <p:cNvSpPr/>
            <p:nvPr>
              <p:custDataLst>
                <p:tags r:id="rId534"/>
              </p:custDataLst>
            </p:nvPr>
          </p:nvSpPr>
          <p:spPr bwMode="auto">
            <a:xfrm>
              <a:off x="11255375" y="6142491"/>
              <a:ext cx="858838" cy="722313"/>
            </a:xfrm>
            <a:custGeom>
              <a:avLst/>
              <a:gdLst>
                <a:gd name="T0" fmla="*/ 541 w 541"/>
                <a:gd name="T1" fmla="*/ 455 h 455"/>
                <a:gd name="T2" fmla="*/ 541 w 541"/>
                <a:gd name="T3" fmla="*/ 366 h 455"/>
                <a:gd name="T4" fmla="*/ 379 w 541"/>
                <a:gd name="T5" fmla="*/ 0 h 455"/>
                <a:gd name="T6" fmla="*/ 0 w 541"/>
                <a:gd name="T7" fmla="*/ 455 h 455"/>
                <a:gd name="T8" fmla="*/ 541 w 541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455">
                  <a:moveTo>
                    <a:pt x="541" y="455"/>
                  </a:moveTo>
                  <a:lnTo>
                    <a:pt x="541" y="366"/>
                  </a:lnTo>
                  <a:lnTo>
                    <a:pt x="379" y="0"/>
                  </a:lnTo>
                  <a:lnTo>
                    <a:pt x="0" y="455"/>
                  </a:lnTo>
                  <a:lnTo>
                    <a:pt x="541" y="4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9" name="Freeform 540"/>
            <p:cNvSpPr/>
            <p:nvPr>
              <p:custDataLst>
                <p:tags r:id="rId535"/>
              </p:custDataLst>
            </p:nvPr>
          </p:nvSpPr>
          <p:spPr bwMode="auto">
            <a:xfrm>
              <a:off x="10363200" y="6529841"/>
              <a:ext cx="773113" cy="334963"/>
            </a:xfrm>
            <a:custGeom>
              <a:avLst/>
              <a:gdLst>
                <a:gd name="T0" fmla="*/ 487 w 487"/>
                <a:gd name="T1" fmla="*/ 211 h 211"/>
                <a:gd name="T2" fmla="*/ 0 w 487"/>
                <a:gd name="T3" fmla="*/ 0 h 211"/>
                <a:gd name="T4" fmla="*/ 244 w 487"/>
                <a:gd name="T5" fmla="*/ 211 h 211"/>
                <a:gd name="T6" fmla="*/ 487 w 487"/>
                <a:gd name="T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7" h="211">
                  <a:moveTo>
                    <a:pt x="487" y="211"/>
                  </a:moveTo>
                  <a:lnTo>
                    <a:pt x="0" y="0"/>
                  </a:lnTo>
                  <a:lnTo>
                    <a:pt x="244" y="211"/>
                  </a:lnTo>
                  <a:lnTo>
                    <a:pt x="487" y="211"/>
                  </a:lnTo>
                  <a:close/>
                </a:path>
              </a:pathLst>
            </a:custGeom>
            <a:solidFill>
              <a:srgbClr val="C2D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Freeform 541"/>
            <p:cNvSpPr/>
            <p:nvPr>
              <p:custDataLst>
                <p:tags r:id="rId536"/>
              </p:custDataLst>
            </p:nvPr>
          </p:nvSpPr>
          <p:spPr bwMode="auto">
            <a:xfrm>
              <a:off x="9324975" y="5986916"/>
              <a:ext cx="439738" cy="330200"/>
            </a:xfrm>
            <a:custGeom>
              <a:avLst/>
              <a:gdLst>
                <a:gd name="T0" fmla="*/ 0 w 277"/>
                <a:gd name="T1" fmla="*/ 0 h 208"/>
                <a:gd name="T2" fmla="*/ 267 w 277"/>
                <a:gd name="T3" fmla="*/ 98 h 208"/>
                <a:gd name="T4" fmla="*/ 277 w 277"/>
                <a:gd name="T5" fmla="*/ 208 h 208"/>
                <a:gd name="T6" fmla="*/ 0 w 277"/>
                <a:gd name="T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208">
                  <a:moveTo>
                    <a:pt x="0" y="0"/>
                  </a:moveTo>
                  <a:lnTo>
                    <a:pt x="267" y="98"/>
                  </a:lnTo>
                  <a:lnTo>
                    <a:pt x="277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1" name="Freeform 542"/>
            <p:cNvSpPr/>
            <p:nvPr>
              <p:custDataLst>
                <p:tags r:id="rId537"/>
              </p:custDataLst>
            </p:nvPr>
          </p:nvSpPr>
          <p:spPr bwMode="auto">
            <a:xfrm>
              <a:off x="11857038" y="5448753"/>
              <a:ext cx="257175" cy="1274763"/>
            </a:xfrm>
            <a:custGeom>
              <a:avLst/>
              <a:gdLst>
                <a:gd name="T0" fmla="*/ 162 w 162"/>
                <a:gd name="T1" fmla="*/ 0 h 803"/>
                <a:gd name="T2" fmla="*/ 0 w 162"/>
                <a:gd name="T3" fmla="*/ 437 h 803"/>
                <a:gd name="T4" fmla="*/ 162 w 162"/>
                <a:gd name="T5" fmla="*/ 803 h 803"/>
                <a:gd name="T6" fmla="*/ 162 w 162"/>
                <a:gd name="T7" fmla="*/ 0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803">
                  <a:moveTo>
                    <a:pt x="162" y="0"/>
                  </a:moveTo>
                  <a:lnTo>
                    <a:pt x="0" y="437"/>
                  </a:lnTo>
                  <a:lnTo>
                    <a:pt x="162" y="80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Freeform 543"/>
            <p:cNvSpPr/>
            <p:nvPr>
              <p:custDataLst>
                <p:tags r:id="rId538"/>
              </p:custDataLst>
            </p:nvPr>
          </p:nvSpPr>
          <p:spPr bwMode="auto">
            <a:xfrm>
              <a:off x="11331575" y="5391603"/>
              <a:ext cx="533400" cy="127000"/>
            </a:xfrm>
            <a:custGeom>
              <a:avLst/>
              <a:gdLst>
                <a:gd name="T0" fmla="*/ 0 w 336"/>
                <a:gd name="T1" fmla="*/ 60 h 80"/>
                <a:gd name="T2" fmla="*/ 336 w 336"/>
                <a:gd name="T3" fmla="*/ 80 h 80"/>
                <a:gd name="T4" fmla="*/ 246 w 336"/>
                <a:gd name="T5" fmla="*/ 0 h 80"/>
                <a:gd name="T6" fmla="*/ 0 w 336"/>
                <a:gd name="T7" fmla="*/ 6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80">
                  <a:moveTo>
                    <a:pt x="0" y="60"/>
                  </a:moveTo>
                  <a:lnTo>
                    <a:pt x="336" y="80"/>
                  </a:lnTo>
                  <a:lnTo>
                    <a:pt x="246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Freeform 544"/>
            <p:cNvSpPr/>
            <p:nvPr>
              <p:custDataLst>
                <p:tags r:id="rId539"/>
              </p:custDataLst>
            </p:nvPr>
          </p:nvSpPr>
          <p:spPr bwMode="auto">
            <a:xfrm>
              <a:off x="10363200" y="5410653"/>
              <a:ext cx="1751013" cy="1119188"/>
            </a:xfrm>
            <a:custGeom>
              <a:avLst/>
              <a:gdLst>
                <a:gd name="T0" fmla="*/ 1103 w 1103"/>
                <a:gd name="T1" fmla="*/ 0 h 705"/>
                <a:gd name="T2" fmla="*/ 0 w 1103"/>
                <a:gd name="T3" fmla="*/ 705 h 705"/>
                <a:gd name="T4" fmla="*/ 941 w 1103"/>
                <a:gd name="T5" fmla="*/ 461 h 705"/>
                <a:gd name="T6" fmla="*/ 1103 w 1103"/>
                <a:gd name="T7" fmla="*/ 24 h 705"/>
                <a:gd name="T8" fmla="*/ 1103 w 1103"/>
                <a:gd name="T9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705">
                  <a:moveTo>
                    <a:pt x="1103" y="0"/>
                  </a:moveTo>
                  <a:lnTo>
                    <a:pt x="0" y="705"/>
                  </a:lnTo>
                  <a:lnTo>
                    <a:pt x="941" y="461"/>
                  </a:lnTo>
                  <a:lnTo>
                    <a:pt x="1103" y="24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4" name="Freeform 545"/>
            <p:cNvSpPr/>
            <p:nvPr>
              <p:custDataLst>
                <p:tags r:id="rId540"/>
              </p:custDataLst>
            </p:nvPr>
          </p:nvSpPr>
          <p:spPr bwMode="auto">
            <a:xfrm>
              <a:off x="10342563" y="5705928"/>
              <a:ext cx="528638" cy="255588"/>
            </a:xfrm>
            <a:custGeom>
              <a:avLst/>
              <a:gdLst>
                <a:gd name="T0" fmla="*/ 333 w 333"/>
                <a:gd name="T1" fmla="*/ 0 h 161"/>
                <a:gd name="T2" fmla="*/ 0 w 333"/>
                <a:gd name="T3" fmla="*/ 127 h 161"/>
                <a:gd name="T4" fmla="*/ 266 w 333"/>
                <a:gd name="T5" fmla="*/ 161 h 161"/>
                <a:gd name="T6" fmla="*/ 333 w 333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3" h="161">
                  <a:moveTo>
                    <a:pt x="333" y="0"/>
                  </a:moveTo>
                  <a:lnTo>
                    <a:pt x="0" y="127"/>
                  </a:lnTo>
                  <a:lnTo>
                    <a:pt x="266" y="16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>
            <p:custDataLst>
              <p:tags r:id="rId541"/>
            </p:custDataLst>
          </p:nvPr>
        </p:nvGrpSpPr>
        <p:grpSpPr>
          <a:xfrm>
            <a:off x="93663" y="171450"/>
            <a:ext cx="2846387" cy="2519363"/>
            <a:chOff x="93663" y="171450"/>
            <a:chExt cx="2846387" cy="2519363"/>
          </a:xfrm>
        </p:grpSpPr>
        <p:sp>
          <p:nvSpPr>
            <p:cNvPr id="806" name="Freeform 537"/>
            <p:cNvSpPr/>
            <p:nvPr>
              <p:custDataLst>
                <p:tags r:id="rId542"/>
              </p:custDataLst>
            </p:nvPr>
          </p:nvSpPr>
          <p:spPr bwMode="auto">
            <a:xfrm>
              <a:off x="2511425" y="404813"/>
              <a:ext cx="428625" cy="169863"/>
            </a:xfrm>
            <a:custGeom>
              <a:avLst/>
              <a:gdLst>
                <a:gd name="T0" fmla="*/ 270 w 270"/>
                <a:gd name="T1" fmla="*/ 107 h 107"/>
                <a:gd name="T2" fmla="*/ 0 w 270"/>
                <a:gd name="T3" fmla="*/ 20 h 107"/>
                <a:gd name="T4" fmla="*/ 120 w 270"/>
                <a:gd name="T5" fmla="*/ 0 h 107"/>
                <a:gd name="T6" fmla="*/ 270 w 270"/>
                <a:gd name="T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" h="107">
                  <a:moveTo>
                    <a:pt x="270" y="107"/>
                  </a:moveTo>
                  <a:lnTo>
                    <a:pt x="0" y="20"/>
                  </a:lnTo>
                  <a:lnTo>
                    <a:pt x="120" y="0"/>
                  </a:lnTo>
                  <a:lnTo>
                    <a:pt x="270" y="10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5" name="Freeform 546"/>
            <p:cNvSpPr/>
            <p:nvPr>
              <p:custDataLst>
                <p:tags r:id="rId543"/>
              </p:custDataLst>
            </p:nvPr>
          </p:nvSpPr>
          <p:spPr bwMode="auto">
            <a:xfrm>
              <a:off x="920750" y="398463"/>
              <a:ext cx="1146175" cy="1352550"/>
            </a:xfrm>
            <a:custGeom>
              <a:avLst/>
              <a:gdLst>
                <a:gd name="T0" fmla="*/ 722 w 722"/>
                <a:gd name="T1" fmla="*/ 110 h 852"/>
                <a:gd name="T2" fmla="*/ 0 w 722"/>
                <a:gd name="T3" fmla="*/ 0 h 852"/>
                <a:gd name="T4" fmla="*/ 271 w 722"/>
                <a:gd name="T5" fmla="*/ 852 h 852"/>
                <a:gd name="T6" fmla="*/ 361 w 722"/>
                <a:gd name="T7" fmla="*/ 410 h 852"/>
                <a:gd name="T8" fmla="*/ 722 w 722"/>
                <a:gd name="T9" fmla="*/ 11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852">
                  <a:moveTo>
                    <a:pt x="722" y="110"/>
                  </a:moveTo>
                  <a:lnTo>
                    <a:pt x="0" y="0"/>
                  </a:lnTo>
                  <a:lnTo>
                    <a:pt x="271" y="852"/>
                  </a:lnTo>
                  <a:lnTo>
                    <a:pt x="361" y="410"/>
                  </a:lnTo>
                  <a:lnTo>
                    <a:pt x="722" y="1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6" name="Freeform 547"/>
            <p:cNvSpPr/>
            <p:nvPr>
              <p:custDataLst>
                <p:tags r:id="rId544"/>
              </p:custDataLst>
            </p:nvPr>
          </p:nvSpPr>
          <p:spPr bwMode="auto">
            <a:xfrm>
              <a:off x="920750" y="171450"/>
              <a:ext cx="1146175" cy="401638"/>
            </a:xfrm>
            <a:custGeom>
              <a:avLst/>
              <a:gdLst>
                <a:gd name="T0" fmla="*/ 395 w 722"/>
                <a:gd name="T1" fmla="*/ 0 h 253"/>
                <a:gd name="T2" fmla="*/ 0 w 722"/>
                <a:gd name="T3" fmla="*/ 143 h 253"/>
                <a:gd name="T4" fmla="*/ 722 w 722"/>
                <a:gd name="T5" fmla="*/ 253 h 253"/>
                <a:gd name="T6" fmla="*/ 446 w 722"/>
                <a:gd name="T7" fmla="*/ 0 h 253"/>
                <a:gd name="T8" fmla="*/ 395 w 722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253">
                  <a:moveTo>
                    <a:pt x="395" y="0"/>
                  </a:moveTo>
                  <a:lnTo>
                    <a:pt x="0" y="143"/>
                  </a:lnTo>
                  <a:lnTo>
                    <a:pt x="722" y="253"/>
                  </a:lnTo>
                  <a:lnTo>
                    <a:pt x="446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548"/>
            <p:cNvSpPr/>
            <p:nvPr>
              <p:custDataLst>
                <p:tags r:id="rId545"/>
              </p:custDataLst>
            </p:nvPr>
          </p:nvSpPr>
          <p:spPr bwMode="auto">
            <a:xfrm>
              <a:off x="1493838" y="574675"/>
              <a:ext cx="1147763" cy="474663"/>
            </a:xfrm>
            <a:custGeom>
              <a:avLst/>
              <a:gdLst>
                <a:gd name="T0" fmla="*/ 723 w 723"/>
                <a:gd name="T1" fmla="*/ 70 h 299"/>
                <a:gd name="T2" fmla="*/ 0 w 723"/>
                <a:gd name="T3" fmla="*/ 299 h 299"/>
                <a:gd name="T4" fmla="*/ 361 w 723"/>
                <a:gd name="T5" fmla="*/ 0 h 299"/>
                <a:gd name="T6" fmla="*/ 723 w 723"/>
                <a:gd name="T7" fmla="*/ 7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3" h="299">
                  <a:moveTo>
                    <a:pt x="723" y="70"/>
                  </a:moveTo>
                  <a:lnTo>
                    <a:pt x="0" y="299"/>
                  </a:lnTo>
                  <a:lnTo>
                    <a:pt x="361" y="0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549"/>
            <p:cNvSpPr/>
            <p:nvPr>
              <p:custDataLst>
                <p:tags r:id="rId546"/>
              </p:custDataLst>
            </p:nvPr>
          </p:nvSpPr>
          <p:spPr bwMode="auto">
            <a:xfrm>
              <a:off x="750888" y="2290763"/>
              <a:ext cx="363538" cy="400050"/>
            </a:xfrm>
            <a:custGeom>
              <a:avLst/>
              <a:gdLst>
                <a:gd name="T0" fmla="*/ 0 w 229"/>
                <a:gd name="T1" fmla="*/ 252 h 252"/>
                <a:gd name="T2" fmla="*/ 107 w 229"/>
                <a:gd name="T3" fmla="*/ 10 h 252"/>
                <a:gd name="T4" fmla="*/ 229 w 229"/>
                <a:gd name="T5" fmla="*/ 0 h 252"/>
                <a:gd name="T6" fmla="*/ 0 w 229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252">
                  <a:moveTo>
                    <a:pt x="0" y="252"/>
                  </a:moveTo>
                  <a:lnTo>
                    <a:pt x="107" y="10"/>
                  </a:lnTo>
                  <a:lnTo>
                    <a:pt x="229" y="0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550"/>
            <p:cNvSpPr/>
            <p:nvPr>
              <p:custDataLst>
                <p:tags r:id="rId547"/>
              </p:custDataLst>
            </p:nvPr>
          </p:nvSpPr>
          <p:spPr bwMode="auto">
            <a:xfrm>
              <a:off x="173038" y="171450"/>
              <a:ext cx="1374775" cy="227013"/>
            </a:xfrm>
            <a:custGeom>
              <a:avLst/>
              <a:gdLst>
                <a:gd name="T0" fmla="*/ 0 w 866"/>
                <a:gd name="T1" fmla="*/ 0 h 143"/>
                <a:gd name="T2" fmla="*/ 471 w 866"/>
                <a:gd name="T3" fmla="*/ 143 h 143"/>
                <a:gd name="T4" fmla="*/ 866 w 866"/>
                <a:gd name="T5" fmla="*/ 0 h 143"/>
                <a:gd name="T6" fmla="*/ 0 w 866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6" h="143">
                  <a:moveTo>
                    <a:pt x="0" y="0"/>
                  </a:moveTo>
                  <a:lnTo>
                    <a:pt x="471" y="143"/>
                  </a:lnTo>
                  <a:lnTo>
                    <a:pt x="8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551"/>
            <p:cNvSpPr/>
            <p:nvPr>
              <p:custDataLst>
                <p:tags r:id="rId548"/>
              </p:custDataLst>
            </p:nvPr>
          </p:nvSpPr>
          <p:spPr bwMode="auto">
            <a:xfrm>
              <a:off x="93663" y="390525"/>
              <a:ext cx="138113" cy="482600"/>
            </a:xfrm>
            <a:custGeom>
              <a:avLst/>
              <a:gdLst>
                <a:gd name="T0" fmla="*/ 66 w 87"/>
                <a:gd name="T1" fmla="*/ 304 h 304"/>
                <a:gd name="T2" fmla="*/ 87 w 87"/>
                <a:gd name="T3" fmla="*/ 0 h 304"/>
                <a:gd name="T4" fmla="*/ 0 w 87"/>
                <a:gd name="T5" fmla="*/ 81 h 304"/>
                <a:gd name="T6" fmla="*/ 66 w 87"/>
                <a:gd name="T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4">
                  <a:moveTo>
                    <a:pt x="66" y="304"/>
                  </a:moveTo>
                  <a:lnTo>
                    <a:pt x="87" y="0"/>
                  </a:lnTo>
                  <a:lnTo>
                    <a:pt x="0" y="81"/>
                  </a:lnTo>
                  <a:lnTo>
                    <a:pt x="66" y="3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" name="Freeform 552"/>
            <p:cNvSpPr/>
            <p:nvPr>
              <p:custDataLst>
                <p:tags r:id="rId549"/>
              </p:custDataLst>
            </p:nvPr>
          </p:nvSpPr>
          <p:spPr bwMode="auto">
            <a:xfrm>
              <a:off x="120650" y="171450"/>
              <a:ext cx="1230313" cy="1579563"/>
            </a:xfrm>
            <a:custGeom>
              <a:avLst/>
              <a:gdLst>
                <a:gd name="T0" fmla="*/ 33 w 775"/>
                <a:gd name="T1" fmla="*/ 0 h 995"/>
                <a:gd name="T2" fmla="*/ 0 w 775"/>
                <a:gd name="T3" fmla="*/ 0 h 995"/>
                <a:gd name="T4" fmla="*/ 775 w 775"/>
                <a:gd name="T5" fmla="*/ 995 h 995"/>
                <a:gd name="T6" fmla="*/ 504 w 775"/>
                <a:gd name="T7" fmla="*/ 143 h 995"/>
                <a:gd name="T8" fmla="*/ 33 w 775"/>
                <a:gd name="T9" fmla="*/ 0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5" h="995">
                  <a:moveTo>
                    <a:pt x="33" y="0"/>
                  </a:moveTo>
                  <a:lnTo>
                    <a:pt x="0" y="0"/>
                  </a:lnTo>
                  <a:lnTo>
                    <a:pt x="775" y="995"/>
                  </a:lnTo>
                  <a:lnTo>
                    <a:pt x="504" y="14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2" name="Freeform 553"/>
            <p:cNvSpPr/>
            <p:nvPr>
              <p:custDataLst>
                <p:tags r:id="rId550"/>
              </p:custDataLst>
            </p:nvPr>
          </p:nvSpPr>
          <p:spPr bwMode="auto">
            <a:xfrm>
              <a:off x="249238" y="1482725"/>
              <a:ext cx="396875" cy="417513"/>
            </a:xfrm>
            <a:custGeom>
              <a:avLst/>
              <a:gdLst>
                <a:gd name="T0" fmla="*/ 219 w 250"/>
                <a:gd name="T1" fmla="*/ 0 h 263"/>
                <a:gd name="T2" fmla="*/ 0 w 250"/>
                <a:gd name="T3" fmla="*/ 263 h 263"/>
                <a:gd name="T4" fmla="*/ 250 w 250"/>
                <a:gd name="T5" fmla="*/ 169 h 263"/>
                <a:gd name="T6" fmla="*/ 219 w 250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263">
                  <a:moveTo>
                    <a:pt x="219" y="0"/>
                  </a:moveTo>
                  <a:lnTo>
                    <a:pt x="0" y="263"/>
                  </a:lnTo>
                  <a:lnTo>
                    <a:pt x="250" y="169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Freeform 554"/>
            <p:cNvSpPr/>
            <p:nvPr>
              <p:custDataLst>
                <p:tags r:id="rId551"/>
              </p:custDataLst>
            </p:nvPr>
          </p:nvSpPr>
          <p:spPr bwMode="auto">
            <a:xfrm>
              <a:off x="1350963" y="681038"/>
              <a:ext cx="1290638" cy="1069975"/>
            </a:xfrm>
            <a:custGeom>
              <a:avLst/>
              <a:gdLst>
                <a:gd name="T0" fmla="*/ 813 w 813"/>
                <a:gd name="T1" fmla="*/ 0 h 674"/>
                <a:gd name="T2" fmla="*/ 0 w 813"/>
                <a:gd name="T3" fmla="*/ 674 h 674"/>
                <a:gd name="T4" fmla="*/ 90 w 813"/>
                <a:gd name="T5" fmla="*/ 232 h 674"/>
                <a:gd name="T6" fmla="*/ 813 w 813"/>
                <a:gd name="T7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3" h="674">
                  <a:moveTo>
                    <a:pt x="813" y="0"/>
                  </a:moveTo>
                  <a:lnTo>
                    <a:pt x="0" y="674"/>
                  </a:lnTo>
                  <a:lnTo>
                    <a:pt x="90" y="232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9821" name="Rectangle 78" hidden="1"/>
          <p:cNvSpPr>
            <a:spLocks noChangeArrowheads="1"/>
          </p:cNvSpPr>
          <p:nvPr>
            <p:custDataLst>
              <p:tags r:id="rId552"/>
            </p:custDataLst>
          </p:nvPr>
        </p:nvSpPr>
        <p:spPr bwMode="auto">
          <a:xfrm>
            <a:off x="0" y="0"/>
            <a:ext cx="12192000" cy="6857999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553"/>
            </p:custDataLst>
          </p:nvPr>
        </p:nvSpPr>
        <p:spPr>
          <a:xfrm>
            <a:off x="885825" y="3347733"/>
            <a:ext cx="5357061" cy="731491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554"/>
            </p:custDataLst>
          </p:nvPr>
        </p:nvSpPr>
        <p:spPr>
          <a:xfrm>
            <a:off x="885825" y="2026302"/>
            <a:ext cx="5357061" cy="1257932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829" name="文本占位符 13"/>
          <p:cNvSpPr>
            <a:spLocks noGrp="1"/>
          </p:cNvSpPr>
          <p:nvPr>
            <p:ph type="body" sz="quarter" idx="11" hasCustomPrompt="1"/>
            <p:custDataLst>
              <p:tags r:id="rId555"/>
            </p:custDataLst>
          </p:nvPr>
        </p:nvSpPr>
        <p:spPr>
          <a:xfrm>
            <a:off x="904605" y="5269583"/>
            <a:ext cx="2160000" cy="432000"/>
          </a:xfrm>
        </p:spPr>
        <p:txBody>
          <a:bodyPr vert="horz" lIns="90000" tIns="46800" rIns="90000" bIns="46800" anchor="ctr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830" name="文本占位符 13"/>
          <p:cNvSpPr>
            <a:spLocks noGrp="1"/>
          </p:cNvSpPr>
          <p:nvPr>
            <p:ph type="body" sz="quarter" idx="12" hasCustomPrompt="1"/>
            <p:custDataLst>
              <p:tags r:id="rId556"/>
            </p:custDataLst>
          </p:nvPr>
        </p:nvSpPr>
        <p:spPr>
          <a:xfrm>
            <a:off x="904604" y="4785040"/>
            <a:ext cx="2160000" cy="432000"/>
          </a:xfrm>
        </p:spPr>
        <p:txBody>
          <a:bodyPr vert="horz" lIns="90000" tIns="46800" rIns="90000" bIns="46800" anchor="ctr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4" name="矩形 3"/>
          <p:cNvSpPr/>
          <p:nvPr>
            <p:custDataLst>
              <p:tags r:id="rId557"/>
            </p:custDataLst>
          </p:nvPr>
        </p:nvSpPr>
        <p:spPr>
          <a:xfrm>
            <a:off x="981710" y="4363703"/>
            <a:ext cx="887571" cy="6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3"/>
            <p:custDataLst>
              <p:tags r:id="rId55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4"/>
            <p:custDataLst>
              <p:tags r:id="rId55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5"/>
            <p:custDataLst>
              <p:tags r:id="rId56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 flipH="1">
            <a:off x="9624732" y="5120640"/>
            <a:ext cx="2567267" cy="1737360"/>
            <a:chOff x="6211888" y="1676400"/>
            <a:chExt cx="5465763" cy="3698875"/>
          </a:xfrm>
        </p:grpSpPr>
        <p:sp>
          <p:nvSpPr>
            <p:cNvPr id="19" name="Freeform 8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211888" y="3197225"/>
              <a:ext cx="3811588" cy="2178050"/>
            </a:xfrm>
            <a:custGeom>
              <a:avLst/>
              <a:gdLst>
                <a:gd name="T0" fmla="*/ 2168 w 2401"/>
                <a:gd name="T1" fmla="*/ 972 h 1372"/>
                <a:gd name="T2" fmla="*/ 2401 w 2401"/>
                <a:gd name="T3" fmla="*/ 837 h 1372"/>
                <a:gd name="T4" fmla="*/ 959 w 2401"/>
                <a:gd name="T5" fmla="*/ 0 h 1372"/>
                <a:gd name="T6" fmla="*/ 939 w 2401"/>
                <a:gd name="T7" fmla="*/ 10 h 1372"/>
                <a:gd name="T8" fmla="*/ 1399 w 2401"/>
                <a:gd name="T9" fmla="*/ 274 h 1372"/>
                <a:gd name="T10" fmla="*/ 1194 w 2401"/>
                <a:gd name="T11" fmla="*/ 402 h 1372"/>
                <a:gd name="T12" fmla="*/ 720 w 2401"/>
                <a:gd name="T13" fmla="*/ 130 h 1372"/>
                <a:gd name="T14" fmla="*/ 701 w 2401"/>
                <a:gd name="T15" fmla="*/ 140 h 1372"/>
                <a:gd name="T16" fmla="*/ 1175 w 2401"/>
                <a:gd name="T17" fmla="*/ 413 h 1372"/>
                <a:gd name="T18" fmla="*/ 986 w 2401"/>
                <a:gd name="T19" fmla="*/ 530 h 1372"/>
                <a:gd name="T20" fmla="*/ 498 w 2401"/>
                <a:gd name="T21" fmla="*/ 251 h 1372"/>
                <a:gd name="T22" fmla="*/ 479 w 2401"/>
                <a:gd name="T23" fmla="*/ 262 h 1372"/>
                <a:gd name="T24" fmla="*/ 967 w 2401"/>
                <a:gd name="T25" fmla="*/ 541 h 1372"/>
                <a:gd name="T26" fmla="*/ 757 w 2401"/>
                <a:gd name="T27" fmla="*/ 672 h 1372"/>
                <a:gd name="T28" fmla="*/ 253 w 2401"/>
                <a:gd name="T29" fmla="*/ 384 h 1372"/>
                <a:gd name="T30" fmla="*/ 233 w 2401"/>
                <a:gd name="T31" fmla="*/ 395 h 1372"/>
                <a:gd name="T32" fmla="*/ 739 w 2401"/>
                <a:gd name="T33" fmla="*/ 684 h 1372"/>
                <a:gd name="T34" fmla="*/ 540 w 2401"/>
                <a:gd name="T35" fmla="*/ 807 h 1372"/>
                <a:gd name="T36" fmla="*/ 20 w 2401"/>
                <a:gd name="T37" fmla="*/ 511 h 1372"/>
                <a:gd name="T38" fmla="*/ 0 w 2401"/>
                <a:gd name="T39" fmla="*/ 522 h 1372"/>
                <a:gd name="T40" fmla="*/ 1482 w 2401"/>
                <a:gd name="T41" fmla="*/ 1372 h 1372"/>
                <a:gd name="T42" fmla="*/ 2150 w 2401"/>
                <a:gd name="T43" fmla="*/ 983 h 1372"/>
                <a:gd name="T44" fmla="*/ 2330 w 2401"/>
                <a:gd name="T45" fmla="*/ 1090 h 1372"/>
                <a:gd name="T46" fmla="*/ 2350 w 2401"/>
                <a:gd name="T47" fmla="*/ 1078 h 1372"/>
                <a:gd name="T48" fmla="*/ 2168 w 2401"/>
                <a:gd name="T49" fmla="*/ 972 h 1372"/>
                <a:gd name="T50" fmla="*/ 1482 w 2401"/>
                <a:gd name="T51" fmla="*/ 1349 h 1372"/>
                <a:gd name="T52" fmla="*/ 558 w 2401"/>
                <a:gd name="T53" fmla="*/ 818 h 1372"/>
                <a:gd name="T54" fmla="*/ 757 w 2401"/>
                <a:gd name="T55" fmla="*/ 694 h 1372"/>
                <a:gd name="T56" fmla="*/ 1686 w 2401"/>
                <a:gd name="T57" fmla="*/ 1230 h 1372"/>
                <a:gd name="T58" fmla="*/ 1482 w 2401"/>
                <a:gd name="T59" fmla="*/ 1349 h 1372"/>
                <a:gd name="T60" fmla="*/ 1705 w 2401"/>
                <a:gd name="T61" fmla="*/ 1219 h 1372"/>
                <a:gd name="T62" fmla="*/ 776 w 2401"/>
                <a:gd name="T63" fmla="*/ 682 h 1372"/>
                <a:gd name="T64" fmla="*/ 986 w 2401"/>
                <a:gd name="T65" fmla="*/ 552 h 1372"/>
                <a:gd name="T66" fmla="*/ 1918 w 2401"/>
                <a:gd name="T67" fmla="*/ 1096 h 1372"/>
                <a:gd name="T68" fmla="*/ 1705 w 2401"/>
                <a:gd name="T69" fmla="*/ 1219 h 1372"/>
                <a:gd name="T70" fmla="*/ 1937 w 2401"/>
                <a:gd name="T71" fmla="*/ 1085 h 1372"/>
                <a:gd name="T72" fmla="*/ 1004 w 2401"/>
                <a:gd name="T73" fmla="*/ 541 h 1372"/>
                <a:gd name="T74" fmla="*/ 1194 w 2401"/>
                <a:gd name="T75" fmla="*/ 423 h 1372"/>
                <a:gd name="T76" fmla="*/ 2131 w 2401"/>
                <a:gd name="T77" fmla="*/ 972 h 1372"/>
                <a:gd name="T78" fmla="*/ 1937 w 2401"/>
                <a:gd name="T79" fmla="*/ 1085 h 1372"/>
                <a:gd name="T80" fmla="*/ 1212 w 2401"/>
                <a:gd name="T81" fmla="*/ 413 h 1372"/>
                <a:gd name="T82" fmla="*/ 1418 w 2401"/>
                <a:gd name="T83" fmla="*/ 284 h 1372"/>
                <a:gd name="T84" fmla="*/ 2364 w 2401"/>
                <a:gd name="T85" fmla="*/ 837 h 1372"/>
                <a:gd name="T86" fmla="*/ 2150 w 2401"/>
                <a:gd name="T87" fmla="*/ 962 h 1372"/>
                <a:gd name="T88" fmla="*/ 1212 w 2401"/>
                <a:gd name="T89" fmla="*/ 413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01" h="1372">
                  <a:moveTo>
                    <a:pt x="2168" y="972"/>
                  </a:moveTo>
                  <a:lnTo>
                    <a:pt x="2401" y="837"/>
                  </a:lnTo>
                  <a:lnTo>
                    <a:pt x="959" y="0"/>
                  </a:lnTo>
                  <a:lnTo>
                    <a:pt x="939" y="10"/>
                  </a:lnTo>
                  <a:lnTo>
                    <a:pt x="1399" y="274"/>
                  </a:lnTo>
                  <a:lnTo>
                    <a:pt x="1194" y="402"/>
                  </a:lnTo>
                  <a:lnTo>
                    <a:pt x="720" y="130"/>
                  </a:lnTo>
                  <a:lnTo>
                    <a:pt x="701" y="140"/>
                  </a:lnTo>
                  <a:lnTo>
                    <a:pt x="1175" y="413"/>
                  </a:lnTo>
                  <a:lnTo>
                    <a:pt x="986" y="530"/>
                  </a:lnTo>
                  <a:lnTo>
                    <a:pt x="498" y="251"/>
                  </a:lnTo>
                  <a:lnTo>
                    <a:pt x="479" y="262"/>
                  </a:lnTo>
                  <a:lnTo>
                    <a:pt x="967" y="541"/>
                  </a:lnTo>
                  <a:lnTo>
                    <a:pt x="757" y="672"/>
                  </a:lnTo>
                  <a:lnTo>
                    <a:pt x="253" y="384"/>
                  </a:lnTo>
                  <a:lnTo>
                    <a:pt x="233" y="395"/>
                  </a:lnTo>
                  <a:lnTo>
                    <a:pt x="739" y="684"/>
                  </a:lnTo>
                  <a:lnTo>
                    <a:pt x="540" y="807"/>
                  </a:lnTo>
                  <a:lnTo>
                    <a:pt x="20" y="511"/>
                  </a:lnTo>
                  <a:lnTo>
                    <a:pt x="0" y="522"/>
                  </a:lnTo>
                  <a:lnTo>
                    <a:pt x="1482" y="1372"/>
                  </a:lnTo>
                  <a:lnTo>
                    <a:pt x="2150" y="983"/>
                  </a:lnTo>
                  <a:lnTo>
                    <a:pt x="2330" y="1090"/>
                  </a:lnTo>
                  <a:lnTo>
                    <a:pt x="2350" y="1078"/>
                  </a:lnTo>
                  <a:lnTo>
                    <a:pt x="2168" y="972"/>
                  </a:lnTo>
                  <a:close/>
                  <a:moveTo>
                    <a:pt x="1482" y="1349"/>
                  </a:moveTo>
                  <a:lnTo>
                    <a:pt x="558" y="818"/>
                  </a:lnTo>
                  <a:lnTo>
                    <a:pt x="757" y="694"/>
                  </a:lnTo>
                  <a:lnTo>
                    <a:pt x="1686" y="1230"/>
                  </a:lnTo>
                  <a:lnTo>
                    <a:pt x="1482" y="1349"/>
                  </a:lnTo>
                  <a:close/>
                  <a:moveTo>
                    <a:pt x="1705" y="1219"/>
                  </a:moveTo>
                  <a:lnTo>
                    <a:pt x="776" y="682"/>
                  </a:lnTo>
                  <a:lnTo>
                    <a:pt x="986" y="552"/>
                  </a:lnTo>
                  <a:lnTo>
                    <a:pt x="1918" y="1096"/>
                  </a:lnTo>
                  <a:lnTo>
                    <a:pt x="1705" y="1219"/>
                  </a:lnTo>
                  <a:close/>
                  <a:moveTo>
                    <a:pt x="1937" y="1085"/>
                  </a:moveTo>
                  <a:lnTo>
                    <a:pt x="1004" y="541"/>
                  </a:lnTo>
                  <a:lnTo>
                    <a:pt x="1194" y="423"/>
                  </a:lnTo>
                  <a:lnTo>
                    <a:pt x="2131" y="972"/>
                  </a:lnTo>
                  <a:lnTo>
                    <a:pt x="1937" y="1085"/>
                  </a:lnTo>
                  <a:close/>
                  <a:moveTo>
                    <a:pt x="1212" y="413"/>
                  </a:moveTo>
                  <a:lnTo>
                    <a:pt x="1418" y="284"/>
                  </a:lnTo>
                  <a:lnTo>
                    <a:pt x="2364" y="837"/>
                  </a:lnTo>
                  <a:lnTo>
                    <a:pt x="2150" y="962"/>
                  </a:lnTo>
                  <a:lnTo>
                    <a:pt x="1212" y="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6211888" y="3197225"/>
              <a:ext cx="3811588" cy="2178050"/>
            </a:xfrm>
            <a:custGeom>
              <a:avLst/>
              <a:gdLst>
                <a:gd name="T0" fmla="*/ 2168 w 2401"/>
                <a:gd name="T1" fmla="*/ 972 h 1372"/>
                <a:gd name="T2" fmla="*/ 2401 w 2401"/>
                <a:gd name="T3" fmla="*/ 837 h 1372"/>
                <a:gd name="T4" fmla="*/ 959 w 2401"/>
                <a:gd name="T5" fmla="*/ 0 h 1372"/>
                <a:gd name="T6" fmla="*/ 939 w 2401"/>
                <a:gd name="T7" fmla="*/ 10 h 1372"/>
                <a:gd name="T8" fmla="*/ 1399 w 2401"/>
                <a:gd name="T9" fmla="*/ 274 h 1372"/>
                <a:gd name="T10" fmla="*/ 1194 w 2401"/>
                <a:gd name="T11" fmla="*/ 402 h 1372"/>
                <a:gd name="T12" fmla="*/ 720 w 2401"/>
                <a:gd name="T13" fmla="*/ 130 h 1372"/>
                <a:gd name="T14" fmla="*/ 701 w 2401"/>
                <a:gd name="T15" fmla="*/ 140 h 1372"/>
                <a:gd name="T16" fmla="*/ 1175 w 2401"/>
                <a:gd name="T17" fmla="*/ 413 h 1372"/>
                <a:gd name="T18" fmla="*/ 986 w 2401"/>
                <a:gd name="T19" fmla="*/ 530 h 1372"/>
                <a:gd name="T20" fmla="*/ 498 w 2401"/>
                <a:gd name="T21" fmla="*/ 251 h 1372"/>
                <a:gd name="T22" fmla="*/ 479 w 2401"/>
                <a:gd name="T23" fmla="*/ 262 h 1372"/>
                <a:gd name="T24" fmla="*/ 967 w 2401"/>
                <a:gd name="T25" fmla="*/ 541 h 1372"/>
                <a:gd name="T26" fmla="*/ 757 w 2401"/>
                <a:gd name="T27" fmla="*/ 672 h 1372"/>
                <a:gd name="T28" fmla="*/ 253 w 2401"/>
                <a:gd name="T29" fmla="*/ 384 h 1372"/>
                <a:gd name="T30" fmla="*/ 233 w 2401"/>
                <a:gd name="T31" fmla="*/ 395 h 1372"/>
                <a:gd name="T32" fmla="*/ 739 w 2401"/>
                <a:gd name="T33" fmla="*/ 684 h 1372"/>
                <a:gd name="T34" fmla="*/ 540 w 2401"/>
                <a:gd name="T35" fmla="*/ 807 h 1372"/>
                <a:gd name="T36" fmla="*/ 20 w 2401"/>
                <a:gd name="T37" fmla="*/ 511 h 1372"/>
                <a:gd name="T38" fmla="*/ 0 w 2401"/>
                <a:gd name="T39" fmla="*/ 522 h 1372"/>
                <a:gd name="T40" fmla="*/ 1482 w 2401"/>
                <a:gd name="T41" fmla="*/ 1372 h 1372"/>
                <a:gd name="T42" fmla="*/ 2150 w 2401"/>
                <a:gd name="T43" fmla="*/ 983 h 1372"/>
                <a:gd name="T44" fmla="*/ 2330 w 2401"/>
                <a:gd name="T45" fmla="*/ 1090 h 1372"/>
                <a:gd name="T46" fmla="*/ 2350 w 2401"/>
                <a:gd name="T47" fmla="*/ 1078 h 1372"/>
                <a:gd name="T48" fmla="*/ 2168 w 2401"/>
                <a:gd name="T49" fmla="*/ 972 h 1372"/>
                <a:gd name="T50" fmla="*/ 1482 w 2401"/>
                <a:gd name="T51" fmla="*/ 1349 h 1372"/>
                <a:gd name="T52" fmla="*/ 558 w 2401"/>
                <a:gd name="T53" fmla="*/ 818 h 1372"/>
                <a:gd name="T54" fmla="*/ 757 w 2401"/>
                <a:gd name="T55" fmla="*/ 694 h 1372"/>
                <a:gd name="T56" fmla="*/ 1686 w 2401"/>
                <a:gd name="T57" fmla="*/ 1230 h 1372"/>
                <a:gd name="T58" fmla="*/ 1482 w 2401"/>
                <a:gd name="T59" fmla="*/ 1349 h 1372"/>
                <a:gd name="T60" fmla="*/ 1705 w 2401"/>
                <a:gd name="T61" fmla="*/ 1219 h 1372"/>
                <a:gd name="T62" fmla="*/ 776 w 2401"/>
                <a:gd name="T63" fmla="*/ 682 h 1372"/>
                <a:gd name="T64" fmla="*/ 986 w 2401"/>
                <a:gd name="T65" fmla="*/ 552 h 1372"/>
                <a:gd name="T66" fmla="*/ 1918 w 2401"/>
                <a:gd name="T67" fmla="*/ 1096 h 1372"/>
                <a:gd name="T68" fmla="*/ 1705 w 2401"/>
                <a:gd name="T69" fmla="*/ 1219 h 1372"/>
                <a:gd name="T70" fmla="*/ 1937 w 2401"/>
                <a:gd name="T71" fmla="*/ 1085 h 1372"/>
                <a:gd name="T72" fmla="*/ 1004 w 2401"/>
                <a:gd name="T73" fmla="*/ 541 h 1372"/>
                <a:gd name="T74" fmla="*/ 1194 w 2401"/>
                <a:gd name="T75" fmla="*/ 423 h 1372"/>
                <a:gd name="T76" fmla="*/ 2131 w 2401"/>
                <a:gd name="T77" fmla="*/ 972 h 1372"/>
                <a:gd name="T78" fmla="*/ 1937 w 2401"/>
                <a:gd name="T79" fmla="*/ 1085 h 1372"/>
                <a:gd name="T80" fmla="*/ 1212 w 2401"/>
                <a:gd name="T81" fmla="*/ 413 h 1372"/>
                <a:gd name="T82" fmla="*/ 1418 w 2401"/>
                <a:gd name="T83" fmla="*/ 284 h 1372"/>
                <a:gd name="T84" fmla="*/ 2364 w 2401"/>
                <a:gd name="T85" fmla="*/ 837 h 1372"/>
                <a:gd name="T86" fmla="*/ 2150 w 2401"/>
                <a:gd name="T87" fmla="*/ 962 h 1372"/>
                <a:gd name="T88" fmla="*/ 1212 w 2401"/>
                <a:gd name="T89" fmla="*/ 413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01" h="1372">
                  <a:moveTo>
                    <a:pt x="2168" y="972"/>
                  </a:moveTo>
                  <a:lnTo>
                    <a:pt x="2401" y="837"/>
                  </a:lnTo>
                  <a:lnTo>
                    <a:pt x="959" y="0"/>
                  </a:lnTo>
                  <a:lnTo>
                    <a:pt x="939" y="10"/>
                  </a:lnTo>
                  <a:lnTo>
                    <a:pt x="1399" y="274"/>
                  </a:lnTo>
                  <a:lnTo>
                    <a:pt x="1194" y="402"/>
                  </a:lnTo>
                  <a:lnTo>
                    <a:pt x="720" y="130"/>
                  </a:lnTo>
                  <a:lnTo>
                    <a:pt x="701" y="140"/>
                  </a:lnTo>
                  <a:lnTo>
                    <a:pt x="1175" y="413"/>
                  </a:lnTo>
                  <a:lnTo>
                    <a:pt x="986" y="530"/>
                  </a:lnTo>
                  <a:lnTo>
                    <a:pt x="498" y="251"/>
                  </a:lnTo>
                  <a:lnTo>
                    <a:pt x="479" y="262"/>
                  </a:lnTo>
                  <a:lnTo>
                    <a:pt x="967" y="541"/>
                  </a:lnTo>
                  <a:lnTo>
                    <a:pt x="757" y="672"/>
                  </a:lnTo>
                  <a:lnTo>
                    <a:pt x="253" y="384"/>
                  </a:lnTo>
                  <a:lnTo>
                    <a:pt x="233" y="395"/>
                  </a:lnTo>
                  <a:lnTo>
                    <a:pt x="739" y="684"/>
                  </a:lnTo>
                  <a:lnTo>
                    <a:pt x="540" y="807"/>
                  </a:lnTo>
                  <a:lnTo>
                    <a:pt x="20" y="511"/>
                  </a:lnTo>
                  <a:lnTo>
                    <a:pt x="0" y="522"/>
                  </a:lnTo>
                  <a:lnTo>
                    <a:pt x="1482" y="1372"/>
                  </a:lnTo>
                  <a:lnTo>
                    <a:pt x="2150" y="983"/>
                  </a:lnTo>
                  <a:lnTo>
                    <a:pt x="2330" y="1090"/>
                  </a:lnTo>
                  <a:lnTo>
                    <a:pt x="2350" y="1078"/>
                  </a:lnTo>
                  <a:lnTo>
                    <a:pt x="2168" y="972"/>
                  </a:lnTo>
                  <a:moveTo>
                    <a:pt x="1482" y="1349"/>
                  </a:moveTo>
                  <a:lnTo>
                    <a:pt x="558" y="818"/>
                  </a:lnTo>
                  <a:lnTo>
                    <a:pt x="757" y="694"/>
                  </a:lnTo>
                  <a:lnTo>
                    <a:pt x="1686" y="1230"/>
                  </a:lnTo>
                  <a:lnTo>
                    <a:pt x="1482" y="1349"/>
                  </a:lnTo>
                  <a:moveTo>
                    <a:pt x="1705" y="1219"/>
                  </a:moveTo>
                  <a:lnTo>
                    <a:pt x="776" y="682"/>
                  </a:lnTo>
                  <a:lnTo>
                    <a:pt x="986" y="552"/>
                  </a:lnTo>
                  <a:lnTo>
                    <a:pt x="1918" y="1096"/>
                  </a:lnTo>
                  <a:lnTo>
                    <a:pt x="1705" y="1219"/>
                  </a:lnTo>
                  <a:moveTo>
                    <a:pt x="1937" y="1085"/>
                  </a:moveTo>
                  <a:lnTo>
                    <a:pt x="1004" y="541"/>
                  </a:lnTo>
                  <a:lnTo>
                    <a:pt x="1194" y="423"/>
                  </a:lnTo>
                  <a:lnTo>
                    <a:pt x="2131" y="972"/>
                  </a:lnTo>
                  <a:lnTo>
                    <a:pt x="1937" y="1085"/>
                  </a:lnTo>
                  <a:moveTo>
                    <a:pt x="1212" y="413"/>
                  </a:moveTo>
                  <a:lnTo>
                    <a:pt x="1418" y="284"/>
                  </a:lnTo>
                  <a:lnTo>
                    <a:pt x="2364" y="837"/>
                  </a:lnTo>
                  <a:lnTo>
                    <a:pt x="2150" y="962"/>
                  </a:lnTo>
                  <a:lnTo>
                    <a:pt x="1212" y="4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>
              <p:custDataLst>
                <p:tags r:id="rId5"/>
              </p:custDataLst>
            </p:nvPr>
          </p:nvSpPr>
          <p:spPr bwMode="auto">
            <a:xfrm>
              <a:off x="6289675" y="4498975"/>
              <a:ext cx="88900" cy="74613"/>
            </a:xfrm>
            <a:custGeom>
              <a:avLst/>
              <a:gdLst>
                <a:gd name="T0" fmla="*/ 18 w 47"/>
                <a:gd name="T1" fmla="*/ 0 h 39"/>
                <a:gd name="T2" fmla="*/ 0 w 47"/>
                <a:gd name="T3" fmla="*/ 6 h 39"/>
                <a:gd name="T4" fmla="*/ 40 w 47"/>
                <a:gd name="T5" fmla="*/ 39 h 39"/>
                <a:gd name="T6" fmla="*/ 47 w 47"/>
                <a:gd name="T7" fmla="*/ 37 h 39"/>
                <a:gd name="T8" fmla="*/ 47 w 47"/>
                <a:gd name="T9" fmla="*/ 36 h 39"/>
                <a:gd name="T10" fmla="*/ 18 w 4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9">
                  <a:moveTo>
                    <a:pt x="18" y="0"/>
                  </a:moveTo>
                  <a:cubicBezTo>
                    <a:pt x="11" y="3"/>
                    <a:pt x="5" y="5"/>
                    <a:pt x="0" y="6"/>
                  </a:cubicBezTo>
                  <a:cubicBezTo>
                    <a:pt x="6" y="20"/>
                    <a:pt x="31" y="21"/>
                    <a:pt x="40" y="39"/>
                  </a:cubicBezTo>
                  <a:cubicBezTo>
                    <a:pt x="42" y="38"/>
                    <a:pt x="44" y="38"/>
                    <a:pt x="47" y="37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38" y="23"/>
                    <a:pt x="28" y="11"/>
                    <a:pt x="18" y="0"/>
                  </a:cubicBezTo>
                </a:path>
              </a:pathLst>
            </a:custGeom>
            <a:solidFill>
              <a:srgbClr val="E2E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"/>
            <p:cNvSpPr/>
            <p:nvPr>
              <p:custDataLst>
                <p:tags r:id="rId6"/>
              </p:custDataLst>
            </p:nvPr>
          </p:nvSpPr>
          <p:spPr bwMode="auto">
            <a:xfrm>
              <a:off x="6323013" y="4427537"/>
              <a:ext cx="309563" cy="142875"/>
            </a:xfrm>
            <a:custGeom>
              <a:avLst/>
              <a:gdLst>
                <a:gd name="T0" fmla="*/ 80 w 162"/>
                <a:gd name="T1" fmla="*/ 0 h 75"/>
                <a:gd name="T2" fmla="*/ 41 w 162"/>
                <a:gd name="T3" fmla="*/ 19 h 75"/>
                <a:gd name="T4" fmla="*/ 0 w 162"/>
                <a:gd name="T5" fmla="*/ 38 h 75"/>
                <a:gd name="T6" fmla="*/ 29 w 162"/>
                <a:gd name="T7" fmla="*/ 74 h 75"/>
                <a:gd name="T8" fmla="*/ 29 w 162"/>
                <a:gd name="T9" fmla="*/ 75 h 75"/>
                <a:gd name="T10" fmla="*/ 47 w 162"/>
                <a:gd name="T11" fmla="*/ 75 h 75"/>
                <a:gd name="T12" fmla="*/ 59 w 162"/>
                <a:gd name="T13" fmla="*/ 75 h 75"/>
                <a:gd name="T14" fmla="*/ 64 w 162"/>
                <a:gd name="T15" fmla="*/ 75 h 75"/>
                <a:gd name="T16" fmla="*/ 162 w 162"/>
                <a:gd name="T17" fmla="*/ 34 h 75"/>
                <a:gd name="T18" fmla="*/ 159 w 162"/>
                <a:gd name="T19" fmla="*/ 35 h 75"/>
                <a:gd name="T20" fmla="*/ 116 w 162"/>
                <a:gd name="T21" fmla="*/ 16 h 75"/>
                <a:gd name="T22" fmla="*/ 80 w 16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75">
                  <a:moveTo>
                    <a:pt x="80" y="0"/>
                  </a:moveTo>
                  <a:cubicBezTo>
                    <a:pt x="70" y="0"/>
                    <a:pt x="62" y="7"/>
                    <a:pt x="41" y="19"/>
                  </a:cubicBezTo>
                  <a:cubicBezTo>
                    <a:pt x="34" y="23"/>
                    <a:pt x="16" y="32"/>
                    <a:pt x="0" y="38"/>
                  </a:cubicBezTo>
                  <a:cubicBezTo>
                    <a:pt x="10" y="49"/>
                    <a:pt x="20" y="61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4" y="75"/>
                    <a:pt x="39" y="75"/>
                    <a:pt x="47" y="75"/>
                  </a:cubicBezTo>
                  <a:cubicBezTo>
                    <a:pt x="50" y="75"/>
                    <a:pt x="55" y="75"/>
                    <a:pt x="59" y="75"/>
                  </a:cubicBezTo>
                  <a:cubicBezTo>
                    <a:pt x="61" y="75"/>
                    <a:pt x="63" y="75"/>
                    <a:pt x="64" y="75"/>
                  </a:cubicBezTo>
                  <a:cubicBezTo>
                    <a:pt x="143" y="75"/>
                    <a:pt x="162" y="34"/>
                    <a:pt x="162" y="34"/>
                  </a:cubicBezTo>
                  <a:cubicBezTo>
                    <a:pt x="162" y="34"/>
                    <a:pt x="161" y="35"/>
                    <a:pt x="159" y="35"/>
                  </a:cubicBezTo>
                  <a:cubicBezTo>
                    <a:pt x="155" y="35"/>
                    <a:pt x="144" y="32"/>
                    <a:pt x="116" y="16"/>
                  </a:cubicBezTo>
                  <a:cubicBezTo>
                    <a:pt x="97" y="5"/>
                    <a:pt x="88" y="0"/>
                    <a:pt x="80" y="0"/>
                  </a:cubicBezTo>
                </a:path>
              </a:pathLst>
            </a:custGeom>
            <a:solidFill>
              <a:srgbClr val="DCE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"/>
            <p:cNvSpPr/>
            <p:nvPr>
              <p:custDataLst>
                <p:tags r:id="rId7"/>
              </p:custDataLst>
            </p:nvPr>
          </p:nvSpPr>
          <p:spPr bwMode="auto">
            <a:xfrm>
              <a:off x="6473825" y="4360862"/>
              <a:ext cx="196850" cy="166688"/>
            </a:xfrm>
            <a:custGeom>
              <a:avLst/>
              <a:gdLst>
                <a:gd name="T0" fmla="*/ 83 w 103"/>
                <a:gd name="T1" fmla="*/ 69 h 88"/>
                <a:gd name="T2" fmla="*/ 66 w 103"/>
                <a:gd name="T3" fmla="*/ 84 h 88"/>
                <a:gd name="T4" fmla="*/ 26 w 103"/>
                <a:gd name="T5" fmla="*/ 78 h 88"/>
                <a:gd name="T6" fmla="*/ 0 w 103"/>
                <a:gd name="T7" fmla="*/ 6 h 88"/>
                <a:gd name="T8" fmla="*/ 103 w 103"/>
                <a:gd name="T9" fmla="*/ 0 h 88"/>
                <a:gd name="T10" fmla="*/ 83 w 103"/>
                <a:gd name="T11" fmla="*/ 6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88">
                  <a:moveTo>
                    <a:pt x="83" y="69"/>
                  </a:moveTo>
                  <a:cubicBezTo>
                    <a:pt x="83" y="69"/>
                    <a:pt x="80" y="80"/>
                    <a:pt x="66" y="84"/>
                  </a:cubicBezTo>
                  <a:cubicBezTo>
                    <a:pt x="52" y="88"/>
                    <a:pt x="29" y="85"/>
                    <a:pt x="26" y="78"/>
                  </a:cubicBezTo>
                  <a:cubicBezTo>
                    <a:pt x="23" y="72"/>
                    <a:pt x="0" y="6"/>
                    <a:pt x="0" y="6"/>
                  </a:cubicBezTo>
                  <a:cubicBezTo>
                    <a:pt x="103" y="0"/>
                    <a:pt x="103" y="0"/>
                    <a:pt x="103" y="0"/>
                  </a:cubicBezTo>
                  <a:lnTo>
                    <a:pt x="83" y="69"/>
                  </a:lnTo>
                  <a:close/>
                </a:path>
              </a:pathLst>
            </a:custGeom>
            <a:solidFill>
              <a:srgbClr val="B5CE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"/>
            <p:cNvSpPr/>
            <p:nvPr>
              <p:custDataLst>
                <p:tags r:id="rId8"/>
              </p:custDataLst>
            </p:nvPr>
          </p:nvSpPr>
          <p:spPr bwMode="auto">
            <a:xfrm>
              <a:off x="6464300" y="4322762"/>
              <a:ext cx="212725" cy="98425"/>
            </a:xfrm>
            <a:custGeom>
              <a:avLst/>
              <a:gdLst>
                <a:gd name="T0" fmla="*/ 12 w 111"/>
                <a:gd name="T1" fmla="*/ 10 h 52"/>
                <a:gd name="T2" fmla="*/ 7 w 111"/>
                <a:gd name="T3" fmla="*/ 30 h 52"/>
                <a:gd name="T4" fmla="*/ 60 w 111"/>
                <a:gd name="T5" fmla="*/ 52 h 52"/>
                <a:gd name="T6" fmla="*/ 108 w 111"/>
                <a:gd name="T7" fmla="*/ 23 h 52"/>
                <a:gd name="T8" fmla="*/ 70 w 111"/>
                <a:gd name="T9" fmla="*/ 3 h 52"/>
                <a:gd name="T10" fmla="*/ 12 w 111"/>
                <a:gd name="T11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52">
                  <a:moveTo>
                    <a:pt x="12" y="10"/>
                  </a:moveTo>
                  <a:cubicBezTo>
                    <a:pt x="12" y="10"/>
                    <a:pt x="0" y="21"/>
                    <a:pt x="7" y="30"/>
                  </a:cubicBezTo>
                  <a:cubicBezTo>
                    <a:pt x="13" y="39"/>
                    <a:pt x="38" y="51"/>
                    <a:pt x="60" y="52"/>
                  </a:cubicBezTo>
                  <a:cubicBezTo>
                    <a:pt x="81" y="52"/>
                    <a:pt x="106" y="36"/>
                    <a:pt x="108" y="23"/>
                  </a:cubicBezTo>
                  <a:cubicBezTo>
                    <a:pt x="111" y="11"/>
                    <a:pt x="96" y="0"/>
                    <a:pt x="70" y="3"/>
                  </a:cubicBezTo>
                  <a:cubicBezTo>
                    <a:pt x="44" y="6"/>
                    <a:pt x="12" y="10"/>
                    <a:pt x="12" y="10"/>
                  </a:cubicBezTo>
                  <a:close/>
                </a:path>
              </a:pathLst>
            </a:custGeom>
            <a:solidFill>
              <a:srgbClr val="A7B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4"/>
            <p:cNvSpPr/>
            <p:nvPr>
              <p:custDataLst>
                <p:tags r:id="rId9"/>
              </p:custDataLst>
            </p:nvPr>
          </p:nvSpPr>
          <p:spPr bwMode="auto">
            <a:xfrm>
              <a:off x="6421438" y="3738562"/>
              <a:ext cx="285750" cy="673100"/>
            </a:xfrm>
            <a:custGeom>
              <a:avLst/>
              <a:gdLst>
                <a:gd name="T0" fmla="*/ 68 w 150"/>
                <a:gd name="T1" fmla="*/ 182 h 354"/>
                <a:gd name="T2" fmla="*/ 58 w 150"/>
                <a:gd name="T3" fmla="*/ 103 h 354"/>
                <a:gd name="T4" fmla="*/ 91 w 150"/>
                <a:gd name="T5" fmla="*/ 22 h 354"/>
                <a:gd name="T6" fmla="*/ 105 w 150"/>
                <a:gd name="T7" fmla="*/ 128 h 354"/>
                <a:gd name="T8" fmla="*/ 115 w 150"/>
                <a:gd name="T9" fmla="*/ 172 h 354"/>
                <a:gd name="T10" fmla="*/ 139 w 150"/>
                <a:gd name="T11" fmla="*/ 180 h 354"/>
                <a:gd name="T12" fmla="*/ 115 w 150"/>
                <a:gd name="T13" fmla="*/ 253 h 354"/>
                <a:gd name="T14" fmla="*/ 127 w 150"/>
                <a:gd name="T15" fmla="*/ 268 h 354"/>
                <a:gd name="T16" fmla="*/ 131 w 150"/>
                <a:gd name="T17" fmla="*/ 314 h 354"/>
                <a:gd name="T18" fmla="*/ 58 w 150"/>
                <a:gd name="T19" fmla="*/ 342 h 354"/>
                <a:gd name="T20" fmla="*/ 22 w 150"/>
                <a:gd name="T21" fmla="*/ 267 h 354"/>
                <a:gd name="T22" fmla="*/ 45 w 150"/>
                <a:gd name="T23" fmla="*/ 265 h 354"/>
                <a:gd name="T24" fmla="*/ 22 w 150"/>
                <a:gd name="T25" fmla="*/ 191 h 354"/>
                <a:gd name="T26" fmla="*/ 68 w 150"/>
                <a:gd name="T27" fmla="*/ 182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354">
                  <a:moveTo>
                    <a:pt x="68" y="182"/>
                  </a:moveTo>
                  <a:cubicBezTo>
                    <a:pt x="68" y="182"/>
                    <a:pt x="59" y="138"/>
                    <a:pt x="58" y="103"/>
                  </a:cubicBezTo>
                  <a:cubicBezTo>
                    <a:pt x="57" y="68"/>
                    <a:pt x="69" y="0"/>
                    <a:pt x="91" y="22"/>
                  </a:cubicBezTo>
                  <a:cubicBezTo>
                    <a:pt x="114" y="45"/>
                    <a:pt x="107" y="88"/>
                    <a:pt x="105" y="128"/>
                  </a:cubicBezTo>
                  <a:cubicBezTo>
                    <a:pt x="102" y="167"/>
                    <a:pt x="103" y="175"/>
                    <a:pt x="115" y="172"/>
                  </a:cubicBezTo>
                  <a:cubicBezTo>
                    <a:pt x="126" y="170"/>
                    <a:pt x="138" y="154"/>
                    <a:pt x="139" y="180"/>
                  </a:cubicBezTo>
                  <a:cubicBezTo>
                    <a:pt x="140" y="205"/>
                    <a:pt x="134" y="230"/>
                    <a:pt x="115" y="253"/>
                  </a:cubicBezTo>
                  <a:cubicBezTo>
                    <a:pt x="97" y="277"/>
                    <a:pt x="116" y="267"/>
                    <a:pt x="127" y="268"/>
                  </a:cubicBezTo>
                  <a:cubicBezTo>
                    <a:pt x="138" y="270"/>
                    <a:pt x="150" y="282"/>
                    <a:pt x="131" y="314"/>
                  </a:cubicBezTo>
                  <a:cubicBezTo>
                    <a:pt x="112" y="347"/>
                    <a:pt x="102" y="354"/>
                    <a:pt x="58" y="342"/>
                  </a:cubicBezTo>
                  <a:cubicBezTo>
                    <a:pt x="13" y="329"/>
                    <a:pt x="0" y="268"/>
                    <a:pt x="22" y="267"/>
                  </a:cubicBezTo>
                  <a:cubicBezTo>
                    <a:pt x="45" y="265"/>
                    <a:pt x="45" y="265"/>
                    <a:pt x="45" y="265"/>
                  </a:cubicBezTo>
                  <a:cubicBezTo>
                    <a:pt x="45" y="265"/>
                    <a:pt x="14" y="216"/>
                    <a:pt x="22" y="191"/>
                  </a:cubicBezTo>
                  <a:cubicBezTo>
                    <a:pt x="30" y="166"/>
                    <a:pt x="42" y="156"/>
                    <a:pt x="68" y="182"/>
                  </a:cubicBezTo>
                  <a:close/>
                </a:path>
              </a:pathLst>
            </a:custGeom>
            <a:solidFill>
              <a:srgbClr val="9C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724650" y="3859212"/>
              <a:ext cx="3625850" cy="1471613"/>
            </a:xfrm>
            <a:custGeom>
              <a:avLst/>
              <a:gdLst>
                <a:gd name="T0" fmla="*/ 1523 w 1903"/>
                <a:gd name="T1" fmla="*/ 472 h 773"/>
                <a:gd name="T2" fmla="*/ 1035 w 1903"/>
                <a:gd name="T3" fmla="*/ 756 h 773"/>
                <a:gd name="T4" fmla="*/ 1119 w 1903"/>
                <a:gd name="T5" fmla="*/ 773 h 773"/>
                <a:gd name="T6" fmla="*/ 1123 w 1903"/>
                <a:gd name="T7" fmla="*/ 773 h 773"/>
                <a:gd name="T8" fmla="*/ 1617 w 1903"/>
                <a:gd name="T9" fmla="*/ 527 h 773"/>
                <a:gd name="T10" fmla="*/ 1523 w 1903"/>
                <a:gd name="T11" fmla="*/ 472 h 773"/>
                <a:gd name="T12" fmla="*/ 396 w 1903"/>
                <a:gd name="T13" fmla="*/ 469 h 773"/>
                <a:gd name="T14" fmla="*/ 488 w 1903"/>
                <a:gd name="T15" fmla="*/ 547 h 773"/>
                <a:gd name="T16" fmla="*/ 559 w 1903"/>
                <a:gd name="T17" fmla="*/ 562 h 773"/>
                <a:gd name="T18" fmla="*/ 396 w 1903"/>
                <a:gd name="T19" fmla="*/ 469 h 773"/>
                <a:gd name="T20" fmla="*/ 1453 w 1903"/>
                <a:gd name="T21" fmla="*/ 431 h 773"/>
                <a:gd name="T22" fmla="*/ 1291 w 1903"/>
                <a:gd name="T23" fmla="*/ 525 h 773"/>
                <a:gd name="T24" fmla="*/ 1345 w 1903"/>
                <a:gd name="T25" fmla="*/ 557 h 773"/>
                <a:gd name="T26" fmla="*/ 1507 w 1903"/>
                <a:gd name="T27" fmla="*/ 463 h 773"/>
                <a:gd name="T28" fmla="*/ 1453 w 1903"/>
                <a:gd name="T29" fmla="*/ 431 h 773"/>
                <a:gd name="T30" fmla="*/ 1646 w 1903"/>
                <a:gd name="T31" fmla="*/ 319 h 773"/>
                <a:gd name="T32" fmla="*/ 1468 w 1903"/>
                <a:gd name="T33" fmla="*/ 422 h 773"/>
                <a:gd name="T34" fmla="*/ 1523 w 1903"/>
                <a:gd name="T35" fmla="*/ 454 h 773"/>
                <a:gd name="T36" fmla="*/ 1701 w 1903"/>
                <a:gd name="T37" fmla="*/ 350 h 773"/>
                <a:gd name="T38" fmla="*/ 1646 w 1903"/>
                <a:gd name="T39" fmla="*/ 319 h 773"/>
                <a:gd name="T40" fmla="*/ 362 w 1903"/>
                <a:gd name="T41" fmla="*/ 231 h 773"/>
                <a:gd name="T42" fmla="*/ 245 w 1903"/>
                <a:gd name="T43" fmla="*/ 304 h 773"/>
                <a:gd name="T44" fmla="*/ 305 w 1903"/>
                <a:gd name="T45" fmla="*/ 351 h 773"/>
                <a:gd name="T46" fmla="*/ 371 w 1903"/>
                <a:gd name="T47" fmla="*/ 435 h 773"/>
                <a:gd name="T48" fmla="*/ 594 w 1903"/>
                <a:gd name="T49" fmla="*/ 563 h 773"/>
                <a:gd name="T50" fmla="*/ 601 w 1903"/>
                <a:gd name="T51" fmla="*/ 563 h 773"/>
                <a:gd name="T52" fmla="*/ 615 w 1903"/>
                <a:gd name="T53" fmla="*/ 563 h 773"/>
                <a:gd name="T54" fmla="*/ 695 w 1903"/>
                <a:gd name="T55" fmla="*/ 570 h 773"/>
                <a:gd name="T56" fmla="*/ 1016 w 1903"/>
                <a:gd name="T57" fmla="*/ 748 h 773"/>
                <a:gd name="T58" fmla="*/ 1136 w 1903"/>
                <a:gd name="T59" fmla="*/ 678 h 773"/>
                <a:gd name="T60" fmla="*/ 362 w 1903"/>
                <a:gd name="T61" fmla="*/ 231 h 773"/>
                <a:gd name="T62" fmla="*/ 401 w 1903"/>
                <a:gd name="T63" fmla="*/ 206 h 773"/>
                <a:gd name="T64" fmla="*/ 378 w 1903"/>
                <a:gd name="T65" fmla="*/ 221 h 773"/>
                <a:gd name="T66" fmla="*/ 1152 w 1903"/>
                <a:gd name="T67" fmla="*/ 669 h 773"/>
                <a:gd name="T68" fmla="*/ 1329 w 1903"/>
                <a:gd name="T69" fmla="*/ 566 h 773"/>
                <a:gd name="T70" fmla="*/ 1275 w 1903"/>
                <a:gd name="T71" fmla="*/ 534 h 773"/>
                <a:gd name="T72" fmla="*/ 1123 w 1903"/>
                <a:gd name="T73" fmla="*/ 623 h 773"/>
                <a:gd name="T74" fmla="*/ 401 w 1903"/>
                <a:gd name="T75" fmla="*/ 206 h 773"/>
                <a:gd name="T76" fmla="*/ 1871 w 1903"/>
                <a:gd name="T77" fmla="*/ 188 h 773"/>
                <a:gd name="T78" fmla="*/ 1662 w 1903"/>
                <a:gd name="T79" fmla="*/ 310 h 773"/>
                <a:gd name="T80" fmla="*/ 1732 w 1903"/>
                <a:gd name="T81" fmla="*/ 350 h 773"/>
                <a:gd name="T82" fmla="*/ 1538 w 1903"/>
                <a:gd name="T83" fmla="*/ 463 h 773"/>
                <a:gd name="T84" fmla="*/ 1632 w 1903"/>
                <a:gd name="T85" fmla="*/ 518 h 773"/>
                <a:gd name="T86" fmla="*/ 1864 w 1903"/>
                <a:gd name="T87" fmla="*/ 377 h 773"/>
                <a:gd name="T88" fmla="*/ 1896 w 1903"/>
                <a:gd name="T89" fmla="*/ 278 h 773"/>
                <a:gd name="T90" fmla="*/ 1871 w 1903"/>
                <a:gd name="T91" fmla="*/ 188 h 773"/>
                <a:gd name="T92" fmla="*/ 39 w 1903"/>
                <a:gd name="T93" fmla="*/ 46 h 773"/>
                <a:gd name="T94" fmla="*/ 19 w 1903"/>
                <a:gd name="T95" fmla="*/ 111 h 773"/>
                <a:gd name="T96" fmla="*/ 231 w 1903"/>
                <a:gd name="T97" fmla="*/ 294 h 773"/>
                <a:gd name="T98" fmla="*/ 347 w 1903"/>
                <a:gd name="T99" fmla="*/ 222 h 773"/>
                <a:gd name="T100" fmla="*/ 39 w 1903"/>
                <a:gd name="T101" fmla="*/ 46 h 773"/>
                <a:gd name="T102" fmla="*/ 43 w 1903"/>
                <a:gd name="T103" fmla="*/ 0 h 773"/>
                <a:gd name="T104" fmla="*/ 41 w 1903"/>
                <a:gd name="T105" fmla="*/ 29 h 773"/>
                <a:gd name="T106" fmla="*/ 362 w 1903"/>
                <a:gd name="T107" fmla="*/ 212 h 773"/>
                <a:gd name="T108" fmla="*/ 386 w 1903"/>
                <a:gd name="T109" fmla="*/ 197 h 773"/>
                <a:gd name="T110" fmla="*/ 43 w 1903"/>
                <a:gd name="T111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3" h="773">
                  <a:moveTo>
                    <a:pt x="1523" y="472"/>
                  </a:moveTo>
                  <a:cubicBezTo>
                    <a:pt x="1035" y="756"/>
                    <a:pt x="1035" y="756"/>
                    <a:pt x="1035" y="756"/>
                  </a:cubicBezTo>
                  <a:cubicBezTo>
                    <a:pt x="1064" y="766"/>
                    <a:pt x="1093" y="773"/>
                    <a:pt x="1119" y="773"/>
                  </a:cubicBezTo>
                  <a:cubicBezTo>
                    <a:pt x="1120" y="773"/>
                    <a:pt x="1121" y="773"/>
                    <a:pt x="1123" y="773"/>
                  </a:cubicBezTo>
                  <a:cubicBezTo>
                    <a:pt x="1204" y="771"/>
                    <a:pt x="1434" y="638"/>
                    <a:pt x="1617" y="527"/>
                  </a:cubicBezTo>
                  <a:cubicBezTo>
                    <a:pt x="1523" y="472"/>
                    <a:pt x="1523" y="472"/>
                    <a:pt x="1523" y="472"/>
                  </a:cubicBezTo>
                  <a:moveTo>
                    <a:pt x="396" y="469"/>
                  </a:moveTo>
                  <a:cubicBezTo>
                    <a:pt x="421" y="502"/>
                    <a:pt x="450" y="532"/>
                    <a:pt x="488" y="547"/>
                  </a:cubicBezTo>
                  <a:cubicBezTo>
                    <a:pt x="514" y="557"/>
                    <a:pt x="537" y="561"/>
                    <a:pt x="559" y="562"/>
                  </a:cubicBezTo>
                  <a:cubicBezTo>
                    <a:pt x="396" y="469"/>
                    <a:pt x="396" y="469"/>
                    <a:pt x="396" y="469"/>
                  </a:cubicBezTo>
                  <a:moveTo>
                    <a:pt x="1453" y="431"/>
                  </a:moveTo>
                  <a:cubicBezTo>
                    <a:pt x="1291" y="525"/>
                    <a:pt x="1291" y="525"/>
                    <a:pt x="1291" y="525"/>
                  </a:cubicBezTo>
                  <a:cubicBezTo>
                    <a:pt x="1345" y="557"/>
                    <a:pt x="1345" y="557"/>
                    <a:pt x="1345" y="557"/>
                  </a:cubicBezTo>
                  <a:cubicBezTo>
                    <a:pt x="1507" y="463"/>
                    <a:pt x="1507" y="463"/>
                    <a:pt x="1507" y="463"/>
                  </a:cubicBezTo>
                  <a:cubicBezTo>
                    <a:pt x="1453" y="431"/>
                    <a:pt x="1453" y="431"/>
                    <a:pt x="1453" y="431"/>
                  </a:cubicBezTo>
                  <a:moveTo>
                    <a:pt x="1646" y="319"/>
                  </a:moveTo>
                  <a:cubicBezTo>
                    <a:pt x="1468" y="422"/>
                    <a:pt x="1468" y="422"/>
                    <a:pt x="1468" y="422"/>
                  </a:cubicBezTo>
                  <a:cubicBezTo>
                    <a:pt x="1523" y="454"/>
                    <a:pt x="1523" y="454"/>
                    <a:pt x="1523" y="454"/>
                  </a:cubicBezTo>
                  <a:cubicBezTo>
                    <a:pt x="1701" y="350"/>
                    <a:pt x="1701" y="350"/>
                    <a:pt x="1701" y="350"/>
                  </a:cubicBezTo>
                  <a:cubicBezTo>
                    <a:pt x="1646" y="319"/>
                    <a:pt x="1646" y="319"/>
                    <a:pt x="1646" y="319"/>
                  </a:cubicBezTo>
                  <a:moveTo>
                    <a:pt x="362" y="231"/>
                  </a:moveTo>
                  <a:cubicBezTo>
                    <a:pt x="245" y="304"/>
                    <a:pt x="245" y="304"/>
                    <a:pt x="245" y="304"/>
                  </a:cubicBezTo>
                  <a:cubicBezTo>
                    <a:pt x="269" y="321"/>
                    <a:pt x="290" y="337"/>
                    <a:pt x="305" y="351"/>
                  </a:cubicBezTo>
                  <a:cubicBezTo>
                    <a:pt x="329" y="374"/>
                    <a:pt x="350" y="405"/>
                    <a:pt x="371" y="435"/>
                  </a:cubicBezTo>
                  <a:cubicBezTo>
                    <a:pt x="594" y="563"/>
                    <a:pt x="594" y="563"/>
                    <a:pt x="594" y="563"/>
                  </a:cubicBezTo>
                  <a:cubicBezTo>
                    <a:pt x="596" y="563"/>
                    <a:pt x="599" y="563"/>
                    <a:pt x="601" y="563"/>
                  </a:cubicBezTo>
                  <a:cubicBezTo>
                    <a:pt x="606" y="563"/>
                    <a:pt x="610" y="563"/>
                    <a:pt x="615" y="563"/>
                  </a:cubicBezTo>
                  <a:cubicBezTo>
                    <a:pt x="639" y="563"/>
                    <a:pt x="665" y="564"/>
                    <a:pt x="695" y="570"/>
                  </a:cubicBezTo>
                  <a:cubicBezTo>
                    <a:pt x="758" y="584"/>
                    <a:pt x="894" y="697"/>
                    <a:pt x="1016" y="748"/>
                  </a:cubicBezTo>
                  <a:cubicBezTo>
                    <a:pt x="1136" y="678"/>
                    <a:pt x="1136" y="678"/>
                    <a:pt x="1136" y="678"/>
                  </a:cubicBezTo>
                  <a:cubicBezTo>
                    <a:pt x="362" y="231"/>
                    <a:pt x="362" y="231"/>
                    <a:pt x="362" y="231"/>
                  </a:cubicBezTo>
                  <a:moveTo>
                    <a:pt x="401" y="206"/>
                  </a:moveTo>
                  <a:cubicBezTo>
                    <a:pt x="378" y="221"/>
                    <a:pt x="378" y="221"/>
                    <a:pt x="378" y="221"/>
                  </a:cubicBezTo>
                  <a:cubicBezTo>
                    <a:pt x="1152" y="669"/>
                    <a:pt x="1152" y="669"/>
                    <a:pt x="1152" y="669"/>
                  </a:cubicBezTo>
                  <a:cubicBezTo>
                    <a:pt x="1329" y="566"/>
                    <a:pt x="1329" y="566"/>
                    <a:pt x="1329" y="566"/>
                  </a:cubicBezTo>
                  <a:cubicBezTo>
                    <a:pt x="1275" y="534"/>
                    <a:pt x="1275" y="534"/>
                    <a:pt x="1275" y="534"/>
                  </a:cubicBezTo>
                  <a:cubicBezTo>
                    <a:pt x="1123" y="623"/>
                    <a:pt x="1123" y="623"/>
                    <a:pt x="1123" y="623"/>
                  </a:cubicBezTo>
                  <a:cubicBezTo>
                    <a:pt x="401" y="206"/>
                    <a:pt x="401" y="206"/>
                    <a:pt x="401" y="206"/>
                  </a:cubicBezTo>
                  <a:moveTo>
                    <a:pt x="1871" y="188"/>
                  </a:moveTo>
                  <a:cubicBezTo>
                    <a:pt x="1662" y="310"/>
                    <a:pt x="1662" y="310"/>
                    <a:pt x="1662" y="310"/>
                  </a:cubicBezTo>
                  <a:cubicBezTo>
                    <a:pt x="1732" y="350"/>
                    <a:pt x="1732" y="350"/>
                    <a:pt x="1732" y="350"/>
                  </a:cubicBezTo>
                  <a:cubicBezTo>
                    <a:pt x="1538" y="463"/>
                    <a:pt x="1538" y="463"/>
                    <a:pt x="1538" y="463"/>
                  </a:cubicBezTo>
                  <a:cubicBezTo>
                    <a:pt x="1632" y="518"/>
                    <a:pt x="1632" y="518"/>
                    <a:pt x="1632" y="518"/>
                  </a:cubicBezTo>
                  <a:cubicBezTo>
                    <a:pt x="1752" y="445"/>
                    <a:pt x="1849" y="383"/>
                    <a:pt x="1864" y="377"/>
                  </a:cubicBezTo>
                  <a:cubicBezTo>
                    <a:pt x="1903" y="363"/>
                    <a:pt x="1896" y="278"/>
                    <a:pt x="1896" y="278"/>
                  </a:cubicBezTo>
                  <a:cubicBezTo>
                    <a:pt x="1871" y="188"/>
                    <a:pt x="1871" y="188"/>
                    <a:pt x="1871" y="188"/>
                  </a:cubicBezTo>
                  <a:moveTo>
                    <a:pt x="39" y="46"/>
                  </a:moveTo>
                  <a:cubicBezTo>
                    <a:pt x="36" y="69"/>
                    <a:pt x="29" y="94"/>
                    <a:pt x="19" y="111"/>
                  </a:cubicBezTo>
                  <a:cubicBezTo>
                    <a:pt x="0" y="141"/>
                    <a:pt x="134" y="225"/>
                    <a:pt x="231" y="294"/>
                  </a:cubicBezTo>
                  <a:cubicBezTo>
                    <a:pt x="347" y="222"/>
                    <a:pt x="347" y="222"/>
                    <a:pt x="347" y="222"/>
                  </a:cubicBezTo>
                  <a:cubicBezTo>
                    <a:pt x="39" y="46"/>
                    <a:pt x="39" y="46"/>
                    <a:pt x="39" y="46"/>
                  </a:cubicBezTo>
                  <a:moveTo>
                    <a:pt x="43" y="0"/>
                  </a:moveTo>
                  <a:cubicBezTo>
                    <a:pt x="43" y="7"/>
                    <a:pt x="42" y="18"/>
                    <a:pt x="41" y="29"/>
                  </a:cubicBezTo>
                  <a:cubicBezTo>
                    <a:pt x="362" y="212"/>
                    <a:pt x="362" y="212"/>
                    <a:pt x="362" y="212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DCE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6797675" y="3914775"/>
              <a:ext cx="3225800" cy="1384300"/>
            </a:xfrm>
            <a:custGeom>
              <a:avLst/>
              <a:gdLst>
                <a:gd name="T0" fmla="*/ 332 w 1693"/>
                <a:gd name="T1" fmla="*/ 406 h 727"/>
                <a:gd name="T2" fmla="*/ 357 w 1693"/>
                <a:gd name="T3" fmla="*/ 440 h 727"/>
                <a:gd name="T4" fmla="*/ 520 w 1693"/>
                <a:gd name="T5" fmla="*/ 533 h 727"/>
                <a:gd name="T6" fmla="*/ 549 w 1693"/>
                <a:gd name="T7" fmla="*/ 534 h 727"/>
                <a:gd name="T8" fmla="*/ 555 w 1693"/>
                <a:gd name="T9" fmla="*/ 534 h 727"/>
                <a:gd name="T10" fmla="*/ 332 w 1693"/>
                <a:gd name="T11" fmla="*/ 406 h 727"/>
                <a:gd name="T12" fmla="*/ 2 w 1693"/>
                <a:gd name="T13" fmla="*/ 0 h 727"/>
                <a:gd name="T14" fmla="*/ 0 w 1693"/>
                <a:gd name="T15" fmla="*/ 17 h 727"/>
                <a:gd name="T16" fmla="*/ 308 w 1693"/>
                <a:gd name="T17" fmla="*/ 193 h 727"/>
                <a:gd name="T18" fmla="*/ 192 w 1693"/>
                <a:gd name="T19" fmla="*/ 265 h 727"/>
                <a:gd name="T20" fmla="*/ 206 w 1693"/>
                <a:gd name="T21" fmla="*/ 275 h 727"/>
                <a:gd name="T22" fmla="*/ 323 w 1693"/>
                <a:gd name="T23" fmla="*/ 202 h 727"/>
                <a:gd name="T24" fmla="*/ 1097 w 1693"/>
                <a:gd name="T25" fmla="*/ 649 h 727"/>
                <a:gd name="T26" fmla="*/ 977 w 1693"/>
                <a:gd name="T27" fmla="*/ 719 h 727"/>
                <a:gd name="T28" fmla="*/ 996 w 1693"/>
                <a:gd name="T29" fmla="*/ 727 h 727"/>
                <a:gd name="T30" fmla="*/ 1484 w 1693"/>
                <a:gd name="T31" fmla="*/ 443 h 727"/>
                <a:gd name="T32" fmla="*/ 1578 w 1693"/>
                <a:gd name="T33" fmla="*/ 498 h 727"/>
                <a:gd name="T34" fmla="*/ 1593 w 1693"/>
                <a:gd name="T35" fmla="*/ 489 h 727"/>
                <a:gd name="T36" fmla="*/ 1499 w 1693"/>
                <a:gd name="T37" fmla="*/ 434 h 727"/>
                <a:gd name="T38" fmla="*/ 1693 w 1693"/>
                <a:gd name="T39" fmla="*/ 321 h 727"/>
                <a:gd name="T40" fmla="*/ 1623 w 1693"/>
                <a:gd name="T41" fmla="*/ 281 h 727"/>
                <a:gd name="T42" fmla="*/ 1607 w 1693"/>
                <a:gd name="T43" fmla="*/ 290 h 727"/>
                <a:gd name="T44" fmla="*/ 1662 w 1693"/>
                <a:gd name="T45" fmla="*/ 321 h 727"/>
                <a:gd name="T46" fmla="*/ 1484 w 1693"/>
                <a:gd name="T47" fmla="*/ 425 h 727"/>
                <a:gd name="T48" fmla="*/ 1429 w 1693"/>
                <a:gd name="T49" fmla="*/ 393 h 727"/>
                <a:gd name="T50" fmla="*/ 1414 w 1693"/>
                <a:gd name="T51" fmla="*/ 402 h 727"/>
                <a:gd name="T52" fmla="*/ 1468 w 1693"/>
                <a:gd name="T53" fmla="*/ 434 h 727"/>
                <a:gd name="T54" fmla="*/ 1306 w 1693"/>
                <a:gd name="T55" fmla="*/ 528 h 727"/>
                <a:gd name="T56" fmla="*/ 1252 w 1693"/>
                <a:gd name="T57" fmla="*/ 496 h 727"/>
                <a:gd name="T58" fmla="*/ 1236 w 1693"/>
                <a:gd name="T59" fmla="*/ 505 h 727"/>
                <a:gd name="T60" fmla="*/ 1290 w 1693"/>
                <a:gd name="T61" fmla="*/ 537 h 727"/>
                <a:gd name="T62" fmla="*/ 1113 w 1693"/>
                <a:gd name="T63" fmla="*/ 640 h 727"/>
                <a:gd name="T64" fmla="*/ 339 w 1693"/>
                <a:gd name="T65" fmla="*/ 192 h 727"/>
                <a:gd name="T66" fmla="*/ 362 w 1693"/>
                <a:gd name="T67" fmla="*/ 177 h 727"/>
                <a:gd name="T68" fmla="*/ 347 w 1693"/>
                <a:gd name="T69" fmla="*/ 168 h 727"/>
                <a:gd name="T70" fmla="*/ 323 w 1693"/>
                <a:gd name="T71" fmla="*/ 183 h 727"/>
                <a:gd name="T72" fmla="*/ 2 w 1693"/>
                <a:gd name="T73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3" h="727">
                  <a:moveTo>
                    <a:pt x="332" y="406"/>
                  </a:moveTo>
                  <a:cubicBezTo>
                    <a:pt x="340" y="417"/>
                    <a:pt x="348" y="429"/>
                    <a:pt x="357" y="440"/>
                  </a:cubicBezTo>
                  <a:cubicBezTo>
                    <a:pt x="520" y="533"/>
                    <a:pt x="520" y="533"/>
                    <a:pt x="520" y="533"/>
                  </a:cubicBezTo>
                  <a:cubicBezTo>
                    <a:pt x="530" y="534"/>
                    <a:pt x="539" y="534"/>
                    <a:pt x="549" y="534"/>
                  </a:cubicBezTo>
                  <a:cubicBezTo>
                    <a:pt x="551" y="534"/>
                    <a:pt x="553" y="534"/>
                    <a:pt x="555" y="534"/>
                  </a:cubicBezTo>
                  <a:cubicBezTo>
                    <a:pt x="332" y="406"/>
                    <a:pt x="332" y="406"/>
                    <a:pt x="332" y="406"/>
                  </a:cubicBezTo>
                  <a:moveTo>
                    <a:pt x="2" y="0"/>
                  </a:moveTo>
                  <a:cubicBezTo>
                    <a:pt x="2" y="6"/>
                    <a:pt x="1" y="11"/>
                    <a:pt x="0" y="17"/>
                  </a:cubicBezTo>
                  <a:cubicBezTo>
                    <a:pt x="308" y="193"/>
                    <a:pt x="308" y="193"/>
                    <a:pt x="308" y="193"/>
                  </a:cubicBezTo>
                  <a:cubicBezTo>
                    <a:pt x="192" y="265"/>
                    <a:pt x="192" y="265"/>
                    <a:pt x="192" y="265"/>
                  </a:cubicBezTo>
                  <a:cubicBezTo>
                    <a:pt x="197" y="268"/>
                    <a:pt x="201" y="271"/>
                    <a:pt x="206" y="275"/>
                  </a:cubicBezTo>
                  <a:cubicBezTo>
                    <a:pt x="323" y="202"/>
                    <a:pt x="323" y="202"/>
                    <a:pt x="323" y="202"/>
                  </a:cubicBezTo>
                  <a:cubicBezTo>
                    <a:pt x="1097" y="649"/>
                    <a:pt x="1097" y="649"/>
                    <a:pt x="1097" y="649"/>
                  </a:cubicBezTo>
                  <a:cubicBezTo>
                    <a:pt x="977" y="719"/>
                    <a:pt x="977" y="719"/>
                    <a:pt x="977" y="719"/>
                  </a:cubicBezTo>
                  <a:cubicBezTo>
                    <a:pt x="983" y="722"/>
                    <a:pt x="990" y="724"/>
                    <a:pt x="996" y="727"/>
                  </a:cubicBezTo>
                  <a:cubicBezTo>
                    <a:pt x="1484" y="443"/>
                    <a:pt x="1484" y="443"/>
                    <a:pt x="1484" y="443"/>
                  </a:cubicBezTo>
                  <a:cubicBezTo>
                    <a:pt x="1578" y="498"/>
                    <a:pt x="1578" y="498"/>
                    <a:pt x="1578" y="498"/>
                  </a:cubicBezTo>
                  <a:cubicBezTo>
                    <a:pt x="1583" y="495"/>
                    <a:pt x="1588" y="492"/>
                    <a:pt x="1593" y="489"/>
                  </a:cubicBezTo>
                  <a:cubicBezTo>
                    <a:pt x="1499" y="434"/>
                    <a:pt x="1499" y="434"/>
                    <a:pt x="1499" y="434"/>
                  </a:cubicBezTo>
                  <a:cubicBezTo>
                    <a:pt x="1693" y="321"/>
                    <a:pt x="1693" y="321"/>
                    <a:pt x="1693" y="321"/>
                  </a:cubicBezTo>
                  <a:cubicBezTo>
                    <a:pt x="1623" y="281"/>
                    <a:pt x="1623" y="281"/>
                    <a:pt x="1623" y="281"/>
                  </a:cubicBezTo>
                  <a:cubicBezTo>
                    <a:pt x="1607" y="290"/>
                    <a:pt x="1607" y="290"/>
                    <a:pt x="1607" y="290"/>
                  </a:cubicBezTo>
                  <a:cubicBezTo>
                    <a:pt x="1662" y="321"/>
                    <a:pt x="1662" y="321"/>
                    <a:pt x="1662" y="321"/>
                  </a:cubicBezTo>
                  <a:cubicBezTo>
                    <a:pt x="1484" y="425"/>
                    <a:pt x="1484" y="425"/>
                    <a:pt x="1484" y="425"/>
                  </a:cubicBezTo>
                  <a:cubicBezTo>
                    <a:pt x="1429" y="393"/>
                    <a:pt x="1429" y="393"/>
                    <a:pt x="1429" y="393"/>
                  </a:cubicBezTo>
                  <a:cubicBezTo>
                    <a:pt x="1414" y="402"/>
                    <a:pt x="1414" y="402"/>
                    <a:pt x="1414" y="402"/>
                  </a:cubicBezTo>
                  <a:cubicBezTo>
                    <a:pt x="1468" y="434"/>
                    <a:pt x="1468" y="434"/>
                    <a:pt x="1468" y="434"/>
                  </a:cubicBezTo>
                  <a:cubicBezTo>
                    <a:pt x="1306" y="528"/>
                    <a:pt x="1306" y="528"/>
                    <a:pt x="1306" y="528"/>
                  </a:cubicBezTo>
                  <a:cubicBezTo>
                    <a:pt x="1252" y="496"/>
                    <a:pt x="1252" y="496"/>
                    <a:pt x="1252" y="496"/>
                  </a:cubicBezTo>
                  <a:cubicBezTo>
                    <a:pt x="1236" y="505"/>
                    <a:pt x="1236" y="505"/>
                    <a:pt x="1236" y="505"/>
                  </a:cubicBezTo>
                  <a:cubicBezTo>
                    <a:pt x="1290" y="537"/>
                    <a:pt x="1290" y="537"/>
                    <a:pt x="1290" y="537"/>
                  </a:cubicBezTo>
                  <a:cubicBezTo>
                    <a:pt x="1113" y="640"/>
                    <a:pt x="1113" y="640"/>
                    <a:pt x="1113" y="640"/>
                  </a:cubicBezTo>
                  <a:cubicBezTo>
                    <a:pt x="339" y="192"/>
                    <a:pt x="339" y="192"/>
                    <a:pt x="339" y="192"/>
                  </a:cubicBezTo>
                  <a:cubicBezTo>
                    <a:pt x="362" y="177"/>
                    <a:pt x="362" y="177"/>
                    <a:pt x="362" y="177"/>
                  </a:cubicBezTo>
                  <a:cubicBezTo>
                    <a:pt x="347" y="168"/>
                    <a:pt x="347" y="168"/>
                    <a:pt x="347" y="168"/>
                  </a:cubicBezTo>
                  <a:cubicBezTo>
                    <a:pt x="323" y="183"/>
                    <a:pt x="323" y="183"/>
                    <a:pt x="323" y="18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2E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7"/>
            <p:cNvSpPr/>
            <p:nvPr>
              <p:custDataLst>
                <p:tags r:id="rId12"/>
              </p:custDataLst>
            </p:nvPr>
          </p:nvSpPr>
          <p:spPr bwMode="auto">
            <a:xfrm>
              <a:off x="6729413" y="3859212"/>
              <a:ext cx="95250" cy="274638"/>
            </a:xfrm>
            <a:custGeom>
              <a:avLst/>
              <a:gdLst>
                <a:gd name="T0" fmla="*/ 0 w 50"/>
                <a:gd name="T1" fmla="*/ 0 h 144"/>
                <a:gd name="T2" fmla="*/ 10 w 50"/>
                <a:gd name="T3" fmla="*/ 131 h 144"/>
                <a:gd name="T4" fmla="*/ 38 w 50"/>
                <a:gd name="T5" fmla="*/ 131 h 144"/>
                <a:gd name="T6" fmla="*/ 50 w 50"/>
                <a:gd name="T7" fmla="*/ 8 h 144"/>
                <a:gd name="T8" fmla="*/ 0 w 5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44">
                  <a:moveTo>
                    <a:pt x="0" y="0"/>
                  </a:moveTo>
                  <a:cubicBezTo>
                    <a:pt x="10" y="131"/>
                    <a:pt x="10" y="131"/>
                    <a:pt x="10" y="131"/>
                  </a:cubicBezTo>
                  <a:cubicBezTo>
                    <a:pt x="10" y="131"/>
                    <a:pt x="26" y="144"/>
                    <a:pt x="38" y="131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"/>
            <p:cNvSpPr/>
            <p:nvPr>
              <p:custDataLst>
                <p:tags r:id="rId13"/>
              </p:custDataLst>
            </p:nvPr>
          </p:nvSpPr>
          <p:spPr bwMode="auto">
            <a:xfrm>
              <a:off x="8815388" y="5073650"/>
              <a:ext cx="98425" cy="276225"/>
            </a:xfrm>
            <a:custGeom>
              <a:avLst/>
              <a:gdLst>
                <a:gd name="T0" fmla="*/ 0 w 51"/>
                <a:gd name="T1" fmla="*/ 0 h 145"/>
                <a:gd name="T2" fmla="*/ 11 w 51"/>
                <a:gd name="T3" fmla="*/ 132 h 145"/>
                <a:gd name="T4" fmla="*/ 39 w 51"/>
                <a:gd name="T5" fmla="*/ 132 h 145"/>
                <a:gd name="T6" fmla="*/ 51 w 51"/>
                <a:gd name="T7" fmla="*/ 8 h 145"/>
                <a:gd name="T8" fmla="*/ 0 w 51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5">
                  <a:moveTo>
                    <a:pt x="0" y="0"/>
                  </a:moveTo>
                  <a:cubicBezTo>
                    <a:pt x="11" y="132"/>
                    <a:pt x="11" y="132"/>
                    <a:pt x="11" y="132"/>
                  </a:cubicBezTo>
                  <a:cubicBezTo>
                    <a:pt x="11" y="132"/>
                    <a:pt x="26" y="145"/>
                    <a:pt x="39" y="132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/>
            <p:cNvSpPr/>
            <p:nvPr>
              <p:custDataLst>
                <p:tags r:id="rId14"/>
              </p:custDataLst>
            </p:nvPr>
          </p:nvSpPr>
          <p:spPr bwMode="auto">
            <a:xfrm>
              <a:off x="10261600" y="4198937"/>
              <a:ext cx="95250" cy="273050"/>
            </a:xfrm>
            <a:custGeom>
              <a:avLst/>
              <a:gdLst>
                <a:gd name="T0" fmla="*/ 0 w 50"/>
                <a:gd name="T1" fmla="*/ 0 h 144"/>
                <a:gd name="T2" fmla="*/ 11 w 50"/>
                <a:gd name="T3" fmla="*/ 131 h 144"/>
                <a:gd name="T4" fmla="*/ 38 w 50"/>
                <a:gd name="T5" fmla="*/ 131 h 144"/>
                <a:gd name="T6" fmla="*/ 50 w 50"/>
                <a:gd name="T7" fmla="*/ 8 h 144"/>
                <a:gd name="T8" fmla="*/ 0 w 5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44">
                  <a:moveTo>
                    <a:pt x="0" y="0"/>
                  </a:move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26" y="144"/>
                    <a:pt x="38" y="131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0"/>
            <p:cNvSpPr/>
            <p:nvPr>
              <p:custDataLst>
                <p:tags r:id="rId15"/>
              </p:custDataLst>
            </p:nvPr>
          </p:nvSpPr>
          <p:spPr bwMode="auto">
            <a:xfrm>
              <a:off x="6634163" y="3760787"/>
              <a:ext cx="2228850" cy="1368425"/>
            </a:xfrm>
            <a:custGeom>
              <a:avLst/>
              <a:gdLst>
                <a:gd name="T0" fmla="*/ 1404 w 1404"/>
                <a:gd name="T1" fmla="*/ 809 h 862"/>
                <a:gd name="T2" fmla="*/ 1404 w 1404"/>
                <a:gd name="T3" fmla="*/ 862 h 862"/>
                <a:gd name="T4" fmla="*/ 0 w 1404"/>
                <a:gd name="T5" fmla="*/ 52 h 862"/>
                <a:gd name="T6" fmla="*/ 0 w 1404"/>
                <a:gd name="T7" fmla="*/ 0 h 862"/>
                <a:gd name="T8" fmla="*/ 1404 w 1404"/>
                <a:gd name="T9" fmla="*/ 809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4" h="862">
                  <a:moveTo>
                    <a:pt x="1404" y="809"/>
                  </a:moveTo>
                  <a:lnTo>
                    <a:pt x="1404" y="86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1404" y="809"/>
                  </a:lnTo>
                  <a:close/>
                </a:path>
              </a:pathLst>
            </a:custGeom>
            <a:solidFill>
              <a:srgbClr val="9DB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"/>
            <p:cNvSpPr/>
            <p:nvPr>
              <p:custDataLst>
                <p:tags r:id="rId16"/>
              </p:custDataLst>
            </p:nvPr>
          </p:nvSpPr>
          <p:spPr bwMode="auto">
            <a:xfrm>
              <a:off x="8863013" y="4144962"/>
              <a:ext cx="1550988" cy="984250"/>
            </a:xfrm>
            <a:custGeom>
              <a:avLst/>
              <a:gdLst>
                <a:gd name="T0" fmla="*/ 0 w 977"/>
                <a:gd name="T1" fmla="*/ 567 h 620"/>
                <a:gd name="T2" fmla="*/ 977 w 977"/>
                <a:gd name="T3" fmla="*/ 0 h 620"/>
                <a:gd name="T4" fmla="*/ 977 w 977"/>
                <a:gd name="T5" fmla="*/ 53 h 620"/>
                <a:gd name="T6" fmla="*/ 0 w 977"/>
                <a:gd name="T7" fmla="*/ 620 h 620"/>
                <a:gd name="T8" fmla="*/ 0 w 977"/>
                <a:gd name="T9" fmla="*/ 567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7" h="620">
                  <a:moveTo>
                    <a:pt x="0" y="567"/>
                  </a:moveTo>
                  <a:lnTo>
                    <a:pt x="977" y="0"/>
                  </a:lnTo>
                  <a:lnTo>
                    <a:pt x="977" y="53"/>
                  </a:lnTo>
                  <a:lnTo>
                    <a:pt x="0" y="620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8DB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2"/>
            <p:cNvSpPr/>
            <p:nvPr>
              <p:custDataLst>
                <p:tags r:id="rId17"/>
              </p:custDataLst>
            </p:nvPr>
          </p:nvSpPr>
          <p:spPr bwMode="auto">
            <a:xfrm>
              <a:off x="6634163" y="2859087"/>
              <a:ext cx="3779838" cy="2185988"/>
            </a:xfrm>
            <a:custGeom>
              <a:avLst/>
              <a:gdLst>
                <a:gd name="T0" fmla="*/ 0 w 2381"/>
                <a:gd name="T1" fmla="*/ 568 h 1377"/>
                <a:gd name="T2" fmla="*/ 977 w 2381"/>
                <a:gd name="T3" fmla="*/ 0 h 1377"/>
                <a:gd name="T4" fmla="*/ 2381 w 2381"/>
                <a:gd name="T5" fmla="*/ 810 h 1377"/>
                <a:gd name="T6" fmla="*/ 1404 w 2381"/>
                <a:gd name="T7" fmla="*/ 1377 h 1377"/>
                <a:gd name="T8" fmla="*/ 0 w 2381"/>
                <a:gd name="T9" fmla="*/ 568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1" h="1377">
                  <a:moveTo>
                    <a:pt x="0" y="568"/>
                  </a:moveTo>
                  <a:lnTo>
                    <a:pt x="977" y="0"/>
                  </a:lnTo>
                  <a:lnTo>
                    <a:pt x="2381" y="810"/>
                  </a:lnTo>
                  <a:lnTo>
                    <a:pt x="1404" y="1377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C2D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3"/>
            <p:cNvSpPr/>
            <p:nvPr>
              <p:custDataLst>
                <p:tags r:id="rId18"/>
              </p:custDataLst>
            </p:nvPr>
          </p:nvSpPr>
          <p:spPr bwMode="auto">
            <a:xfrm>
              <a:off x="6634163" y="2859087"/>
              <a:ext cx="3779838" cy="2185988"/>
            </a:xfrm>
            <a:custGeom>
              <a:avLst/>
              <a:gdLst>
                <a:gd name="T0" fmla="*/ 0 w 2381"/>
                <a:gd name="T1" fmla="*/ 568 h 1377"/>
                <a:gd name="T2" fmla="*/ 977 w 2381"/>
                <a:gd name="T3" fmla="*/ 0 h 1377"/>
                <a:gd name="T4" fmla="*/ 2381 w 2381"/>
                <a:gd name="T5" fmla="*/ 810 h 1377"/>
                <a:gd name="T6" fmla="*/ 1404 w 2381"/>
                <a:gd name="T7" fmla="*/ 1377 h 1377"/>
                <a:gd name="T8" fmla="*/ 0 w 2381"/>
                <a:gd name="T9" fmla="*/ 568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1" h="1377">
                  <a:moveTo>
                    <a:pt x="0" y="568"/>
                  </a:moveTo>
                  <a:lnTo>
                    <a:pt x="977" y="0"/>
                  </a:lnTo>
                  <a:lnTo>
                    <a:pt x="2381" y="810"/>
                  </a:lnTo>
                  <a:lnTo>
                    <a:pt x="1404" y="1377"/>
                  </a:lnTo>
                  <a:lnTo>
                    <a:pt x="0" y="5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4"/>
            <p:cNvSpPr/>
            <p:nvPr>
              <p:custDataLst>
                <p:tags r:id="rId19"/>
              </p:custDataLst>
            </p:nvPr>
          </p:nvSpPr>
          <p:spPr bwMode="auto">
            <a:xfrm>
              <a:off x="8240713" y="2432050"/>
              <a:ext cx="141288" cy="361950"/>
            </a:xfrm>
            <a:custGeom>
              <a:avLst/>
              <a:gdLst>
                <a:gd name="T0" fmla="*/ 89 w 89"/>
                <a:gd name="T1" fmla="*/ 0 h 228"/>
                <a:gd name="T2" fmla="*/ 0 w 89"/>
                <a:gd name="T3" fmla="*/ 51 h 228"/>
                <a:gd name="T4" fmla="*/ 1 w 89"/>
                <a:gd name="T5" fmla="*/ 228 h 228"/>
                <a:gd name="T6" fmla="*/ 89 w 89"/>
                <a:gd name="T7" fmla="*/ 178 h 228"/>
                <a:gd name="T8" fmla="*/ 89 w 89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28">
                  <a:moveTo>
                    <a:pt x="89" y="0"/>
                  </a:moveTo>
                  <a:lnTo>
                    <a:pt x="0" y="51"/>
                  </a:lnTo>
                  <a:lnTo>
                    <a:pt x="1" y="228"/>
                  </a:lnTo>
                  <a:lnTo>
                    <a:pt x="89" y="178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4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5"/>
            <p:cNvSpPr/>
            <p:nvPr>
              <p:custDataLst>
                <p:tags r:id="rId20"/>
              </p:custDataLst>
            </p:nvPr>
          </p:nvSpPr>
          <p:spPr bwMode="auto">
            <a:xfrm>
              <a:off x="8240713" y="2432050"/>
              <a:ext cx="141288" cy="361950"/>
            </a:xfrm>
            <a:custGeom>
              <a:avLst/>
              <a:gdLst>
                <a:gd name="T0" fmla="*/ 89 w 89"/>
                <a:gd name="T1" fmla="*/ 0 h 228"/>
                <a:gd name="T2" fmla="*/ 0 w 89"/>
                <a:gd name="T3" fmla="*/ 51 h 228"/>
                <a:gd name="T4" fmla="*/ 1 w 89"/>
                <a:gd name="T5" fmla="*/ 228 h 228"/>
                <a:gd name="T6" fmla="*/ 89 w 89"/>
                <a:gd name="T7" fmla="*/ 178 h 228"/>
                <a:gd name="T8" fmla="*/ 89 w 89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28">
                  <a:moveTo>
                    <a:pt x="89" y="0"/>
                  </a:moveTo>
                  <a:lnTo>
                    <a:pt x="0" y="51"/>
                  </a:lnTo>
                  <a:lnTo>
                    <a:pt x="1" y="228"/>
                  </a:lnTo>
                  <a:lnTo>
                    <a:pt x="89" y="178"/>
                  </a:lnTo>
                  <a:lnTo>
                    <a:pt x="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6"/>
            <p:cNvSpPr/>
            <p:nvPr>
              <p:custDataLst>
                <p:tags r:id="rId21"/>
              </p:custDataLst>
            </p:nvPr>
          </p:nvSpPr>
          <p:spPr bwMode="auto">
            <a:xfrm>
              <a:off x="7569200" y="1676400"/>
              <a:ext cx="247650" cy="374650"/>
            </a:xfrm>
            <a:custGeom>
              <a:avLst/>
              <a:gdLst>
                <a:gd name="T0" fmla="*/ 156 w 156"/>
                <a:gd name="T1" fmla="*/ 0 h 236"/>
                <a:gd name="T2" fmla="*/ 0 w 156"/>
                <a:gd name="T3" fmla="*/ 89 h 236"/>
                <a:gd name="T4" fmla="*/ 0 w 156"/>
                <a:gd name="T5" fmla="*/ 236 h 236"/>
                <a:gd name="T6" fmla="*/ 156 w 156"/>
                <a:gd name="T7" fmla="*/ 148 h 236"/>
                <a:gd name="T8" fmla="*/ 156 w 156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36">
                  <a:moveTo>
                    <a:pt x="156" y="0"/>
                  </a:moveTo>
                  <a:lnTo>
                    <a:pt x="0" y="89"/>
                  </a:lnTo>
                  <a:lnTo>
                    <a:pt x="0" y="236"/>
                  </a:lnTo>
                  <a:lnTo>
                    <a:pt x="156" y="14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8F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7"/>
            <p:cNvSpPr/>
            <p:nvPr>
              <p:custDataLst>
                <p:tags r:id="rId22"/>
              </p:custDataLst>
            </p:nvPr>
          </p:nvSpPr>
          <p:spPr bwMode="auto">
            <a:xfrm>
              <a:off x="7569200" y="1676400"/>
              <a:ext cx="247650" cy="374650"/>
            </a:xfrm>
            <a:custGeom>
              <a:avLst/>
              <a:gdLst>
                <a:gd name="T0" fmla="*/ 156 w 156"/>
                <a:gd name="T1" fmla="*/ 0 h 236"/>
                <a:gd name="T2" fmla="*/ 0 w 156"/>
                <a:gd name="T3" fmla="*/ 89 h 236"/>
                <a:gd name="T4" fmla="*/ 0 w 156"/>
                <a:gd name="T5" fmla="*/ 236 h 236"/>
                <a:gd name="T6" fmla="*/ 156 w 156"/>
                <a:gd name="T7" fmla="*/ 148 h 236"/>
                <a:gd name="T8" fmla="*/ 156 w 156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36">
                  <a:moveTo>
                    <a:pt x="156" y="0"/>
                  </a:moveTo>
                  <a:lnTo>
                    <a:pt x="0" y="89"/>
                  </a:lnTo>
                  <a:lnTo>
                    <a:pt x="0" y="236"/>
                  </a:lnTo>
                  <a:lnTo>
                    <a:pt x="156" y="148"/>
                  </a:lnTo>
                  <a:lnTo>
                    <a:pt x="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8"/>
            <p:cNvSpPr/>
            <p:nvPr>
              <p:custDataLst>
                <p:tags r:id="rId23"/>
              </p:custDataLst>
            </p:nvPr>
          </p:nvSpPr>
          <p:spPr bwMode="auto">
            <a:xfrm>
              <a:off x="6934200" y="2220912"/>
              <a:ext cx="249238" cy="373063"/>
            </a:xfrm>
            <a:custGeom>
              <a:avLst/>
              <a:gdLst>
                <a:gd name="T0" fmla="*/ 157 w 157"/>
                <a:gd name="T1" fmla="*/ 0 h 235"/>
                <a:gd name="T2" fmla="*/ 0 w 157"/>
                <a:gd name="T3" fmla="*/ 89 h 235"/>
                <a:gd name="T4" fmla="*/ 1 w 157"/>
                <a:gd name="T5" fmla="*/ 235 h 235"/>
                <a:gd name="T6" fmla="*/ 157 w 157"/>
                <a:gd name="T7" fmla="*/ 146 h 235"/>
                <a:gd name="T8" fmla="*/ 157 w 157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35">
                  <a:moveTo>
                    <a:pt x="157" y="0"/>
                  </a:moveTo>
                  <a:lnTo>
                    <a:pt x="0" y="89"/>
                  </a:lnTo>
                  <a:lnTo>
                    <a:pt x="1" y="235"/>
                  </a:lnTo>
                  <a:lnTo>
                    <a:pt x="157" y="146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E8F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9"/>
            <p:cNvSpPr/>
            <p:nvPr>
              <p:custDataLst>
                <p:tags r:id="rId24"/>
              </p:custDataLst>
            </p:nvPr>
          </p:nvSpPr>
          <p:spPr bwMode="auto">
            <a:xfrm>
              <a:off x="6934200" y="2220912"/>
              <a:ext cx="249238" cy="373063"/>
            </a:xfrm>
            <a:custGeom>
              <a:avLst/>
              <a:gdLst>
                <a:gd name="T0" fmla="*/ 157 w 157"/>
                <a:gd name="T1" fmla="*/ 0 h 235"/>
                <a:gd name="T2" fmla="*/ 0 w 157"/>
                <a:gd name="T3" fmla="*/ 89 h 235"/>
                <a:gd name="T4" fmla="*/ 1 w 157"/>
                <a:gd name="T5" fmla="*/ 235 h 235"/>
                <a:gd name="T6" fmla="*/ 157 w 157"/>
                <a:gd name="T7" fmla="*/ 146 h 235"/>
                <a:gd name="T8" fmla="*/ 157 w 157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35">
                  <a:moveTo>
                    <a:pt x="157" y="0"/>
                  </a:moveTo>
                  <a:lnTo>
                    <a:pt x="0" y="89"/>
                  </a:lnTo>
                  <a:lnTo>
                    <a:pt x="1" y="235"/>
                  </a:lnTo>
                  <a:lnTo>
                    <a:pt x="157" y="146"/>
                  </a:lnTo>
                  <a:lnTo>
                    <a:pt x="1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6924675" y="2039937"/>
              <a:ext cx="1317625" cy="1549400"/>
            </a:xfrm>
            <a:custGeom>
              <a:avLst/>
              <a:gdLst>
                <a:gd name="T0" fmla="*/ 692 w 692"/>
                <a:gd name="T1" fmla="*/ 396 h 814"/>
                <a:gd name="T2" fmla="*/ 650 w 692"/>
                <a:gd name="T3" fmla="*/ 419 h 814"/>
                <a:gd name="T4" fmla="*/ 650 w 692"/>
                <a:gd name="T5" fmla="*/ 437 h 814"/>
                <a:gd name="T6" fmla="*/ 662 w 692"/>
                <a:gd name="T7" fmla="*/ 430 h 814"/>
                <a:gd name="T8" fmla="*/ 673 w 692"/>
                <a:gd name="T9" fmla="*/ 436 h 814"/>
                <a:gd name="T10" fmla="*/ 692 w 692"/>
                <a:gd name="T11" fmla="*/ 425 h 814"/>
                <a:gd name="T12" fmla="*/ 692 w 692"/>
                <a:gd name="T13" fmla="*/ 396 h 814"/>
                <a:gd name="T14" fmla="*/ 62 w 692"/>
                <a:gd name="T15" fmla="*/ 637 h 814"/>
                <a:gd name="T16" fmla="*/ 62 w 692"/>
                <a:gd name="T17" fmla="*/ 607 h 814"/>
                <a:gd name="T18" fmla="*/ 398 w 692"/>
                <a:gd name="T19" fmla="*/ 418 h 814"/>
                <a:gd name="T20" fmla="*/ 399 w 692"/>
                <a:gd name="T21" fmla="*/ 448 h 814"/>
                <a:gd name="T22" fmla="*/ 62 w 692"/>
                <a:gd name="T23" fmla="*/ 637 h 814"/>
                <a:gd name="T24" fmla="*/ 62 w 692"/>
                <a:gd name="T25" fmla="*/ 566 h 814"/>
                <a:gd name="T26" fmla="*/ 62 w 692"/>
                <a:gd name="T27" fmla="*/ 536 h 814"/>
                <a:gd name="T28" fmla="*/ 398 w 692"/>
                <a:gd name="T29" fmla="*/ 347 h 814"/>
                <a:gd name="T30" fmla="*/ 399 w 692"/>
                <a:gd name="T31" fmla="*/ 377 h 814"/>
                <a:gd name="T32" fmla="*/ 62 w 692"/>
                <a:gd name="T33" fmla="*/ 566 h 814"/>
                <a:gd name="T34" fmla="*/ 62 w 692"/>
                <a:gd name="T35" fmla="*/ 489 h 814"/>
                <a:gd name="T36" fmla="*/ 62 w 692"/>
                <a:gd name="T37" fmla="*/ 459 h 814"/>
                <a:gd name="T38" fmla="*/ 398 w 692"/>
                <a:gd name="T39" fmla="*/ 270 h 814"/>
                <a:gd name="T40" fmla="*/ 399 w 692"/>
                <a:gd name="T41" fmla="*/ 300 h 814"/>
                <a:gd name="T42" fmla="*/ 62 w 692"/>
                <a:gd name="T43" fmla="*/ 489 h 814"/>
                <a:gd name="T44" fmla="*/ 677 w 692"/>
                <a:gd name="T45" fmla="*/ 0 h 814"/>
                <a:gd name="T46" fmla="*/ 677 w 692"/>
                <a:gd name="T47" fmla="*/ 0 h 814"/>
                <a:gd name="T48" fmla="*/ 677 w 692"/>
                <a:gd name="T49" fmla="*/ 0 h 814"/>
                <a:gd name="T50" fmla="*/ 671 w 692"/>
                <a:gd name="T51" fmla="*/ 2 h 814"/>
                <a:gd name="T52" fmla="*/ 671 w 692"/>
                <a:gd name="T53" fmla="*/ 2 h 814"/>
                <a:gd name="T54" fmla="*/ 7 w 692"/>
                <a:gd name="T55" fmla="*/ 379 h 814"/>
                <a:gd name="T56" fmla="*/ 0 w 692"/>
                <a:gd name="T57" fmla="*/ 390 h 814"/>
                <a:gd name="T58" fmla="*/ 2 w 692"/>
                <a:gd name="T59" fmla="*/ 814 h 814"/>
                <a:gd name="T60" fmla="*/ 66 w 692"/>
                <a:gd name="T61" fmla="*/ 777 h 814"/>
                <a:gd name="T62" fmla="*/ 66 w 692"/>
                <a:gd name="T63" fmla="*/ 735 h 814"/>
                <a:gd name="T64" fmla="*/ 608 w 692"/>
                <a:gd name="T65" fmla="*/ 431 h 814"/>
                <a:gd name="T66" fmla="*/ 608 w 692"/>
                <a:gd name="T67" fmla="*/ 340 h 814"/>
                <a:gd name="T68" fmla="*/ 442 w 692"/>
                <a:gd name="T69" fmla="*/ 434 h 814"/>
                <a:gd name="T70" fmla="*/ 442 w 692"/>
                <a:gd name="T71" fmla="*/ 245 h 814"/>
                <a:gd name="T72" fmla="*/ 642 w 692"/>
                <a:gd name="T73" fmla="*/ 131 h 814"/>
                <a:gd name="T74" fmla="*/ 643 w 692"/>
                <a:gd name="T75" fmla="*/ 275 h 814"/>
                <a:gd name="T76" fmla="*/ 691 w 692"/>
                <a:gd name="T77" fmla="*/ 248 h 814"/>
                <a:gd name="T78" fmla="*/ 690 w 692"/>
                <a:gd name="T79" fmla="*/ 13 h 814"/>
                <a:gd name="T80" fmla="*/ 677 w 692"/>
                <a:gd name="T81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2" h="814">
                  <a:moveTo>
                    <a:pt x="692" y="396"/>
                  </a:moveTo>
                  <a:cubicBezTo>
                    <a:pt x="650" y="419"/>
                    <a:pt x="650" y="419"/>
                    <a:pt x="650" y="419"/>
                  </a:cubicBezTo>
                  <a:cubicBezTo>
                    <a:pt x="650" y="437"/>
                    <a:pt x="650" y="437"/>
                    <a:pt x="650" y="437"/>
                  </a:cubicBezTo>
                  <a:cubicBezTo>
                    <a:pt x="662" y="430"/>
                    <a:pt x="662" y="430"/>
                    <a:pt x="662" y="430"/>
                  </a:cubicBezTo>
                  <a:cubicBezTo>
                    <a:pt x="673" y="436"/>
                    <a:pt x="673" y="436"/>
                    <a:pt x="673" y="436"/>
                  </a:cubicBezTo>
                  <a:cubicBezTo>
                    <a:pt x="692" y="425"/>
                    <a:pt x="692" y="425"/>
                    <a:pt x="692" y="425"/>
                  </a:cubicBezTo>
                  <a:cubicBezTo>
                    <a:pt x="692" y="396"/>
                    <a:pt x="692" y="396"/>
                    <a:pt x="692" y="396"/>
                  </a:cubicBezTo>
                  <a:moveTo>
                    <a:pt x="62" y="637"/>
                  </a:moveTo>
                  <a:cubicBezTo>
                    <a:pt x="62" y="607"/>
                    <a:pt x="62" y="607"/>
                    <a:pt x="62" y="607"/>
                  </a:cubicBezTo>
                  <a:cubicBezTo>
                    <a:pt x="398" y="418"/>
                    <a:pt x="398" y="418"/>
                    <a:pt x="398" y="418"/>
                  </a:cubicBezTo>
                  <a:cubicBezTo>
                    <a:pt x="399" y="448"/>
                    <a:pt x="399" y="448"/>
                    <a:pt x="399" y="448"/>
                  </a:cubicBezTo>
                  <a:cubicBezTo>
                    <a:pt x="62" y="637"/>
                    <a:pt x="62" y="637"/>
                    <a:pt x="62" y="637"/>
                  </a:cubicBezTo>
                  <a:moveTo>
                    <a:pt x="62" y="566"/>
                  </a:moveTo>
                  <a:cubicBezTo>
                    <a:pt x="62" y="536"/>
                    <a:pt x="62" y="536"/>
                    <a:pt x="62" y="536"/>
                  </a:cubicBezTo>
                  <a:cubicBezTo>
                    <a:pt x="398" y="347"/>
                    <a:pt x="398" y="347"/>
                    <a:pt x="398" y="347"/>
                  </a:cubicBezTo>
                  <a:cubicBezTo>
                    <a:pt x="399" y="377"/>
                    <a:pt x="399" y="377"/>
                    <a:pt x="399" y="377"/>
                  </a:cubicBezTo>
                  <a:cubicBezTo>
                    <a:pt x="62" y="566"/>
                    <a:pt x="62" y="566"/>
                    <a:pt x="62" y="566"/>
                  </a:cubicBezTo>
                  <a:moveTo>
                    <a:pt x="62" y="489"/>
                  </a:moveTo>
                  <a:cubicBezTo>
                    <a:pt x="62" y="459"/>
                    <a:pt x="62" y="459"/>
                    <a:pt x="62" y="459"/>
                  </a:cubicBezTo>
                  <a:cubicBezTo>
                    <a:pt x="398" y="270"/>
                    <a:pt x="398" y="270"/>
                    <a:pt x="398" y="270"/>
                  </a:cubicBezTo>
                  <a:cubicBezTo>
                    <a:pt x="399" y="300"/>
                    <a:pt x="399" y="300"/>
                    <a:pt x="399" y="300"/>
                  </a:cubicBezTo>
                  <a:cubicBezTo>
                    <a:pt x="62" y="489"/>
                    <a:pt x="62" y="489"/>
                    <a:pt x="62" y="489"/>
                  </a:cubicBezTo>
                  <a:moveTo>
                    <a:pt x="677" y="0"/>
                  </a:moveTo>
                  <a:cubicBezTo>
                    <a:pt x="677" y="0"/>
                    <a:pt x="677" y="0"/>
                    <a:pt x="677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75" y="0"/>
                    <a:pt x="673" y="1"/>
                    <a:pt x="671" y="2"/>
                  </a:cubicBezTo>
                  <a:cubicBezTo>
                    <a:pt x="671" y="2"/>
                    <a:pt x="671" y="2"/>
                    <a:pt x="671" y="2"/>
                  </a:cubicBezTo>
                  <a:cubicBezTo>
                    <a:pt x="7" y="379"/>
                    <a:pt x="7" y="379"/>
                    <a:pt x="7" y="379"/>
                  </a:cubicBezTo>
                  <a:cubicBezTo>
                    <a:pt x="3" y="381"/>
                    <a:pt x="0" y="385"/>
                    <a:pt x="0" y="390"/>
                  </a:cubicBezTo>
                  <a:cubicBezTo>
                    <a:pt x="2" y="814"/>
                    <a:pt x="2" y="814"/>
                    <a:pt x="2" y="814"/>
                  </a:cubicBezTo>
                  <a:cubicBezTo>
                    <a:pt x="66" y="777"/>
                    <a:pt x="66" y="777"/>
                    <a:pt x="66" y="777"/>
                  </a:cubicBezTo>
                  <a:cubicBezTo>
                    <a:pt x="66" y="735"/>
                    <a:pt x="66" y="735"/>
                    <a:pt x="66" y="735"/>
                  </a:cubicBezTo>
                  <a:cubicBezTo>
                    <a:pt x="608" y="431"/>
                    <a:pt x="608" y="431"/>
                    <a:pt x="608" y="431"/>
                  </a:cubicBezTo>
                  <a:cubicBezTo>
                    <a:pt x="608" y="340"/>
                    <a:pt x="608" y="340"/>
                    <a:pt x="608" y="340"/>
                  </a:cubicBezTo>
                  <a:cubicBezTo>
                    <a:pt x="442" y="434"/>
                    <a:pt x="442" y="434"/>
                    <a:pt x="442" y="434"/>
                  </a:cubicBezTo>
                  <a:cubicBezTo>
                    <a:pt x="442" y="245"/>
                    <a:pt x="442" y="245"/>
                    <a:pt x="442" y="245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43" y="275"/>
                    <a:pt x="643" y="275"/>
                    <a:pt x="643" y="275"/>
                  </a:cubicBezTo>
                  <a:cubicBezTo>
                    <a:pt x="691" y="248"/>
                    <a:pt x="691" y="248"/>
                    <a:pt x="691" y="248"/>
                  </a:cubicBezTo>
                  <a:cubicBezTo>
                    <a:pt x="690" y="13"/>
                    <a:pt x="690" y="13"/>
                    <a:pt x="690" y="13"/>
                  </a:cubicBezTo>
                  <a:cubicBezTo>
                    <a:pt x="690" y="6"/>
                    <a:pt x="684" y="0"/>
                    <a:pt x="677" y="0"/>
                  </a:cubicBezTo>
                </a:path>
              </a:pathLst>
            </a:custGeom>
            <a:solidFill>
              <a:srgbClr val="D5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1"/>
            <p:cNvSpPr/>
            <p:nvPr>
              <p:custDataLst>
                <p:tags r:id="rId26"/>
              </p:custDataLst>
            </p:nvPr>
          </p:nvSpPr>
          <p:spPr bwMode="auto">
            <a:xfrm>
              <a:off x="8205788" y="2849562"/>
              <a:ext cx="36513" cy="42863"/>
            </a:xfrm>
            <a:custGeom>
              <a:avLst/>
              <a:gdLst>
                <a:gd name="T0" fmla="*/ 23 w 23"/>
                <a:gd name="T1" fmla="*/ 0 h 27"/>
                <a:gd name="T2" fmla="*/ 0 w 23"/>
                <a:gd name="T3" fmla="*/ 13 h 27"/>
                <a:gd name="T4" fmla="*/ 23 w 23"/>
                <a:gd name="T5" fmla="*/ 27 h 27"/>
                <a:gd name="T6" fmla="*/ 23 w 2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lnTo>
                    <a:pt x="0" y="13"/>
                  </a:lnTo>
                  <a:lnTo>
                    <a:pt x="23" y="2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F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2"/>
            <p:cNvSpPr/>
            <p:nvPr>
              <p:custDataLst>
                <p:tags r:id="rId27"/>
              </p:custDataLst>
            </p:nvPr>
          </p:nvSpPr>
          <p:spPr bwMode="auto">
            <a:xfrm>
              <a:off x="8205788" y="2849562"/>
              <a:ext cx="36513" cy="42863"/>
            </a:xfrm>
            <a:custGeom>
              <a:avLst/>
              <a:gdLst>
                <a:gd name="T0" fmla="*/ 23 w 23"/>
                <a:gd name="T1" fmla="*/ 0 h 27"/>
                <a:gd name="T2" fmla="*/ 0 w 23"/>
                <a:gd name="T3" fmla="*/ 13 h 27"/>
                <a:gd name="T4" fmla="*/ 23 w 23"/>
                <a:gd name="T5" fmla="*/ 27 h 27"/>
                <a:gd name="T6" fmla="*/ 23 w 2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lnTo>
                    <a:pt x="0" y="13"/>
                  </a:lnTo>
                  <a:lnTo>
                    <a:pt x="23" y="27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3"/>
            <p:cNvSpPr/>
            <p:nvPr>
              <p:custDataLst>
                <p:tags r:id="rId28"/>
              </p:custDataLst>
            </p:nvPr>
          </p:nvSpPr>
          <p:spPr bwMode="auto">
            <a:xfrm>
              <a:off x="6927850" y="2859087"/>
              <a:ext cx="1314450" cy="862013"/>
            </a:xfrm>
            <a:custGeom>
              <a:avLst/>
              <a:gdLst>
                <a:gd name="T0" fmla="*/ 660 w 690"/>
                <a:gd name="T1" fmla="*/ 0 h 453"/>
                <a:gd name="T2" fmla="*/ 648 w 690"/>
                <a:gd name="T3" fmla="*/ 7 h 453"/>
                <a:gd name="T4" fmla="*/ 649 w 690"/>
                <a:gd name="T5" fmla="*/ 42 h 453"/>
                <a:gd name="T6" fmla="*/ 64 w 690"/>
                <a:gd name="T7" fmla="*/ 369 h 453"/>
                <a:gd name="T8" fmla="*/ 64 w 690"/>
                <a:gd name="T9" fmla="*/ 347 h 453"/>
                <a:gd name="T10" fmla="*/ 0 w 690"/>
                <a:gd name="T11" fmla="*/ 384 h 453"/>
                <a:gd name="T12" fmla="*/ 0 w 690"/>
                <a:gd name="T13" fmla="*/ 440 h 453"/>
                <a:gd name="T14" fmla="*/ 0 w 690"/>
                <a:gd name="T15" fmla="*/ 440 h 453"/>
                <a:gd name="T16" fmla="*/ 0 w 690"/>
                <a:gd name="T17" fmla="*/ 441 h 453"/>
                <a:gd name="T18" fmla="*/ 1 w 690"/>
                <a:gd name="T19" fmla="*/ 446 h 453"/>
                <a:gd name="T20" fmla="*/ 1 w 690"/>
                <a:gd name="T21" fmla="*/ 446 h 453"/>
                <a:gd name="T22" fmla="*/ 13 w 690"/>
                <a:gd name="T23" fmla="*/ 453 h 453"/>
                <a:gd name="T24" fmla="*/ 19 w 690"/>
                <a:gd name="T25" fmla="*/ 451 h 453"/>
                <a:gd name="T26" fmla="*/ 683 w 690"/>
                <a:gd name="T27" fmla="*/ 74 h 453"/>
                <a:gd name="T28" fmla="*/ 690 w 690"/>
                <a:gd name="T29" fmla="*/ 63 h 453"/>
                <a:gd name="T30" fmla="*/ 690 w 690"/>
                <a:gd name="T31" fmla="*/ 18 h 453"/>
                <a:gd name="T32" fmla="*/ 671 w 690"/>
                <a:gd name="T33" fmla="*/ 6 h 453"/>
                <a:gd name="T34" fmla="*/ 660 w 690"/>
                <a:gd name="T35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0" h="453">
                  <a:moveTo>
                    <a:pt x="660" y="0"/>
                  </a:moveTo>
                  <a:cubicBezTo>
                    <a:pt x="648" y="7"/>
                    <a:pt x="648" y="7"/>
                    <a:pt x="648" y="7"/>
                  </a:cubicBezTo>
                  <a:cubicBezTo>
                    <a:pt x="649" y="42"/>
                    <a:pt x="649" y="42"/>
                    <a:pt x="649" y="42"/>
                  </a:cubicBezTo>
                  <a:cubicBezTo>
                    <a:pt x="64" y="369"/>
                    <a:pt x="64" y="369"/>
                    <a:pt x="64" y="369"/>
                  </a:cubicBezTo>
                  <a:cubicBezTo>
                    <a:pt x="64" y="347"/>
                    <a:pt x="64" y="347"/>
                    <a:pt x="64" y="34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40"/>
                    <a:pt x="0" y="440"/>
                    <a:pt x="0" y="441"/>
                  </a:cubicBezTo>
                  <a:cubicBezTo>
                    <a:pt x="0" y="443"/>
                    <a:pt x="1" y="444"/>
                    <a:pt x="1" y="446"/>
                  </a:cubicBezTo>
                  <a:cubicBezTo>
                    <a:pt x="1" y="446"/>
                    <a:pt x="1" y="446"/>
                    <a:pt x="1" y="446"/>
                  </a:cubicBezTo>
                  <a:cubicBezTo>
                    <a:pt x="4" y="450"/>
                    <a:pt x="8" y="453"/>
                    <a:pt x="13" y="453"/>
                  </a:cubicBezTo>
                  <a:cubicBezTo>
                    <a:pt x="15" y="453"/>
                    <a:pt x="17" y="453"/>
                    <a:pt x="19" y="451"/>
                  </a:cubicBezTo>
                  <a:cubicBezTo>
                    <a:pt x="683" y="74"/>
                    <a:pt x="683" y="74"/>
                    <a:pt x="683" y="74"/>
                  </a:cubicBezTo>
                  <a:cubicBezTo>
                    <a:pt x="688" y="72"/>
                    <a:pt x="690" y="68"/>
                    <a:pt x="690" y="63"/>
                  </a:cubicBezTo>
                  <a:cubicBezTo>
                    <a:pt x="690" y="18"/>
                    <a:pt x="690" y="18"/>
                    <a:pt x="690" y="18"/>
                  </a:cubicBezTo>
                  <a:cubicBezTo>
                    <a:pt x="671" y="6"/>
                    <a:pt x="671" y="6"/>
                    <a:pt x="671" y="6"/>
                  </a:cubicBezTo>
                  <a:cubicBezTo>
                    <a:pt x="660" y="0"/>
                    <a:pt x="660" y="0"/>
                    <a:pt x="660" y="0"/>
                  </a:cubicBezTo>
                </a:path>
              </a:pathLst>
            </a:custGeom>
            <a:solidFill>
              <a:srgbClr val="B7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4"/>
            <p:cNvSpPr/>
            <p:nvPr>
              <p:custDataLst>
                <p:tags r:id="rId29"/>
              </p:custDataLst>
            </p:nvPr>
          </p:nvSpPr>
          <p:spPr bwMode="auto">
            <a:xfrm>
              <a:off x="8081963" y="2513012"/>
              <a:ext cx="160338" cy="347663"/>
            </a:xfrm>
            <a:custGeom>
              <a:avLst/>
              <a:gdLst>
                <a:gd name="T0" fmla="*/ 100 w 101"/>
                <a:gd name="T1" fmla="*/ 0 h 219"/>
                <a:gd name="T2" fmla="*/ 42 w 101"/>
                <a:gd name="T3" fmla="*/ 32 h 219"/>
                <a:gd name="T4" fmla="*/ 42 w 101"/>
                <a:gd name="T5" fmla="*/ 86 h 219"/>
                <a:gd name="T6" fmla="*/ 0 w 101"/>
                <a:gd name="T7" fmla="*/ 110 h 219"/>
                <a:gd name="T8" fmla="*/ 0 w 101"/>
                <a:gd name="T9" fmla="*/ 219 h 219"/>
                <a:gd name="T10" fmla="*/ 51 w 101"/>
                <a:gd name="T11" fmla="*/ 191 h 219"/>
                <a:gd name="T12" fmla="*/ 51 w 101"/>
                <a:gd name="T13" fmla="*/ 205 h 219"/>
                <a:gd name="T14" fmla="*/ 101 w 101"/>
                <a:gd name="T15" fmla="*/ 177 h 219"/>
                <a:gd name="T16" fmla="*/ 100 w 101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19">
                  <a:moveTo>
                    <a:pt x="100" y="0"/>
                  </a:moveTo>
                  <a:lnTo>
                    <a:pt x="42" y="32"/>
                  </a:lnTo>
                  <a:lnTo>
                    <a:pt x="42" y="86"/>
                  </a:lnTo>
                  <a:lnTo>
                    <a:pt x="0" y="110"/>
                  </a:lnTo>
                  <a:lnTo>
                    <a:pt x="0" y="219"/>
                  </a:lnTo>
                  <a:lnTo>
                    <a:pt x="51" y="191"/>
                  </a:lnTo>
                  <a:lnTo>
                    <a:pt x="51" y="205"/>
                  </a:lnTo>
                  <a:lnTo>
                    <a:pt x="101" y="17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8E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"/>
            <p:cNvSpPr/>
            <p:nvPr>
              <p:custDataLst>
                <p:tags r:id="rId30"/>
              </p:custDataLst>
            </p:nvPr>
          </p:nvSpPr>
          <p:spPr bwMode="auto">
            <a:xfrm>
              <a:off x="8081963" y="2513012"/>
              <a:ext cx="160338" cy="347663"/>
            </a:xfrm>
            <a:custGeom>
              <a:avLst/>
              <a:gdLst>
                <a:gd name="T0" fmla="*/ 100 w 101"/>
                <a:gd name="T1" fmla="*/ 0 h 219"/>
                <a:gd name="T2" fmla="*/ 42 w 101"/>
                <a:gd name="T3" fmla="*/ 32 h 219"/>
                <a:gd name="T4" fmla="*/ 42 w 101"/>
                <a:gd name="T5" fmla="*/ 86 h 219"/>
                <a:gd name="T6" fmla="*/ 0 w 101"/>
                <a:gd name="T7" fmla="*/ 110 h 219"/>
                <a:gd name="T8" fmla="*/ 0 w 101"/>
                <a:gd name="T9" fmla="*/ 219 h 219"/>
                <a:gd name="T10" fmla="*/ 51 w 101"/>
                <a:gd name="T11" fmla="*/ 191 h 219"/>
                <a:gd name="T12" fmla="*/ 51 w 101"/>
                <a:gd name="T13" fmla="*/ 205 h 219"/>
                <a:gd name="T14" fmla="*/ 101 w 101"/>
                <a:gd name="T15" fmla="*/ 177 h 219"/>
                <a:gd name="T16" fmla="*/ 100 w 101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19">
                  <a:moveTo>
                    <a:pt x="100" y="0"/>
                  </a:moveTo>
                  <a:lnTo>
                    <a:pt x="42" y="32"/>
                  </a:lnTo>
                  <a:lnTo>
                    <a:pt x="42" y="86"/>
                  </a:lnTo>
                  <a:lnTo>
                    <a:pt x="0" y="110"/>
                  </a:lnTo>
                  <a:lnTo>
                    <a:pt x="0" y="219"/>
                  </a:lnTo>
                  <a:lnTo>
                    <a:pt x="51" y="191"/>
                  </a:lnTo>
                  <a:lnTo>
                    <a:pt x="51" y="205"/>
                  </a:lnTo>
                  <a:lnTo>
                    <a:pt x="101" y="177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6"/>
            <p:cNvSpPr/>
            <p:nvPr>
              <p:custDataLst>
                <p:tags r:id="rId31"/>
              </p:custDataLst>
            </p:nvPr>
          </p:nvSpPr>
          <p:spPr bwMode="auto">
            <a:xfrm>
              <a:off x="6902450" y="2027237"/>
              <a:ext cx="1311275" cy="1576388"/>
            </a:xfrm>
            <a:custGeom>
              <a:avLst/>
              <a:gdLst>
                <a:gd name="T0" fmla="*/ 677 w 688"/>
                <a:gd name="T1" fmla="*/ 0 h 828"/>
                <a:gd name="T2" fmla="*/ 670 w 688"/>
                <a:gd name="T3" fmla="*/ 2 h 828"/>
                <a:gd name="T4" fmla="*/ 6 w 688"/>
                <a:gd name="T5" fmla="*/ 379 h 828"/>
                <a:gd name="T6" fmla="*/ 0 w 688"/>
                <a:gd name="T7" fmla="*/ 390 h 828"/>
                <a:gd name="T8" fmla="*/ 1 w 688"/>
                <a:gd name="T9" fmla="*/ 828 h 828"/>
                <a:gd name="T10" fmla="*/ 13 w 688"/>
                <a:gd name="T11" fmla="*/ 821 h 828"/>
                <a:gd name="T12" fmla="*/ 11 w 688"/>
                <a:gd name="T13" fmla="*/ 397 h 828"/>
                <a:gd name="T14" fmla="*/ 18 w 688"/>
                <a:gd name="T15" fmla="*/ 386 h 828"/>
                <a:gd name="T16" fmla="*/ 682 w 688"/>
                <a:gd name="T17" fmla="*/ 9 h 828"/>
                <a:gd name="T18" fmla="*/ 682 w 688"/>
                <a:gd name="T19" fmla="*/ 9 h 828"/>
                <a:gd name="T20" fmla="*/ 688 w 688"/>
                <a:gd name="T21" fmla="*/ 7 h 828"/>
                <a:gd name="T22" fmla="*/ 688 w 688"/>
                <a:gd name="T23" fmla="*/ 7 h 828"/>
                <a:gd name="T24" fmla="*/ 677 w 688"/>
                <a:gd name="T25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8" h="828">
                  <a:moveTo>
                    <a:pt x="677" y="0"/>
                  </a:moveTo>
                  <a:cubicBezTo>
                    <a:pt x="675" y="0"/>
                    <a:pt x="672" y="1"/>
                    <a:pt x="670" y="2"/>
                  </a:cubicBezTo>
                  <a:cubicBezTo>
                    <a:pt x="6" y="379"/>
                    <a:pt x="6" y="379"/>
                    <a:pt x="6" y="379"/>
                  </a:cubicBezTo>
                  <a:cubicBezTo>
                    <a:pt x="2" y="381"/>
                    <a:pt x="0" y="385"/>
                    <a:pt x="0" y="390"/>
                  </a:cubicBezTo>
                  <a:cubicBezTo>
                    <a:pt x="1" y="828"/>
                    <a:pt x="1" y="828"/>
                    <a:pt x="1" y="828"/>
                  </a:cubicBezTo>
                  <a:cubicBezTo>
                    <a:pt x="13" y="821"/>
                    <a:pt x="13" y="821"/>
                    <a:pt x="13" y="821"/>
                  </a:cubicBezTo>
                  <a:cubicBezTo>
                    <a:pt x="11" y="397"/>
                    <a:pt x="11" y="397"/>
                    <a:pt x="11" y="397"/>
                  </a:cubicBezTo>
                  <a:cubicBezTo>
                    <a:pt x="11" y="392"/>
                    <a:pt x="14" y="388"/>
                    <a:pt x="18" y="386"/>
                  </a:cubicBezTo>
                  <a:cubicBezTo>
                    <a:pt x="682" y="9"/>
                    <a:pt x="682" y="9"/>
                    <a:pt x="682" y="9"/>
                  </a:cubicBezTo>
                  <a:cubicBezTo>
                    <a:pt x="682" y="9"/>
                    <a:pt x="682" y="9"/>
                    <a:pt x="682" y="9"/>
                  </a:cubicBezTo>
                  <a:cubicBezTo>
                    <a:pt x="684" y="8"/>
                    <a:pt x="686" y="7"/>
                    <a:pt x="688" y="7"/>
                  </a:cubicBezTo>
                  <a:cubicBezTo>
                    <a:pt x="688" y="7"/>
                    <a:pt x="688" y="7"/>
                    <a:pt x="688" y="7"/>
                  </a:cubicBezTo>
                  <a:cubicBezTo>
                    <a:pt x="686" y="3"/>
                    <a:pt x="681" y="0"/>
                    <a:pt x="677" y="0"/>
                  </a:cubicBezTo>
                </a:path>
              </a:pathLst>
            </a:custGeom>
            <a:solidFill>
              <a:srgbClr val="C4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/>
            <p:cNvSpPr/>
            <p:nvPr>
              <p:custDataLst>
                <p:tags r:id="rId32"/>
              </p:custDataLst>
            </p:nvPr>
          </p:nvSpPr>
          <p:spPr bwMode="auto">
            <a:xfrm>
              <a:off x="6905625" y="3589337"/>
              <a:ext cx="23813" cy="117475"/>
            </a:xfrm>
            <a:custGeom>
              <a:avLst/>
              <a:gdLst>
                <a:gd name="T0" fmla="*/ 12 w 13"/>
                <a:gd name="T1" fmla="*/ 0 h 62"/>
                <a:gd name="T2" fmla="*/ 0 w 13"/>
                <a:gd name="T3" fmla="*/ 7 h 62"/>
                <a:gd name="T4" fmla="*/ 0 w 13"/>
                <a:gd name="T5" fmla="*/ 49 h 62"/>
                <a:gd name="T6" fmla="*/ 13 w 13"/>
                <a:gd name="T7" fmla="*/ 62 h 62"/>
                <a:gd name="T8" fmla="*/ 13 w 13"/>
                <a:gd name="T9" fmla="*/ 62 h 62"/>
                <a:gd name="T10" fmla="*/ 13 w 13"/>
                <a:gd name="T11" fmla="*/ 62 h 62"/>
                <a:gd name="T12" fmla="*/ 12 w 13"/>
                <a:gd name="T13" fmla="*/ 57 h 62"/>
                <a:gd name="T14" fmla="*/ 12 w 13"/>
                <a:gd name="T15" fmla="*/ 56 h 62"/>
                <a:gd name="T16" fmla="*/ 12 w 13"/>
                <a:gd name="T17" fmla="*/ 56 h 62"/>
                <a:gd name="T18" fmla="*/ 12 w 13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2">
                  <a:moveTo>
                    <a:pt x="1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7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0"/>
                    <a:pt x="12" y="59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A6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8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7766050" y="2289175"/>
              <a:ext cx="382588" cy="577850"/>
            </a:xfrm>
            <a:custGeom>
              <a:avLst/>
              <a:gdLst>
                <a:gd name="T0" fmla="*/ 90 w 201"/>
                <a:gd name="T1" fmla="*/ 220 h 303"/>
                <a:gd name="T2" fmla="*/ 62 w 201"/>
                <a:gd name="T3" fmla="*/ 185 h 303"/>
                <a:gd name="T4" fmla="*/ 112 w 201"/>
                <a:gd name="T5" fmla="*/ 99 h 303"/>
                <a:gd name="T6" fmla="*/ 135 w 201"/>
                <a:gd name="T7" fmla="*/ 93 h 303"/>
                <a:gd name="T8" fmla="*/ 163 w 201"/>
                <a:gd name="T9" fmla="*/ 128 h 303"/>
                <a:gd name="T10" fmla="*/ 113 w 201"/>
                <a:gd name="T11" fmla="*/ 213 h 303"/>
                <a:gd name="T12" fmla="*/ 90 w 201"/>
                <a:gd name="T13" fmla="*/ 220 h 303"/>
                <a:gd name="T14" fmla="*/ 200 w 201"/>
                <a:gd name="T15" fmla="*/ 0 h 303"/>
                <a:gd name="T16" fmla="*/ 0 w 201"/>
                <a:gd name="T17" fmla="*/ 114 h 303"/>
                <a:gd name="T18" fmla="*/ 0 w 201"/>
                <a:gd name="T19" fmla="*/ 303 h 303"/>
                <a:gd name="T20" fmla="*/ 166 w 201"/>
                <a:gd name="T21" fmla="*/ 209 h 303"/>
                <a:gd name="T22" fmla="*/ 166 w 201"/>
                <a:gd name="T23" fmla="*/ 164 h 303"/>
                <a:gd name="T24" fmla="*/ 201 w 201"/>
                <a:gd name="T25" fmla="*/ 144 h 303"/>
                <a:gd name="T26" fmla="*/ 200 w 201"/>
                <a:gd name="T2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303">
                  <a:moveTo>
                    <a:pt x="90" y="220"/>
                  </a:moveTo>
                  <a:cubicBezTo>
                    <a:pt x="74" y="220"/>
                    <a:pt x="62" y="207"/>
                    <a:pt x="62" y="185"/>
                  </a:cubicBezTo>
                  <a:cubicBezTo>
                    <a:pt x="62" y="153"/>
                    <a:pt x="85" y="115"/>
                    <a:pt x="112" y="99"/>
                  </a:cubicBezTo>
                  <a:cubicBezTo>
                    <a:pt x="120" y="95"/>
                    <a:pt x="128" y="93"/>
                    <a:pt x="135" y="93"/>
                  </a:cubicBezTo>
                  <a:cubicBezTo>
                    <a:pt x="151" y="93"/>
                    <a:pt x="163" y="105"/>
                    <a:pt x="163" y="128"/>
                  </a:cubicBezTo>
                  <a:cubicBezTo>
                    <a:pt x="163" y="159"/>
                    <a:pt x="140" y="197"/>
                    <a:pt x="113" y="213"/>
                  </a:cubicBezTo>
                  <a:cubicBezTo>
                    <a:pt x="105" y="218"/>
                    <a:pt x="97" y="220"/>
                    <a:pt x="90" y="220"/>
                  </a:cubicBezTo>
                  <a:moveTo>
                    <a:pt x="200" y="0"/>
                  </a:moveTo>
                  <a:cubicBezTo>
                    <a:pt x="0" y="114"/>
                    <a:pt x="0" y="114"/>
                    <a:pt x="0" y="114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66" y="209"/>
                    <a:pt x="166" y="209"/>
                    <a:pt x="166" y="209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0"/>
                    <a:pt x="200" y="0"/>
                    <a:pt x="200" y="0"/>
                  </a:cubicBezTo>
                </a:path>
              </a:pathLst>
            </a:custGeom>
            <a:solidFill>
              <a:srgbClr val="EA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9"/>
            <p:cNvSpPr/>
            <p:nvPr>
              <p:custDataLst>
                <p:tags r:id="rId34"/>
              </p:custDataLst>
            </p:nvPr>
          </p:nvSpPr>
          <p:spPr bwMode="auto">
            <a:xfrm>
              <a:off x="8081963" y="2563812"/>
              <a:ext cx="66675" cy="123825"/>
            </a:xfrm>
            <a:custGeom>
              <a:avLst/>
              <a:gdLst>
                <a:gd name="T0" fmla="*/ 42 w 42"/>
                <a:gd name="T1" fmla="*/ 0 h 78"/>
                <a:gd name="T2" fmla="*/ 0 w 42"/>
                <a:gd name="T3" fmla="*/ 24 h 78"/>
                <a:gd name="T4" fmla="*/ 0 w 42"/>
                <a:gd name="T5" fmla="*/ 78 h 78"/>
                <a:gd name="T6" fmla="*/ 42 w 42"/>
                <a:gd name="T7" fmla="*/ 54 h 78"/>
                <a:gd name="T8" fmla="*/ 42 w 42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8">
                  <a:moveTo>
                    <a:pt x="42" y="0"/>
                  </a:moveTo>
                  <a:lnTo>
                    <a:pt x="0" y="24"/>
                  </a:lnTo>
                  <a:lnTo>
                    <a:pt x="0" y="78"/>
                  </a:lnTo>
                  <a:lnTo>
                    <a:pt x="42" y="5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D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0"/>
            <p:cNvSpPr/>
            <p:nvPr>
              <p:custDataLst>
                <p:tags r:id="rId35"/>
              </p:custDataLst>
            </p:nvPr>
          </p:nvSpPr>
          <p:spPr bwMode="auto">
            <a:xfrm>
              <a:off x="8081963" y="2563812"/>
              <a:ext cx="66675" cy="123825"/>
            </a:xfrm>
            <a:custGeom>
              <a:avLst/>
              <a:gdLst>
                <a:gd name="T0" fmla="*/ 42 w 42"/>
                <a:gd name="T1" fmla="*/ 0 h 78"/>
                <a:gd name="T2" fmla="*/ 0 w 42"/>
                <a:gd name="T3" fmla="*/ 24 h 78"/>
                <a:gd name="T4" fmla="*/ 0 w 42"/>
                <a:gd name="T5" fmla="*/ 78 h 78"/>
                <a:gd name="T6" fmla="*/ 42 w 42"/>
                <a:gd name="T7" fmla="*/ 54 h 78"/>
                <a:gd name="T8" fmla="*/ 42 w 42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8">
                  <a:moveTo>
                    <a:pt x="42" y="0"/>
                  </a:moveTo>
                  <a:lnTo>
                    <a:pt x="0" y="24"/>
                  </a:lnTo>
                  <a:lnTo>
                    <a:pt x="0" y="78"/>
                  </a:lnTo>
                  <a:lnTo>
                    <a:pt x="42" y="54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1"/>
            <p:cNvSpPr/>
            <p:nvPr>
              <p:custDataLst>
                <p:tags r:id="rId36"/>
              </p:custDataLst>
            </p:nvPr>
          </p:nvSpPr>
          <p:spPr bwMode="auto">
            <a:xfrm>
              <a:off x="7042150" y="2554287"/>
              <a:ext cx="641350" cy="415925"/>
            </a:xfrm>
            <a:custGeom>
              <a:avLst/>
              <a:gdLst>
                <a:gd name="T0" fmla="*/ 403 w 404"/>
                <a:gd name="T1" fmla="*/ 0 h 262"/>
                <a:gd name="T2" fmla="*/ 0 w 404"/>
                <a:gd name="T3" fmla="*/ 227 h 262"/>
                <a:gd name="T4" fmla="*/ 0 w 404"/>
                <a:gd name="T5" fmla="*/ 262 h 262"/>
                <a:gd name="T6" fmla="*/ 404 w 404"/>
                <a:gd name="T7" fmla="*/ 36 h 262"/>
                <a:gd name="T8" fmla="*/ 403 w 404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2">
                  <a:moveTo>
                    <a:pt x="403" y="0"/>
                  </a:moveTo>
                  <a:lnTo>
                    <a:pt x="0" y="227"/>
                  </a:lnTo>
                  <a:lnTo>
                    <a:pt x="0" y="262"/>
                  </a:lnTo>
                  <a:lnTo>
                    <a:pt x="404" y="36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EA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2"/>
            <p:cNvSpPr/>
            <p:nvPr>
              <p:custDataLst>
                <p:tags r:id="rId37"/>
              </p:custDataLst>
            </p:nvPr>
          </p:nvSpPr>
          <p:spPr bwMode="auto">
            <a:xfrm>
              <a:off x="7042150" y="2554287"/>
              <a:ext cx="641350" cy="415925"/>
            </a:xfrm>
            <a:custGeom>
              <a:avLst/>
              <a:gdLst>
                <a:gd name="T0" fmla="*/ 403 w 404"/>
                <a:gd name="T1" fmla="*/ 0 h 262"/>
                <a:gd name="T2" fmla="*/ 0 w 404"/>
                <a:gd name="T3" fmla="*/ 227 h 262"/>
                <a:gd name="T4" fmla="*/ 0 w 404"/>
                <a:gd name="T5" fmla="*/ 262 h 262"/>
                <a:gd name="T6" fmla="*/ 404 w 404"/>
                <a:gd name="T7" fmla="*/ 36 h 262"/>
                <a:gd name="T8" fmla="*/ 403 w 404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2">
                  <a:moveTo>
                    <a:pt x="403" y="0"/>
                  </a:moveTo>
                  <a:lnTo>
                    <a:pt x="0" y="227"/>
                  </a:lnTo>
                  <a:lnTo>
                    <a:pt x="0" y="262"/>
                  </a:lnTo>
                  <a:lnTo>
                    <a:pt x="404" y="36"/>
                  </a:lnTo>
                  <a:lnTo>
                    <a:pt x="4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3"/>
            <p:cNvSpPr/>
            <p:nvPr>
              <p:custDataLst>
                <p:tags r:id="rId38"/>
              </p:custDataLst>
            </p:nvPr>
          </p:nvSpPr>
          <p:spPr bwMode="auto">
            <a:xfrm>
              <a:off x="7042150" y="2700337"/>
              <a:ext cx="641350" cy="417513"/>
            </a:xfrm>
            <a:custGeom>
              <a:avLst/>
              <a:gdLst>
                <a:gd name="T0" fmla="*/ 403 w 404"/>
                <a:gd name="T1" fmla="*/ 0 h 263"/>
                <a:gd name="T2" fmla="*/ 0 w 404"/>
                <a:gd name="T3" fmla="*/ 227 h 263"/>
                <a:gd name="T4" fmla="*/ 0 w 404"/>
                <a:gd name="T5" fmla="*/ 263 h 263"/>
                <a:gd name="T6" fmla="*/ 404 w 404"/>
                <a:gd name="T7" fmla="*/ 36 h 263"/>
                <a:gd name="T8" fmla="*/ 403 w 404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3">
                  <a:moveTo>
                    <a:pt x="403" y="0"/>
                  </a:moveTo>
                  <a:lnTo>
                    <a:pt x="0" y="227"/>
                  </a:lnTo>
                  <a:lnTo>
                    <a:pt x="0" y="263"/>
                  </a:lnTo>
                  <a:lnTo>
                    <a:pt x="404" y="36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EA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4"/>
            <p:cNvSpPr/>
            <p:nvPr>
              <p:custDataLst>
                <p:tags r:id="rId39"/>
              </p:custDataLst>
            </p:nvPr>
          </p:nvSpPr>
          <p:spPr bwMode="auto">
            <a:xfrm>
              <a:off x="7042150" y="2700337"/>
              <a:ext cx="641350" cy="417513"/>
            </a:xfrm>
            <a:custGeom>
              <a:avLst/>
              <a:gdLst>
                <a:gd name="T0" fmla="*/ 403 w 404"/>
                <a:gd name="T1" fmla="*/ 0 h 263"/>
                <a:gd name="T2" fmla="*/ 0 w 404"/>
                <a:gd name="T3" fmla="*/ 227 h 263"/>
                <a:gd name="T4" fmla="*/ 0 w 404"/>
                <a:gd name="T5" fmla="*/ 263 h 263"/>
                <a:gd name="T6" fmla="*/ 404 w 404"/>
                <a:gd name="T7" fmla="*/ 36 h 263"/>
                <a:gd name="T8" fmla="*/ 403 w 404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3">
                  <a:moveTo>
                    <a:pt x="403" y="0"/>
                  </a:moveTo>
                  <a:lnTo>
                    <a:pt x="0" y="227"/>
                  </a:lnTo>
                  <a:lnTo>
                    <a:pt x="0" y="263"/>
                  </a:lnTo>
                  <a:lnTo>
                    <a:pt x="404" y="36"/>
                  </a:lnTo>
                  <a:lnTo>
                    <a:pt x="4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5"/>
            <p:cNvSpPr/>
            <p:nvPr>
              <p:custDataLst>
                <p:tags r:id="rId40"/>
              </p:custDataLst>
            </p:nvPr>
          </p:nvSpPr>
          <p:spPr bwMode="auto">
            <a:xfrm>
              <a:off x="7042150" y="2835275"/>
              <a:ext cx="641350" cy="417513"/>
            </a:xfrm>
            <a:custGeom>
              <a:avLst/>
              <a:gdLst>
                <a:gd name="T0" fmla="*/ 403 w 404"/>
                <a:gd name="T1" fmla="*/ 0 h 263"/>
                <a:gd name="T2" fmla="*/ 0 w 404"/>
                <a:gd name="T3" fmla="*/ 227 h 263"/>
                <a:gd name="T4" fmla="*/ 0 w 404"/>
                <a:gd name="T5" fmla="*/ 263 h 263"/>
                <a:gd name="T6" fmla="*/ 404 w 404"/>
                <a:gd name="T7" fmla="*/ 36 h 263"/>
                <a:gd name="T8" fmla="*/ 403 w 404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3">
                  <a:moveTo>
                    <a:pt x="403" y="0"/>
                  </a:moveTo>
                  <a:lnTo>
                    <a:pt x="0" y="227"/>
                  </a:lnTo>
                  <a:lnTo>
                    <a:pt x="0" y="263"/>
                  </a:lnTo>
                  <a:lnTo>
                    <a:pt x="404" y="36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EA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6"/>
            <p:cNvSpPr/>
            <p:nvPr>
              <p:custDataLst>
                <p:tags r:id="rId41"/>
              </p:custDataLst>
            </p:nvPr>
          </p:nvSpPr>
          <p:spPr bwMode="auto">
            <a:xfrm>
              <a:off x="7042150" y="2835275"/>
              <a:ext cx="641350" cy="417513"/>
            </a:xfrm>
            <a:custGeom>
              <a:avLst/>
              <a:gdLst>
                <a:gd name="T0" fmla="*/ 403 w 404"/>
                <a:gd name="T1" fmla="*/ 0 h 263"/>
                <a:gd name="T2" fmla="*/ 0 w 404"/>
                <a:gd name="T3" fmla="*/ 227 h 263"/>
                <a:gd name="T4" fmla="*/ 0 w 404"/>
                <a:gd name="T5" fmla="*/ 263 h 263"/>
                <a:gd name="T6" fmla="*/ 404 w 404"/>
                <a:gd name="T7" fmla="*/ 36 h 263"/>
                <a:gd name="T8" fmla="*/ 403 w 404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3">
                  <a:moveTo>
                    <a:pt x="403" y="0"/>
                  </a:moveTo>
                  <a:lnTo>
                    <a:pt x="0" y="227"/>
                  </a:lnTo>
                  <a:lnTo>
                    <a:pt x="0" y="263"/>
                  </a:lnTo>
                  <a:lnTo>
                    <a:pt x="404" y="36"/>
                  </a:lnTo>
                  <a:lnTo>
                    <a:pt x="4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7"/>
            <p:cNvSpPr/>
            <p:nvPr>
              <p:custDataLst>
                <p:tags r:id="rId42"/>
              </p:custDataLst>
            </p:nvPr>
          </p:nvSpPr>
          <p:spPr bwMode="auto">
            <a:xfrm>
              <a:off x="7050088" y="2838450"/>
              <a:ext cx="1112838" cy="681038"/>
            </a:xfrm>
            <a:custGeom>
              <a:avLst/>
              <a:gdLst>
                <a:gd name="T0" fmla="*/ 701 w 701"/>
                <a:gd name="T1" fmla="*/ 0 h 429"/>
                <a:gd name="T2" fmla="*/ 650 w 701"/>
                <a:gd name="T3" fmla="*/ 28 h 429"/>
                <a:gd name="T4" fmla="*/ 650 w 701"/>
                <a:gd name="T5" fmla="*/ 14 h 429"/>
                <a:gd name="T6" fmla="*/ 0 w 701"/>
                <a:gd name="T7" fmla="*/ 378 h 429"/>
                <a:gd name="T8" fmla="*/ 0 w 701"/>
                <a:gd name="T9" fmla="*/ 429 h 429"/>
                <a:gd name="T10" fmla="*/ 701 w 701"/>
                <a:gd name="T11" fmla="*/ 21 h 429"/>
                <a:gd name="T12" fmla="*/ 701 w 701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1" h="429">
                  <a:moveTo>
                    <a:pt x="701" y="0"/>
                  </a:moveTo>
                  <a:lnTo>
                    <a:pt x="650" y="28"/>
                  </a:lnTo>
                  <a:lnTo>
                    <a:pt x="650" y="14"/>
                  </a:lnTo>
                  <a:lnTo>
                    <a:pt x="0" y="378"/>
                  </a:lnTo>
                  <a:lnTo>
                    <a:pt x="0" y="429"/>
                  </a:lnTo>
                  <a:lnTo>
                    <a:pt x="701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EA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8"/>
            <p:cNvSpPr/>
            <p:nvPr>
              <p:custDataLst>
                <p:tags r:id="rId43"/>
              </p:custDataLst>
            </p:nvPr>
          </p:nvSpPr>
          <p:spPr bwMode="auto">
            <a:xfrm>
              <a:off x="7050088" y="2838450"/>
              <a:ext cx="1112838" cy="681038"/>
            </a:xfrm>
            <a:custGeom>
              <a:avLst/>
              <a:gdLst>
                <a:gd name="T0" fmla="*/ 701 w 701"/>
                <a:gd name="T1" fmla="*/ 0 h 429"/>
                <a:gd name="T2" fmla="*/ 650 w 701"/>
                <a:gd name="T3" fmla="*/ 28 h 429"/>
                <a:gd name="T4" fmla="*/ 650 w 701"/>
                <a:gd name="T5" fmla="*/ 14 h 429"/>
                <a:gd name="T6" fmla="*/ 0 w 701"/>
                <a:gd name="T7" fmla="*/ 378 h 429"/>
                <a:gd name="T8" fmla="*/ 0 w 701"/>
                <a:gd name="T9" fmla="*/ 429 h 429"/>
                <a:gd name="T10" fmla="*/ 701 w 701"/>
                <a:gd name="T11" fmla="*/ 21 h 429"/>
                <a:gd name="T12" fmla="*/ 701 w 701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1" h="429">
                  <a:moveTo>
                    <a:pt x="701" y="0"/>
                  </a:moveTo>
                  <a:lnTo>
                    <a:pt x="650" y="28"/>
                  </a:lnTo>
                  <a:lnTo>
                    <a:pt x="650" y="14"/>
                  </a:lnTo>
                  <a:lnTo>
                    <a:pt x="0" y="378"/>
                  </a:lnTo>
                  <a:lnTo>
                    <a:pt x="0" y="429"/>
                  </a:lnTo>
                  <a:lnTo>
                    <a:pt x="701" y="21"/>
                  </a:lnTo>
                  <a:lnTo>
                    <a:pt x="7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9"/>
            <p:cNvSpPr/>
            <p:nvPr>
              <p:custDataLst>
                <p:tags r:id="rId44"/>
              </p:custDataLst>
            </p:nvPr>
          </p:nvSpPr>
          <p:spPr bwMode="auto">
            <a:xfrm>
              <a:off x="7050088" y="2871787"/>
              <a:ext cx="1114425" cy="688975"/>
            </a:xfrm>
            <a:custGeom>
              <a:avLst/>
              <a:gdLst>
                <a:gd name="T0" fmla="*/ 701 w 702"/>
                <a:gd name="T1" fmla="*/ 0 h 434"/>
                <a:gd name="T2" fmla="*/ 0 w 702"/>
                <a:gd name="T3" fmla="*/ 408 h 434"/>
                <a:gd name="T4" fmla="*/ 0 w 702"/>
                <a:gd name="T5" fmla="*/ 434 h 434"/>
                <a:gd name="T6" fmla="*/ 702 w 702"/>
                <a:gd name="T7" fmla="*/ 42 h 434"/>
                <a:gd name="T8" fmla="*/ 701 w 702"/>
                <a:gd name="T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434">
                  <a:moveTo>
                    <a:pt x="701" y="0"/>
                  </a:moveTo>
                  <a:lnTo>
                    <a:pt x="0" y="408"/>
                  </a:lnTo>
                  <a:lnTo>
                    <a:pt x="0" y="434"/>
                  </a:lnTo>
                  <a:lnTo>
                    <a:pt x="702" y="42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DB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0"/>
            <p:cNvSpPr/>
            <p:nvPr>
              <p:custDataLst>
                <p:tags r:id="rId45"/>
              </p:custDataLst>
            </p:nvPr>
          </p:nvSpPr>
          <p:spPr bwMode="auto">
            <a:xfrm>
              <a:off x="7050088" y="2871787"/>
              <a:ext cx="1114425" cy="688975"/>
            </a:xfrm>
            <a:custGeom>
              <a:avLst/>
              <a:gdLst>
                <a:gd name="T0" fmla="*/ 701 w 702"/>
                <a:gd name="T1" fmla="*/ 0 h 434"/>
                <a:gd name="T2" fmla="*/ 0 w 702"/>
                <a:gd name="T3" fmla="*/ 408 h 434"/>
                <a:gd name="T4" fmla="*/ 0 w 702"/>
                <a:gd name="T5" fmla="*/ 434 h 434"/>
                <a:gd name="T6" fmla="*/ 702 w 702"/>
                <a:gd name="T7" fmla="*/ 42 h 434"/>
                <a:gd name="T8" fmla="*/ 701 w 702"/>
                <a:gd name="T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434">
                  <a:moveTo>
                    <a:pt x="701" y="0"/>
                  </a:moveTo>
                  <a:lnTo>
                    <a:pt x="0" y="408"/>
                  </a:lnTo>
                  <a:lnTo>
                    <a:pt x="0" y="434"/>
                  </a:lnTo>
                  <a:lnTo>
                    <a:pt x="702" y="42"/>
                  </a:lnTo>
                  <a:lnTo>
                    <a:pt x="7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1"/>
            <p:cNvSpPr/>
            <p:nvPr>
              <p:custDataLst>
                <p:tags r:id="rId46"/>
              </p:custDataLst>
            </p:nvPr>
          </p:nvSpPr>
          <p:spPr bwMode="auto">
            <a:xfrm>
              <a:off x="8081963" y="2816225"/>
              <a:ext cx="80963" cy="66675"/>
            </a:xfrm>
            <a:custGeom>
              <a:avLst/>
              <a:gdLst>
                <a:gd name="T0" fmla="*/ 51 w 51"/>
                <a:gd name="T1" fmla="*/ 0 h 42"/>
                <a:gd name="T2" fmla="*/ 0 w 51"/>
                <a:gd name="T3" fmla="*/ 28 h 42"/>
                <a:gd name="T4" fmla="*/ 0 w 51"/>
                <a:gd name="T5" fmla="*/ 42 h 42"/>
                <a:gd name="T6" fmla="*/ 51 w 51"/>
                <a:gd name="T7" fmla="*/ 14 h 42"/>
                <a:gd name="T8" fmla="*/ 51 w 5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2">
                  <a:moveTo>
                    <a:pt x="51" y="0"/>
                  </a:moveTo>
                  <a:lnTo>
                    <a:pt x="0" y="28"/>
                  </a:lnTo>
                  <a:lnTo>
                    <a:pt x="0" y="42"/>
                  </a:lnTo>
                  <a:lnTo>
                    <a:pt x="51" y="1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C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2"/>
            <p:cNvSpPr/>
            <p:nvPr>
              <p:custDataLst>
                <p:tags r:id="rId47"/>
              </p:custDataLst>
            </p:nvPr>
          </p:nvSpPr>
          <p:spPr bwMode="auto">
            <a:xfrm>
              <a:off x="8081963" y="2816225"/>
              <a:ext cx="80963" cy="66675"/>
            </a:xfrm>
            <a:custGeom>
              <a:avLst/>
              <a:gdLst>
                <a:gd name="T0" fmla="*/ 51 w 51"/>
                <a:gd name="T1" fmla="*/ 0 h 42"/>
                <a:gd name="T2" fmla="*/ 0 w 51"/>
                <a:gd name="T3" fmla="*/ 28 h 42"/>
                <a:gd name="T4" fmla="*/ 0 w 51"/>
                <a:gd name="T5" fmla="*/ 42 h 42"/>
                <a:gd name="T6" fmla="*/ 51 w 51"/>
                <a:gd name="T7" fmla="*/ 14 h 42"/>
                <a:gd name="T8" fmla="*/ 51 w 5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2">
                  <a:moveTo>
                    <a:pt x="51" y="0"/>
                  </a:moveTo>
                  <a:lnTo>
                    <a:pt x="0" y="28"/>
                  </a:lnTo>
                  <a:lnTo>
                    <a:pt x="0" y="42"/>
                  </a:lnTo>
                  <a:lnTo>
                    <a:pt x="51" y="14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3"/>
            <p:cNvSpPr/>
            <p:nvPr>
              <p:custDataLst>
                <p:tags r:id="rId48"/>
              </p:custDataLst>
            </p:nvPr>
          </p:nvSpPr>
          <p:spPr bwMode="auto">
            <a:xfrm>
              <a:off x="7883525" y="2466975"/>
              <a:ext cx="193675" cy="241300"/>
            </a:xfrm>
            <a:custGeom>
              <a:avLst/>
              <a:gdLst>
                <a:gd name="T0" fmla="*/ 73 w 101"/>
                <a:gd name="T1" fmla="*/ 0 h 127"/>
                <a:gd name="T2" fmla="*/ 50 w 101"/>
                <a:gd name="T3" fmla="*/ 6 h 127"/>
                <a:gd name="T4" fmla="*/ 0 w 101"/>
                <a:gd name="T5" fmla="*/ 92 h 127"/>
                <a:gd name="T6" fmla="*/ 28 w 101"/>
                <a:gd name="T7" fmla="*/ 127 h 127"/>
                <a:gd name="T8" fmla="*/ 51 w 101"/>
                <a:gd name="T9" fmla="*/ 120 h 127"/>
                <a:gd name="T10" fmla="*/ 101 w 101"/>
                <a:gd name="T11" fmla="*/ 35 h 127"/>
                <a:gd name="T12" fmla="*/ 73 w 101"/>
                <a:gd name="T1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27">
                  <a:moveTo>
                    <a:pt x="73" y="0"/>
                  </a:moveTo>
                  <a:cubicBezTo>
                    <a:pt x="66" y="0"/>
                    <a:pt x="58" y="2"/>
                    <a:pt x="50" y="6"/>
                  </a:cubicBezTo>
                  <a:cubicBezTo>
                    <a:pt x="23" y="22"/>
                    <a:pt x="0" y="60"/>
                    <a:pt x="0" y="92"/>
                  </a:cubicBezTo>
                  <a:cubicBezTo>
                    <a:pt x="0" y="114"/>
                    <a:pt x="12" y="127"/>
                    <a:pt x="28" y="127"/>
                  </a:cubicBezTo>
                  <a:cubicBezTo>
                    <a:pt x="35" y="127"/>
                    <a:pt x="43" y="125"/>
                    <a:pt x="51" y="120"/>
                  </a:cubicBezTo>
                  <a:cubicBezTo>
                    <a:pt x="78" y="104"/>
                    <a:pt x="101" y="66"/>
                    <a:pt x="101" y="35"/>
                  </a:cubicBezTo>
                  <a:cubicBezTo>
                    <a:pt x="101" y="12"/>
                    <a:pt x="89" y="0"/>
                    <a:pt x="73" y="0"/>
                  </a:cubicBezTo>
                </a:path>
              </a:pathLst>
            </a:custGeom>
            <a:solidFill>
              <a:srgbClr val="CB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4"/>
            <p:cNvSpPr/>
            <p:nvPr>
              <p:custDataLst>
                <p:tags r:id="rId49"/>
              </p:custDataLst>
            </p:nvPr>
          </p:nvSpPr>
          <p:spPr bwMode="auto">
            <a:xfrm>
              <a:off x="6421438" y="3251200"/>
              <a:ext cx="279400" cy="373063"/>
            </a:xfrm>
            <a:custGeom>
              <a:avLst/>
              <a:gdLst>
                <a:gd name="T0" fmla="*/ 16 w 147"/>
                <a:gd name="T1" fmla="*/ 71 h 196"/>
                <a:gd name="T2" fmla="*/ 0 w 147"/>
                <a:gd name="T3" fmla="*/ 100 h 196"/>
                <a:gd name="T4" fmla="*/ 0 w 147"/>
                <a:gd name="T5" fmla="*/ 181 h 196"/>
                <a:gd name="T6" fmla="*/ 17 w 147"/>
                <a:gd name="T7" fmla="*/ 190 h 196"/>
                <a:gd name="T8" fmla="*/ 130 w 147"/>
                <a:gd name="T9" fmla="*/ 125 h 196"/>
                <a:gd name="T10" fmla="*/ 147 w 147"/>
                <a:gd name="T11" fmla="*/ 96 h 196"/>
                <a:gd name="T12" fmla="*/ 147 w 147"/>
                <a:gd name="T13" fmla="*/ 15 h 196"/>
                <a:gd name="T14" fmla="*/ 130 w 147"/>
                <a:gd name="T15" fmla="*/ 6 h 196"/>
                <a:gd name="T16" fmla="*/ 16 w 147"/>
                <a:gd name="T17" fmla="*/ 7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96">
                  <a:moveTo>
                    <a:pt x="16" y="71"/>
                  </a:moveTo>
                  <a:cubicBezTo>
                    <a:pt x="7" y="77"/>
                    <a:pt x="0" y="89"/>
                    <a:pt x="0" y="10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91"/>
                    <a:pt x="8" y="196"/>
                    <a:pt x="17" y="190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40" y="119"/>
                    <a:pt x="147" y="107"/>
                    <a:pt x="147" y="96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7" y="5"/>
                    <a:pt x="139" y="0"/>
                    <a:pt x="130" y="6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rgbClr val="F6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5"/>
            <p:cNvSpPr/>
            <p:nvPr>
              <p:custDataLst>
                <p:tags r:id="rId50"/>
              </p:custDataLst>
            </p:nvPr>
          </p:nvSpPr>
          <p:spPr bwMode="auto">
            <a:xfrm>
              <a:off x="6607175" y="3352800"/>
              <a:ext cx="69850" cy="79375"/>
            </a:xfrm>
            <a:custGeom>
              <a:avLst/>
              <a:gdLst>
                <a:gd name="T0" fmla="*/ 0 w 44"/>
                <a:gd name="T1" fmla="*/ 26 h 50"/>
                <a:gd name="T2" fmla="*/ 0 w 44"/>
                <a:gd name="T3" fmla="*/ 50 h 50"/>
                <a:gd name="T4" fmla="*/ 44 w 44"/>
                <a:gd name="T5" fmla="*/ 24 h 50"/>
                <a:gd name="T6" fmla="*/ 44 w 44"/>
                <a:gd name="T7" fmla="*/ 0 h 50"/>
                <a:gd name="T8" fmla="*/ 0 w 44"/>
                <a:gd name="T9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0">
                  <a:moveTo>
                    <a:pt x="0" y="26"/>
                  </a:moveTo>
                  <a:lnTo>
                    <a:pt x="0" y="50"/>
                  </a:lnTo>
                  <a:lnTo>
                    <a:pt x="44" y="24"/>
                  </a:lnTo>
                  <a:lnTo>
                    <a:pt x="4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6A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6"/>
            <p:cNvSpPr/>
            <p:nvPr>
              <p:custDataLst>
                <p:tags r:id="rId51"/>
              </p:custDataLst>
            </p:nvPr>
          </p:nvSpPr>
          <p:spPr bwMode="auto">
            <a:xfrm>
              <a:off x="6464300" y="3394075"/>
              <a:ext cx="142875" cy="119063"/>
            </a:xfrm>
            <a:custGeom>
              <a:avLst/>
              <a:gdLst>
                <a:gd name="T0" fmla="*/ 0 w 90"/>
                <a:gd name="T1" fmla="*/ 51 h 75"/>
                <a:gd name="T2" fmla="*/ 0 w 90"/>
                <a:gd name="T3" fmla="*/ 75 h 75"/>
                <a:gd name="T4" fmla="*/ 90 w 90"/>
                <a:gd name="T5" fmla="*/ 24 h 75"/>
                <a:gd name="T6" fmla="*/ 90 w 90"/>
                <a:gd name="T7" fmla="*/ 0 h 75"/>
                <a:gd name="T8" fmla="*/ 0 w 90"/>
                <a:gd name="T9" fmla="*/ 5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5">
                  <a:moveTo>
                    <a:pt x="0" y="51"/>
                  </a:moveTo>
                  <a:lnTo>
                    <a:pt x="0" y="75"/>
                  </a:lnTo>
                  <a:lnTo>
                    <a:pt x="90" y="24"/>
                  </a:lnTo>
                  <a:lnTo>
                    <a:pt x="9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7"/>
            <p:cNvSpPr/>
            <p:nvPr>
              <p:custDataLst>
                <p:tags r:id="rId52"/>
              </p:custDataLst>
            </p:nvPr>
          </p:nvSpPr>
          <p:spPr bwMode="auto">
            <a:xfrm>
              <a:off x="9080500" y="3186112"/>
              <a:ext cx="58738" cy="82550"/>
            </a:xfrm>
            <a:custGeom>
              <a:avLst/>
              <a:gdLst>
                <a:gd name="T0" fmla="*/ 23 w 31"/>
                <a:gd name="T1" fmla="*/ 6 h 43"/>
                <a:gd name="T2" fmla="*/ 27 w 31"/>
                <a:gd name="T3" fmla="*/ 25 h 43"/>
                <a:gd name="T4" fmla="*/ 15 w 31"/>
                <a:gd name="T5" fmla="*/ 43 h 43"/>
                <a:gd name="T6" fmla="*/ 9 w 31"/>
                <a:gd name="T7" fmla="*/ 36 h 43"/>
                <a:gd name="T8" fmla="*/ 7 w 31"/>
                <a:gd name="T9" fmla="*/ 31 h 43"/>
                <a:gd name="T10" fmla="*/ 7 w 31"/>
                <a:gd name="T11" fmla="*/ 14 h 43"/>
                <a:gd name="T12" fmla="*/ 23 w 31"/>
                <a:gd name="T13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3">
                  <a:moveTo>
                    <a:pt x="23" y="6"/>
                  </a:moveTo>
                  <a:cubicBezTo>
                    <a:pt x="23" y="6"/>
                    <a:pt x="31" y="14"/>
                    <a:pt x="27" y="25"/>
                  </a:cubicBezTo>
                  <a:cubicBezTo>
                    <a:pt x="24" y="36"/>
                    <a:pt x="20" y="43"/>
                    <a:pt x="15" y="43"/>
                  </a:cubicBezTo>
                  <a:cubicBezTo>
                    <a:pt x="10" y="43"/>
                    <a:pt x="9" y="42"/>
                    <a:pt x="9" y="36"/>
                  </a:cubicBezTo>
                  <a:cubicBezTo>
                    <a:pt x="9" y="29"/>
                    <a:pt x="8" y="29"/>
                    <a:pt x="7" y="31"/>
                  </a:cubicBezTo>
                  <a:cubicBezTo>
                    <a:pt x="6" y="33"/>
                    <a:pt x="0" y="29"/>
                    <a:pt x="7" y="14"/>
                  </a:cubicBezTo>
                  <a:cubicBezTo>
                    <a:pt x="14" y="0"/>
                    <a:pt x="23" y="6"/>
                    <a:pt x="23" y="6"/>
                  </a:cubicBezTo>
                  <a:close/>
                </a:path>
              </a:pathLst>
            </a:custGeom>
            <a:solidFill>
              <a:srgbClr val="F7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8"/>
            <p:cNvSpPr/>
            <p:nvPr>
              <p:custDataLst>
                <p:tags r:id="rId53"/>
              </p:custDataLst>
            </p:nvPr>
          </p:nvSpPr>
          <p:spPr bwMode="auto">
            <a:xfrm>
              <a:off x="8564563" y="2965450"/>
              <a:ext cx="68263" cy="77788"/>
            </a:xfrm>
            <a:custGeom>
              <a:avLst/>
              <a:gdLst>
                <a:gd name="T0" fmla="*/ 36 w 36"/>
                <a:gd name="T1" fmla="*/ 26 h 41"/>
                <a:gd name="T2" fmla="*/ 21 w 36"/>
                <a:gd name="T3" fmla="*/ 9 h 41"/>
                <a:gd name="T4" fmla="*/ 15 w 36"/>
                <a:gd name="T5" fmla="*/ 11 h 41"/>
                <a:gd name="T6" fmla="*/ 4 w 36"/>
                <a:gd name="T7" fmla="*/ 7 h 41"/>
                <a:gd name="T8" fmla="*/ 10 w 36"/>
                <a:gd name="T9" fmla="*/ 32 h 41"/>
                <a:gd name="T10" fmla="*/ 29 w 36"/>
                <a:gd name="T11" fmla="*/ 40 h 41"/>
                <a:gd name="T12" fmla="*/ 36 w 36"/>
                <a:gd name="T13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1">
                  <a:moveTo>
                    <a:pt x="36" y="26"/>
                  </a:moveTo>
                  <a:cubicBezTo>
                    <a:pt x="36" y="26"/>
                    <a:pt x="27" y="7"/>
                    <a:pt x="21" y="9"/>
                  </a:cubicBezTo>
                  <a:cubicBezTo>
                    <a:pt x="15" y="11"/>
                    <a:pt x="21" y="14"/>
                    <a:pt x="15" y="11"/>
                  </a:cubicBezTo>
                  <a:cubicBezTo>
                    <a:pt x="8" y="8"/>
                    <a:pt x="9" y="0"/>
                    <a:pt x="4" y="7"/>
                  </a:cubicBezTo>
                  <a:cubicBezTo>
                    <a:pt x="0" y="15"/>
                    <a:pt x="4" y="27"/>
                    <a:pt x="10" y="32"/>
                  </a:cubicBezTo>
                  <a:cubicBezTo>
                    <a:pt x="15" y="36"/>
                    <a:pt x="28" y="41"/>
                    <a:pt x="29" y="40"/>
                  </a:cubicBezTo>
                  <a:cubicBezTo>
                    <a:pt x="31" y="40"/>
                    <a:pt x="36" y="26"/>
                    <a:pt x="36" y="26"/>
                  </a:cubicBezTo>
                  <a:close/>
                </a:path>
              </a:pathLst>
            </a:custGeom>
            <a:solidFill>
              <a:srgbClr val="F7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9"/>
            <p:cNvSpPr/>
            <p:nvPr>
              <p:custDataLst>
                <p:tags r:id="rId54"/>
              </p:custDataLst>
            </p:nvPr>
          </p:nvSpPr>
          <p:spPr bwMode="auto">
            <a:xfrm>
              <a:off x="8974138" y="3194050"/>
              <a:ext cx="96838" cy="512763"/>
            </a:xfrm>
            <a:custGeom>
              <a:avLst/>
              <a:gdLst>
                <a:gd name="T0" fmla="*/ 40 w 51"/>
                <a:gd name="T1" fmla="*/ 0 h 270"/>
                <a:gd name="T2" fmla="*/ 45 w 51"/>
                <a:gd name="T3" fmla="*/ 46 h 270"/>
                <a:gd name="T4" fmla="*/ 40 w 51"/>
                <a:gd name="T5" fmla="*/ 156 h 270"/>
                <a:gd name="T6" fmla="*/ 47 w 51"/>
                <a:gd name="T7" fmla="*/ 255 h 270"/>
                <a:gd name="T8" fmla="*/ 24 w 51"/>
                <a:gd name="T9" fmla="*/ 257 h 270"/>
                <a:gd name="T10" fmla="*/ 1 w 51"/>
                <a:gd name="T11" fmla="*/ 130 h 270"/>
                <a:gd name="T12" fmla="*/ 5 w 51"/>
                <a:gd name="T13" fmla="*/ 56 h 270"/>
                <a:gd name="T14" fmla="*/ 40 w 51"/>
                <a:gd name="T1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70">
                  <a:moveTo>
                    <a:pt x="40" y="0"/>
                  </a:moveTo>
                  <a:cubicBezTo>
                    <a:pt x="40" y="0"/>
                    <a:pt x="48" y="4"/>
                    <a:pt x="45" y="46"/>
                  </a:cubicBezTo>
                  <a:cubicBezTo>
                    <a:pt x="41" y="88"/>
                    <a:pt x="35" y="116"/>
                    <a:pt x="40" y="156"/>
                  </a:cubicBezTo>
                  <a:cubicBezTo>
                    <a:pt x="46" y="195"/>
                    <a:pt x="51" y="240"/>
                    <a:pt x="47" y="255"/>
                  </a:cubicBezTo>
                  <a:cubicBezTo>
                    <a:pt x="44" y="270"/>
                    <a:pt x="35" y="269"/>
                    <a:pt x="24" y="257"/>
                  </a:cubicBezTo>
                  <a:cubicBezTo>
                    <a:pt x="14" y="246"/>
                    <a:pt x="2" y="151"/>
                    <a:pt x="1" y="130"/>
                  </a:cubicBezTo>
                  <a:cubicBezTo>
                    <a:pt x="0" y="109"/>
                    <a:pt x="1" y="78"/>
                    <a:pt x="5" y="56"/>
                  </a:cubicBezTo>
                  <a:cubicBezTo>
                    <a:pt x="8" y="3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3E8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0"/>
            <p:cNvSpPr/>
            <p:nvPr>
              <p:custDataLst>
                <p:tags r:id="rId55"/>
              </p:custDataLst>
            </p:nvPr>
          </p:nvSpPr>
          <p:spPr bwMode="auto">
            <a:xfrm>
              <a:off x="8851900" y="3201987"/>
              <a:ext cx="207963" cy="558800"/>
            </a:xfrm>
            <a:custGeom>
              <a:avLst/>
              <a:gdLst>
                <a:gd name="T0" fmla="*/ 104 w 109"/>
                <a:gd name="T1" fmla="*/ 0 h 294"/>
                <a:gd name="T2" fmla="*/ 84 w 109"/>
                <a:gd name="T3" fmla="*/ 50 h 294"/>
                <a:gd name="T4" fmla="*/ 58 w 109"/>
                <a:gd name="T5" fmla="*/ 78 h 294"/>
                <a:gd name="T6" fmla="*/ 50 w 109"/>
                <a:gd name="T7" fmla="*/ 191 h 294"/>
                <a:gd name="T8" fmla="*/ 58 w 109"/>
                <a:gd name="T9" fmla="*/ 277 h 294"/>
                <a:gd name="T10" fmla="*/ 35 w 109"/>
                <a:gd name="T11" fmla="*/ 281 h 294"/>
                <a:gd name="T12" fmla="*/ 10 w 109"/>
                <a:gd name="T13" fmla="*/ 162 h 294"/>
                <a:gd name="T14" fmla="*/ 11 w 109"/>
                <a:gd name="T15" fmla="*/ 28 h 294"/>
                <a:gd name="T16" fmla="*/ 104 w 109"/>
                <a:gd name="T1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294">
                  <a:moveTo>
                    <a:pt x="104" y="0"/>
                  </a:moveTo>
                  <a:cubicBezTo>
                    <a:pt x="104" y="0"/>
                    <a:pt x="109" y="30"/>
                    <a:pt x="84" y="50"/>
                  </a:cubicBezTo>
                  <a:cubicBezTo>
                    <a:pt x="84" y="50"/>
                    <a:pt x="62" y="64"/>
                    <a:pt x="58" y="78"/>
                  </a:cubicBezTo>
                  <a:cubicBezTo>
                    <a:pt x="55" y="92"/>
                    <a:pt x="45" y="159"/>
                    <a:pt x="50" y="191"/>
                  </a:cubicBezTo>
                  <a:cubicBezTo>
                    <a:pt x="55" y="223"/>
                    <a:pt x="58" y="277"/>
                    <a:pt x="58" y="277"/>
                  </a:cubicBezTo>
                  <a:cubicBezTo>
                    <a:pt x="58" y="277"/>
                    <a:pt x="47" y="294"/>
                    <a:pt x="35" y="281"/>
                  </a:cubicBezTo>
                  <a:cubicBezTo>
                    <a:pt x="35" y="281"/>
                    <a:pt x="11" y="198"/>
                    <a:pt x="10" y="162"/>
                  </a:cubicBezTo>
                  <a:cubicBezTo>
                    <a:pt x="9" y="126"/>
                    <a:pt x="0" y="50"/>
                    <a:pt x="11" y="28"/>
                  </a:cubicBezTo>
                  <a:cubicBezTo>
                    <a:pt x="21" y="6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659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1"/>
            <p:cNvSpPr/>
            <p:nvPr>
              <p:custDataLst>
                <p:tags r:id="rId56"/>
              </p:custDataLst>
            </p:nvPr>
          </p:nvSpPr>
          <p:spPr bwMode="auto">
            <a:xfrm>
              <a:off x="9039225" y="2867025"/>
              <a:ext cx="93663" cy="355600"/>
            </a:xfrm>
            <a:custGeom>
              <a:avLst/>
              <a:gdLst>
                <a:gd name="T0" fmla="*/ 49 w 49"/>
                <a:gd name="T1" fmla="*/ 177 h 187"/>
                <a:gd name="T2" fmla="*/ 23 w 49"/>
                <a:gd name="T3" fmla="*/ 181 h 187"/>
                <a:gd name="T4" fmla="*/ 0 w 49"/>
                <a:gd name="T5" fmla="*/ 113 h 187"/>
                <a:gd name="T6" fmla="*/ 7 w 49"/>
                <a:gd name="T7" fmla="*/ 0 h 187"/>
                <a:gd name="T8" fmla="*/ 44 w 49"/>
                <a:gd name="T9" fmla="*/ 110 h 187"/>
                <a:gd name="T10" fmla="*/ 49 w 49"/>
                <a:gd name="T11" fmla="*/ 1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87">
                  <a:moveTo>
                    <a:pt x="49" y="177"/>
                  </a:moveTo>
                  <a:cubicBezTo>
                    <a:pt x="49" y="177"/>
                    <a:pt x="34" y="187"/>
                    <a:pt x="23" y="181"/>
                  </a:cubicBezTo>
                  <a:cubicBezTo>
                    <a:pt x="23" y="181"/>
                    <a:pt x="24" y="116"/>
                    <a:pt x="0" y="11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43" y="60"/>
                    <a:pt x="44" y="110"/>
                  </a:cubicBezTo>
                  <a:cubicBezTo>
                    <a:pt x="45" y="160"/>
                    <a:pt x="49" y="177"/>
                    <a:pt x="49" y="177"/>
                  </a:cubicBezTo>
                  <a:close/>
                </a:path>
              </a:pathLst>
            </a:custGeom>
            <a:solidFill>
              <a:srgbClr val="3F4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2"/>
            <p:cNvSpPr/>
            <p:nvPr>
              <p:custDataLst>
                <p:tags r:id="rId57"/>
              </p:custDataLst>
            </p:nvPr>
          </p:nvSpPr>
          <p:spPr bwMode="auto">
            <a:xfrm>
              <a:off x="8837613" y="2740025"/>
              <a:ext cx="142875" cy="174625"/>
            </a:xfrm>
            <a:custGeom>
              <a:avLst/>
              <a:gdLst>
                <a:gd name="T0" fmla="*/ 13 w 75"/>
                <a:gd name="T1" fmla="*/ 0 h 91"/>
                <a:gd name="T2" fmla="*/ 19 w 75"/>
                <a:gd name="T3" fmla="*/ 75 h 91"/>
                <a:gd name="T4" fmla="*/ 43 w 75"/>
                <a:gd name="T5" fmla="*/ 75 h 91"/>
                <a:gd name="T6" fmla="*/ 51 w 75"/>
                <a:gd name="T7" fmla="*/ 91 h 91"/>
                <a:gd name="T8" fmla="*/ 75 w 75"/>
                <a:gd name="T9" fmla="*/ 79 h 91"/>
                <a:gd name="T10" fmla="*/ 71 w 75"/>
                <a:gd name="T11" fmla="*/ 57 h 91"/>
                <a:gd name="T12" fmla="*/ 44 w 75"/>
                <a:gd name="T13" fmla="*/ 5 h 91"/>
                <a:gd name="T14" fmla="*/ 13 w 75"/>
                <a:gd name="T1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91">
                  <a:moveTo>
                    <a:pt x="13" y="0"/>
                  </a:moveTo>
                  <a:cubicBezTo>
                    <a:pt x="13" y="0"/>
                    <a:pt x="0" y="71"/>
                    <a:pt x="19" y="75"/>
                  </a:cubicBezTo>
                  <a:cubicBezTo>
                    <a:pt x="37" y="80"/>
                    <a:pt x="33" y="67"/>
                    <a:pt x="43" y="75"/>
                  </a:cubicBezTo>
                  <a:cubicBezTo>
                    <a:pt x="52" y="84"/>
                    <a:pt x="51" y="91"/>
                    <a:pt x="51" y="91"/>
                  </a:cubicBezTo>
                  <a:cubicBezTo>
                    <a:pt x="51" y="91"/>
                    <a:pt x="69" y="77"/>
                    <a:pt x="75" y="79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44" y="5"/>
                    <a:pt x="44" y="5"/>
                    <a:pt x="44" y="5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7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3"/>
            <p:cNvSpPr/>
            <p:nvPr>
              <p:custDataLst>
                <p:tags r:id="rId58"/>
              </p:custDataLst>
            </p:nvPr>
          </p:nvSpPr>
          <p:spPr bwMode="auto">
            <a:xfrm>
              <a:off x="8851900" y="2695575"/>
              <a:ext cx="161925" cy="173038"/>
            </a:xfrm>
            <a:custGeom>
              <a:avLst/>
              <a:gdLst>
                <a:gd name="T0" fmla="*/ 54 w 85"/>
                <a:gd name="T1" fmla="*/ 12 h 91"/>
                <a:gd name="T2" fmla="*/ 42 w 85"/>
                <a:gd name="T3" fmla="*/ 1 h 91"/>
                <a:gd name="T4" fmla="*/ 3 w 85"/>
                <a:gd name="T5" fmla="*/ 14 h 91"/>
                <a:gd name="T6" fmla="*/ 12 w 85"/>
                <a:gd name="T7" fmla="*/ 33 h 91"/>
                <a:gd name="T8" fmla="*/ 19 w 85"/>
                <a:gd name="T9" fmla="*/ 44 h 91"/>
                <a:gd name="T10" fmla="*/ 37 w 85"/>
                <a:gd name="T11" fmla="*/ 60 h 91"/>
                <a:gd name="T12" fmla="*/ 42 w 85"/>
                <a:gd name="T13" fmla="*/ 80 h 91"/>
                <a:gd name="T14" fmla="*/ 73 w 85"/>
                <a:gd name="T15" fmla="*/ 77 h 91"/>
                <a:gd name="T16" fmla="*/ 81 w 85"/>
                <a:gd name="T17" fmla="*/ 28 h 91"/>
                <a:gd name="T18" fmla="*/ 54 w 85"/>
                <a:gd name="T19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91">
                  <a:moveTo>
                    <a:pt x="54" y="12"/>
                  </a:moveTo>
                  <a:cubicBezTo>
                    <a:pt x="54" y="12"/>
                    <a:pt x="53" y="1"/>
                    <a:pt x="42" y="1"/>
                  </a:cubicBezTo>
                  <a:cubicBezTo>
                    <a:pt x="31" y="0"/>
                    <a:pt x="6" y="3"/>
                    <a:pt x="3" y="14"/>
                  </a:cubicBezTo>
                  <a:cubicBezTo>
                    <a:pt x="0" y="25"/>
                    <a:pt x="1" y="28"/>
                    <a:pt x="12" y="33"/>
                  </a:cubicBezTo>
                  <a:cubicBezTo>
                    <a:pt x="23" y="39"/>
                    <a:pt x="15" y="41"/>
                    <a:pt x="19" y="44"/>
                  </a:cubicBezTo>
                  <a:cubicBezTo>
                    <a:pt x="23" y="47"/>
                    <a:pt x="39" y="50"/>
                    <a:pt x="37" y="60"/>
                  </a:cubicBezTo>
                  <a:cubicBezTo>
                    <a:pt x="36" y="70"/>
                    <a:pt x="33" y="75"/>
                    <a:pt x="42" y="80"/>
                  </a:cubicBezTo>
                  <a:cubicBezTo>
                    <a:pt x="51" y="84"/>
                    <a:pt x="67" y="91"/>
                    <a:pt x="73" y="77"/>
                  </a:cubicBezTo>
                  <a:cubicBezTo>
                    <a:pt x="79" y="62"/>
                    <a:pt x="85" y="36"/>
                    <a:pt x="81" y="28"/>
                  </a:cubicBezTo>
                  <a:cubicBezTo>
                    <a:pt x="77" y="17"/>
                    <a:pt x="69" y="7"/>
                    <a:pt x="54" y="12"/>
                  </a:cubicBezTo>
                  <a:close/>
                </a:path>
              </a:pathLst>
            </a:custGeom>
            <a:solidFill>
              <a:srgbClr val="AE5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4"/>
            <p:cNvSpPr/>
            <p:nvPr>
              <p:custDataLst>
                <p:tags r:id="rId59"/>
              </p:custDataLst>
            </p:nvPr>
          </p:nvSpPr>
          <p:spPr bwMode="auto">
            <a:xfrm>
              <a:off x="8596313" y="2857500"/>
              <a:ext cx="490538" cy="434975"/>
            </a:xfrm>
            <a:custGeom>
              <a:avLst/>
              <a:gdLst>
                <a:gd name="T0" fmla="*/ 235 w 257"/>
                <a:gd name="T1" fmla="*/ 2 h 229"/>
                <a:gd name="T2" fmla="*/ 212 w 257"/>
                <a:gd name="T3" fmla="*/ 7 h 229"/>
                <a:gd name="T4" fmla="*/ 168 w 257"/>
                <a:gd name="T5" fmla="*/ 28 h 229"/>
                <a:gd name="T6" fmla="*/ 128 w 257"/>
                <a:gd name="T7" fmla="*/ 59 h 229"/>
                <a:gd name="T8" fmla="*/ 77 w 257"/>
                <a:gd name="T9" fmla="*/ 124 h 229"/>
                <a:gd name="T10" fmla="*/ 19 w 257"/>
                <a:gd name="T11" fmla="*/ 83 h 229"/>
                <a:gd name="T12" fmla="*/ 4 w 257"/>
                <a:gd name="T13" fmla="*/ 92 h 229"/>
                <a:gd name="T14" fmla="*/ 18 w 257"/>
                <a:gd name="T15" fmla="*/ 114 h 229"/>
                <a:gd name="T16" fmla="*/ 73 w 257"/>
                <a:gd name="T17" fmla="*/ 154 h 229"/>
                <a:gd name="T18" fmla="*/ 94 w 257"/>
                <a:gd name="T19" fmla="*/ 149 h 229"/>
                <a:gd name="T20" fmla="*/ 139 w 257"/>
                <a:gd name="T21" fmla="*/ 89 h 229"/>
                <a:gd name="T22" fmla="*/ 139 w 257"/>
                <a:gd name="T23" fmla="*/ 175 h 229"/>
                <a:gd name="T24" fmla="*/ 137 w 257"/>
                <a:gd name="T25" fmla="*/ 220 h 229"/>
                <a:gd name="T26" fmla="*/ 228 w 257"/>
                <a:gd name="T27" fmla="*/ 206 h 229"/>
                <a:gd name="T28" fmla="*/ 252 w 257"/>
                <a:gd name="T29" fmla="*/ 172 h 229"/>
                <a:gd name="T30" fmla="*/ 235 w 257"/>
                <a:gd name="T31" fmla="*/ 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229">
                  <a:moveTo>
                    <a:pt x="235" y="2"/>
                  </a:moveTo>
                  <a:cubicBezTo>
                    <a:pt x="229" y="0"/>
                    <a:pt x="220" y="4"/>
                    <a:pt x="212" y="7"/>
                  </a:cubicBezTo>
                  <a:cubicBezTo>
                    <a:pt x="199" y="11"/>
                    <a:pt x="197" y="9"/>
                    <a:pt x="168" y="28"/>
                  </a:cubicBezTo>
                  <a:cubicBezTo>
                    <a:pt x="142" y="44"/>
                    <a:pt x="139" y="46"/>
                    <a:pt x="128" y="59"/>
                  </a:cubicBezTo>
                  <a:cubicBezTo>
                    <a:pt x="117" y="71"/>
                    <a:pt x="77" y="124"/>
                    <a:pt x="77" y="12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7" y="81"/>
                    <a:pt x="4" y="92"/>
                  </a:cubicBezTo>
                  <a:cubicBezTo>
                    <a:pt x="0" y="103"/>
                    <a:pt x="12" y="108"/>
                    <a:pt x="18" y="114"/>
                  </a:cubicBezTo>
                  <a:cubicBezTo>
                    <a:pt x="23" y="120"/>
                    <a:pt x="73" y="154"/>
                    <a:pt x="73" y="154"/>
                  </a:cubicBezTo>
                  <a:cubicBezTo>
                    <a:pt x="73" y="154"/>
                    <a:pt x="80" y="161"/>
                    <a:pt x="94" y="149"/>
                  </a:cubicBezTo>
                  <a:cubicBezTo>
                    <a:pt x="107" y="136"/>
                    <a:pt x="139" y="89"/>
                    <a:pt x="139" y="89"/>
                  </a:cubicBezTo>
                  <a:cubicBezTo>
                    <a:pt x="139" y="89"/>
                    <a:pt x="143" y="154"/>
                    <a:pt x="139" y="175"/>
                  </a:cubicBezTo>
                  <a:cubicBezTo>
                    <a:pt x="136" y="196"/>
                    <a:pt x="130" y="211"/>
                    <a:pt x="137" y="220"/>
                  </a:cubicBezTo>
                  <a:cubicBezTo>
                    <a:pt x="145" y="229"/>
                    <a:pt x="200" y="229"/>
                    <a:pt x="228" y="206"/>
                  </a:cubicBezTo>
                  <a:cubicBezTo>
                    <a:pt x="256" y="182"/>
                    <a:pt x="252" y="172"/>
                    <a:pt x="252" y="172"/>
                  </a:cubicBezTo>
                  <a:cubicBezTo>
                    <a:pt x="252" y="172"/>
                    <a:pt x="257" y="6"/>
                    <a:pt x="235" y="2"/>
                  </a:cubicBezTo>
                  <a:close/>
                </a:path>
              </a:pathLst>
            </a:custGeom>
            <a:solidFill>
              <a:srgbClr val="545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5"/>
            <p:cNvSpPr/>
            <p:nvPr>
              <p:custDataLst>
                <p:tags r:id="rId60"/>
              </p:custDataLst>
            </p:nvPr>
          </p:nvSpPr>
          <p:spPr bwMode="auto">
            <a:xfrm>
              <a:off x="8596313" y="2954337"/>
              <a:ext cx="285750" cy="209550"/>
            </a:xfrm>
            <a:custGeom>
              <a:avLst/>
              <a:gdLst>
                <a:gd name="T0" fmla="*/ 128 w 150"/>
                <a:gd name="T1" fmla="*/ 8 h 110"/>
                <a:gd name="T2" fmla="*/ 77 w 150"/>
                <a:gd name="T3" fmla="*/ 73 h 110"/>
                <a:gd name="T4" fmla="*/ 19 w 150"/>
                <a:gd name="T5" fmla="*/ 32 h 110"/>
                <a:gd name="T6" fmla="*/ 4 w 150"/>
                <a:gd name="T7" fmla="*/ 41 h 110"/>
                <a:gd name="T8" fmla="*/ 18 w 150"/>
                <a:gd name="T9" fmla="*/ 63 h 110"/>
                <a:gd name="T10" fmla="*/ 73 w 150"/>
                <a:gd name="T11" fmla="*/ 103 h 110"/>
                <a:gd name="T12" fmla="*/ 94 w 150"/>
                <a:gd name="T13" fmla="*/ 98 h 110"/>
                <a:gd name="T14" fmla="*/ 139 w 150"/>
                <a:gd name="T15" fmla="*/ 38 h 110"/>
                <a:gd name="T16" fmla="*/ 139 w 150"/>
                <a:gd name="T17" fmla="*/ 39 h 110"/>
                <a:gd name="T18" fmla="*/ 147 w 150"/>
                <a:gd name="T19" fmla="*/ 8 h 110"/>
                <a:gd name="T20" fmla="*/ 137 w 150"/>
                <a:gd name="T21" fmla="*/ 0 h 110"/>
                <a:gd name="T22" fmla="*/ 128 w 150"/>
                <a:gd name="T23" fmla="*/ 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" h="110">
                  <a:moveTo>
                    <a:pt x="128" y="8"/>
                  </a:moveTo>
                  <a:cubicBezTo>
                    <a:pt x="117" y="20"/>
                    <a:pt x="77" y="73"/>
                    <a:pt x="77" y="7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7" y="30"/>
                    <a:pt x="4" y="41"/>
                  </a:cubicBezTo>
                  <a:cubicBezTo>
                    <a:pt x="0" y="52"/>
                    <a:pt x="12" y="57"/>
                    <a:pt x="18" y="63"/>
                  </a:cubicBezTo>
                  <a:cubicBezTo>
                    <a:pt x="23" y="69"/>
                    <a:pt x="73" y="103"/>
                    <a:pt x="73" y="103"/>
                  </a:cubicBezTo>
                  <a:cubicBezTo>
                    <a:pt x="73" y="103"/>
                    <a:pt x="80" y="110"/>
                    <a:pt x="94" y="98"/>
                  </a:cubicBezTo>
                  <a:cubicBezTo>
                    <a:pt x="107" y="85"/>
                    <a:pt x="139" y="38"/>
                    <a:pt x="139" y="38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45" y="28"/>
                    <a:pt x="150" y="15"/>
                    <a:pt x="147" y="8"/>
                  </a:cubicBezTo>
                  <a:cubicBezTo>
                    <a:pt x="145" y="3"/>
                    <a:pt x="141" y="1"/>
                    <a:pt x="137" y="0"/>
                  </a:cubicBezTo>
                  <a:cubicBezTo>
                    <a:pt x="134" y="2"/>
                    <a:pt x="132" y="4"/>
                    <a:pt x="128" y="8"/>
                  </a:cubicBezTo>
                  <a:close/>
                </a:path>
              </a:pathLst>
            </a:custGeom>
            <a:solidFill>
              <a:srgbClr val="5E6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6"/>
            <p:cNvSpPr/>
            <p:nvPr>
              <p:custDataLst>
                <p:tags r:id="rId61"/>
              </p:custDataLst>
            </p:nvPr>
          </p:nvSpPr>
          <p:spPr bwMode="auto">
            <a:xfrm>
              <a:off x="7499350" y="3389312"/>
              <a:ext cx="2147888" cy="1243013"/>
            </a:xfrm>
            <a:custGeom>
              <a:avLst/>
              <a:gdLst>
                <a:gd name="T0" fmla="*/ 0 w 1353"/>
                <a:gd name="T1" fmla="*/ 323 h 783"/>
                <a:gd name="T2" fmla="*/ 556 w 1353"/>
                <a:gd name="T3" fmla="*/ 0 h 783"/>
                <a:gd name="T4" fmla="*/ 1353 w 1353"/>
                <a:gd name="T5" fmla="*/ 461 h 783"/>
                <a:gd name="T6" fmla="*/ 798 w 1353"/>
                <a:gd name="T7" fmla="*/ 783 h 783"/>
                <a:gd name="T8" fmla="*/ 0 w 1353"/>
                <a:gd name="T9" fmla="*/ 32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3" h="783">
                  <a:moveTo>
                    <a:pt x="0" y="323"/>
                  </a:moveTo>
                  <a:lnTo>
                    <a:pt x="556" y="0"/>
                  </a:lnTo>
                  <a:lnTo>
                    <a:pt x="1353" y="461"/>
                  </a:lnTo>
                  <a:lnTo>
                    <a:pt x="798" y="783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7"/>
            <p:cNvSpPr/>
            <p:nvPr>
              <p:custDataLst>
                <p:tags r:id="rId62"/>
              </p:custDataLst>
            </p:nvPr>
          </p:nvSpPr>
          <p:spPr bwMode="auto">
            <a:xfrm>
              <a:off x="7499350" y="3389312"/>
              <a:ext cx="2147888" cy="1243013"/>
            </a:xfrm>
            <a:custGeom>
              <a:avLst/>
              <a:gdLst>
                <a:gd name="T0" fmla="*/ 0 w 1353"/>
                <a:gd name="T1" fmla="*/ 323 h 783"/>
                <a:gd name="T2" fmla="*/ 556 w 1353"/>
                <a:gd name="T3" fmla="*/ 0 h 783"/>
                <a:gd name="T4" fmla="*/ 1353 w 1353"/>
                <a:gd name="T5" fmla="*/ 461 h 783"/>
                <a:gd name="T6" fmla="*/ 798 w 1353"/>
                <a:gd name="T7" fmla="*/ 783 h 783"/>
                <a:gd name="T8" fmla="*/ 0 w 1353"/>
                <a:gd name="T9" fmla="*/ 32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3" h="783">
                  <a:moveTo>
                    <a:pt x="0" y="323"/>
                  </a:moveTo>
                  <a:lnTo>
                    <a:pt x="556" y="0"/>
                  </a:lnTo>
                  <a:lnTo>
                    <a:pt x="1353" y="461"/>
                  </a:lnTo>
                  <a:lnTo>
                    <a:pt x="798" y="783"/>
                  </a:lnTo>
                  <a:lnTo>
                    <a:pt x="0" y="3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8"/>
            <p:cNvSpPr/>
            <p:nvPr>
              <p:custDataLst>
                <p:tags r:id="rId63"/>
              </p:custDataLst>
            </p:nvPr>
          </p:nvSpPr>
          <p:spPr bwMode="auto">
            <a:xfrm>
              <a:off x="7537450" y="3654425"/>
              <a:ext cx="96838" cy="274638"/>
            </a:xfrm>
            <a:custGeom>
              <a:avLst/>
              <a:gdLst>
                <a:gd name="T0" fmla="*/ 0 w 51"/>
                <a:gd name="T1" fmla="*/ 0 h 144"/>
                <a:gd name="T2" fmla="*/ 11 w 51"/>
                <a:gd name="T3" fmla="*/ 131 h 144"/>
                <a:gd name="T4" fmla="*/ 39 w 51"/>
                <a:gd name="T5" fmla="*/ 131 h 144"/>
                <a:gd name="T6" fmla="*/ 51 w 51"/>
                <a:gd name="T7" fmla="*/ 8 h 144"/>
                <a:gd name="T8" fmla="*/ 0 w 51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4">
                  <a:moveTo>
                    <a:pt x="0" y="0"/>
                  </a:move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26" y="144"/>
                    <a:pt x="39" y="131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9"/>
            <p:cNvSpPr/>
            <p:nvPr>
              <p:custDataLst>
                <p:tags r:id="rId64"/>
              </p:custDataLst>
            </p:nvPr>
          </p:nvSpPr>
          <p:spPr bwMode="auto">
            <a:xfrm>
              <a:off x="8723313" y="4313237"/>
              <a:ext cx="96838" cy="273050"/>
            </a:xfrm>
            <a:custGeom>
              <a:avLst/>
              <a:gdLst>
                <a:gd name="T0" fmla="*/ 0 w 51"/>
                <a:gd name="T1" fmla="*/ 0 h 144"/>
                <a:gd name="T2" fmla="*/ 11 w 51"/>
                <a:gd name="T3" fmla="*/ 131 h 144"/>
                <a:gd name="T4" fmla="*/ 39 w 51"/>
                <a:gd name="T5" fmla="*/ 131 h 144"/>
                <a:gd name="T6" fmla="*/ 51 w 51"/>
                <a:gd name="T7" fmla="*/ 8 h 144"/>
                <a:gd name="T8" fmla="*/ 0 w 51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4">
                  <a:moveTo>
                    <a:pt x="0" y="0"/>
                  </a:move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26" y="144"/>
                    <a:pt x="39" y="131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0"/>
            <p:cNvSpPr/>
            <p:nvPr>
              <p:custDataLst>
                <p:tags r:id="rId65"/>
              </p:custDataLst>
            </p:nvPr>
          </p:nvSpPr>
          <p:spPr bwMode="auto">
            <a:xfrm>
              <a:off x="9507538" y="3878262"/>
              <a:ext cx="95250" cy="274638"/>
            </a:xfrm>
            <a:custGeom>
              <a:avLst/>
              <a:gdLst>
                <a:gd name="T0" fmla="*/ 0 w 50"/>
                <a:gd name="T1" fmla="*/ 0 h 144"/>
                <a:gd name="T2" fmla="*/ 11 w 50"/>
                <a:gd name="T3" fmla="*/ 131 h 144"/>
                <a:gd name="T4" fmla="*/ 38 w 50"/>
                <a:gd name="T5" fmla="*/ 131 h 144"/>
                <a:gd name="T6" fmla="*/ 50 w 50"/>
                <a:gd name="T7" fmla="*/ 8 h 144"/>
                <a:gd name="T8" fmla="*/ 0 w 5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44">
                  <a:moveTo>
                    <a:pt x="0" y="0"/>
                  </a:move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26" y="144"/>
                    <a:pt x="38" y="131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1"/>
            <p:cNvSpPr/>
            <p:nvPr>
              <p:custDataLst>
                <p:tags r:id="rId66"/>
              </p:custDataLst>
            </p:nvPr>
          </p:nvSpPr>
          <p:spPr bwMode="auto">
            <a:xfrm>
              <a:off x="7502525" y="3627437"/>
              <a:ext cx="1268413" cy="777875"/>
            </a:xfrm>
            <a:custGeom>
              <a:avLst/>
              <a:gdLst>
                <a:gd name="T0" fmla="*/ 799 w 799"/>
                <a:gd name="T1" fmla="*/ 460 h 490"/>
                <a:gd name="T2" fmla="*/ 799 w 799"/>
                <a:gd name="T3" fmla="*/ 490 h 490"/>
                <a:gd name="T4" fmla="*/ 0 w 799"/>
                <a:gd name="T5" fmla="*/ 30 h 490"/>
                <a:gd name="T6" fmla="*/ 0 w 799"/>
                <a:gd name="T7" fmla="*/ 0 h 490"/>
                <a:gd name="T8" fmla="*/ 799 w 799"/>
                <a:gd name="T9" fmla="*/ 46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490">
                  <a:moveTo>
                    <a:pt x="799" y="460"/>
                  </a:moveTo>
                  <a:lnTo>
                    <a:pt x="799" y="49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99" y="460"/>
                  </a:lnTo>
                  <a:close/>
                </a:path>
              </a:pathLst>
            </a:custGeom>
            <a:solidFill>
              <a:srgbClr val="A7C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2"/>
            <p:cNvSpPr/>
            <p:nvPr>
              <p:custDataLst>
                <p:tags r:id="rId67"/>
              </p:custDataLst>
            </p:nvPr>
          </p:nvSpPr>
          <p:spPr bwMode="auto">
            <a:xfrm>
              <a:off x="8770938" y="3846512"/>
              <a:ext cx="881063" cy="558800"/>
            </a:xfrm>
            <a:custGeom>
              <a:avLst/>
              <a:gdLst>
                <a:gd name="T0" fmla="*/ 0 w 555"/>
                <a:gd name="T1" fmla="*/ 322 h 352"/>
                <a:gd name="T2" fmla="*/ 555 w 555"/>
                <a:gd name="T3" fmla="*/ 0 h 352"/>
                <a:gd name="T4" fmla="*/ 555 w 555"/>
                <a:gd name="T5" fmla="*/ 30 h 352"/>
                <a:gd name="T6" fmla="*/ 0 w 555"/>
                <a:gd name="T7" fmla="*/ 352 h 352"/>
                <a:gd name="T8" fmla="*/ 0 w 555"/>
                <a:gd name="T9" fmla="*/ 32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5" h="352">
                  <a:moveTo>
                    <a:pt x="0" y="322"/>
                  </a:moveTo>
                  <a:lnTo>
                    <a:pt x="555" y="0"/>
                  </a:lnTo>
                  <a:lnTo>
                    <a:pt x="555" y="30"/>
                  </a:lnTo>
                  <a:lnTo>
                    <a:pt x="0" y="35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94B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3"/>
            <p:cNvSpPr/>
            <p:nvPr>
              <p:custDataLst>
                <p:tags r:id="rId68"/>
              </p:custDataLst>
            </p:nvPr>
          </p:nvSpPr>
          <p:spPr bwMode="auto">
            <a:xfrm>
              <a:off x="7502525" y="3116262"/>
              <a:ext cx="2149475" cy="1241425"/>
            </a:xfrm>
            <a:custGeom>
              <a:avLst/>
              <a:gdLst>
                <a:gd name="T0" fmla="*/ 0 w 1354"/>
                <a:gd name="T1" fmla="*/ 322 h 782"/>
                <a:gd name="T2" fmla="*/ 556 w 1354"/>
                <a:gd name="T3" fmla="*/ 0 h 782"/>
                <a:gd name="T4" fmla="*/ 1354 w 1354"/>
                <a:gd name="T5" fmla="*/ 460 h 782"/>
                <a:gd name="T6" fmla="*/ 799 w 1354"/>
                <a:gd name="T7" fmla="*/ 782 h 782"/>
                <a:gd name="T8" fmla="*/ 0 w 1354"/>
                <a:gd name="T9" fmla="*/ 32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4" h="782">
                  <a:moveTo>
                    <a:pt x="0" y="322"/>
                  </a:moveTo>
                  <a:lnTo>
                    <a:pt x="556" y="0"/>
                  </a:lnTo>
                  <a:lnTo>
                    <a:pt x="1354" y="460"/>
                  </a:lnTo>
                  <a:lnTo>
                    <a:pt x="799" y="78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E6F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4"/>
            <p:cNvSpPr/>
            <p:nvPr>
              <p:custDataLst>
                <p:tags r:id="rId69"/>
              </p:custDataLst>
            </p:nvPr>
          </p:nvSpPr>
          <p:spPr bwMode="auto">
            <a:xfrm>
              <a:off x="7502525" y="3116262"/>
              <a:ext cx="2149475" cy="1241425"/>
            </a:xfrm>
            <a:custGeom>
              <a:avLst/>
              <a:gdLst>
                <a:gd name="T0" fmla="*/ 0 w 1354"/>
                <a:gd name="T1" fmla="*/ 322 h 782"/>
                <a:gd name="T2" fmla="*/ 556 w 1354"/>
                <a:gd name="T3" fmla="*/ 0 h 782"/>
                <a:gd name="T4" fmla="*/ 1354 w 1354"/>
                <a:gd name="T5" fmla="*/ 460 h 782"/>
                <a:gd name="T6" fmla="*/ 799 w 1354"/>
                <a:gd name="T7" fmla="*/ 782 h 782"/>
                <a:gd name="T8" fmla="*/ 0 w 1354"/>
                <a:gd name="T9" fmla="*/ 32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4" h="782">
                  <a:moveTo>
                    <a:pt x="0" y="322"/>
                  </a:moveTo>
                  <a:lnTo>
                    <a:pt x="556" y="0"/>
                  </a:lnTo>
                  <a:lnTo>
                    <a:pt x="1354" y="460"/>
                  </a:lnTo>
                  <a:lnTo>
                    <a:pt x="799" y="782"/>
                  </a:lnTo>
                  <a:lnTo>
                    <a:pt x="0" y="3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86" name="Picture 75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025" y="3175000"/>
              <a:ext cx="947738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Freeform 76"/>
            <p:cNvSpPr/>
            <p:nvPr>
              <p:custDataLst>
                <p:tags r:id="rId72"/>
              </p:custDataLst>
            </p:nvPr>
          </p:nvSpPr>
          <p:spPr bwMode="auto">
            <a:xfrm>
              <a:off x="8609013" y="3830637"/>
              <a:ext cx="168275" cy="160338"/>
            </a:xfrm>
            <a:custGeom>
              <a:avLst/>
              <a:gdLst>
                <a:gd name="T0" fmla="*/ 106 w 106"/>
                <a:gd name="T1" fmla="*/ 62 h 101"/>
                <a:gd name="T2" fmla="*/ 106 w 106"/>
                <a:gd name="T3" fmla="*/ 101 h 101"/>
                <a:gd name="T4" fmla="*/ 0 w 106"/>
                <a:gd name="T5" fmla="*/ 40 h 101"/>
                <a:gd name="T6" fmla="*/ 0 w 106"/>
                <a:gd name="T7" fmla="*/ 0 h 101"/>
                <a:gd name="T8" fmla="*/ 106 w 106"/>
                <a:gd name="T9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1">
                  <a:moveTo>
                    <a:pt x="106" y="62"/>
                  </a:moveTo>
                  <a:lnTo>
                    <a:pt x="106" y="101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06" y="62"/>
                  </a:lnTo>
                  <a:close/>
                </a:path>
              </a:pathLst>
            </a:custGeom>
            <a:solidFill>
              <a:srgbClr val="FF8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7"/>
            <p:cNvSpPr/>
            <p:nvPr>
              <p:custDataLst>
                <p:tags r:id="rId73"/>
              </p:custDataLst>
            </p:nvPr>
          </p:nvSpPr>
          <p:spPr bwMode="auto">
            <a:xfrm>
              <a:off x="8777288" y="3806825"/>
              <a:ext cx="209550" cy="184150"/>
            </a:xfrm>
            <a:custGeom>
              <a:avLst/>
              <a:gdLst>
                <a:gd name="T0" fmla="*/ 0 w 132"/>
                <a:gd name="T1" fmla="*/ 77 h 116"/>
                <a:gd name="T2" fmla="*/ 132 w 132"/>
                <a:gd name="T3" fmla="*/ 0 h 116"/>
                <a:gd name="T4" fmla="*/ 132 w 132"/>
                <a:gd name="T5" fmla="*/ 39 h 116"/>
                <a:gd name="T6" fmla="*/ 0 w 132"/>
                <a:gd name="T7" fmla="*/ 116 h 116"/>
                <a:gd name="T8" fmla="*/ 0 w 132"/>
                <a:gd name="T9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16">
                  <a:moveTo>
                    <a:pt x="0" y="77"/>
                  </a:moveTo>
                  <a:lnTo>
                    <a:pt x="132" y="0"/>
                  </a:lnTo>
                  <a:lnTo>
                    <a:pt x="132" y="39"/>
                  </a:lnTo>
                  <a:lnTo>
                    <a:pt x="0" y="116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76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8"/>
            <p:cNvSpPr/>
            <p:nvPr>
              <p:custDataLst>
                <p:tags r:id="rId74"/>
              </p:custDataLst>
            </p:nvPr>
          </p:nvSpPr>
          <p:spPr bwMode="auto">
            <a:xfrm>
              <a:off x="8609013" y="3709987"/>
              <a:ext cx="377825" cy="219075"/>
            </a:xfrm>
            <a:custGeom>
              <a:avLst/>
              <a:gdLst>
                <a:gd name="T0" fmla="*/ 0 w 238"/>
                <a:gd name="T1" fmla="*/ 76 h 138"/>
                <a:gd name="T2" fmla="*/ 132 w 238"/>
                <a:gd name="T3" fmla="*/ 0 h 138"/>
                <a:gd name="T4" fmla="*/ 238 w 238"/>
                <a:gd name="T5" fmla="*/ 61 h 138"/>
                <a:gd name="T6" fmla="*/ 106 w 238"/>
                <a:gd name="T7" fmla="*/ 138 h 138"/>
                <a:gd name="T8" fmla="*/ 0 w 238"/>
                <a:gd name="T9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38">
                  <a:moveTo>
                    <a:pt x="0" y="76"/>
                  </a:moveTo>
                  <a:lnTo>
                    <a:pt x="132" y="0"/>
                  </a:lnTo>
                  <a:lnTo>
                    <a:pt x="238" y="61"/>
                  </a:lnTo>
                  <a:lnTo>
                    <a:pt x="106" y="138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CA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9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9201150" y="3857625"/>
              <a:ext cx="176213" cy="101600"/>
            </a:xfrm>
            <a:custGeom>
              <a:avLst/>
              <a:gdLst>
                <a:gd name="T0" fmla="*/ 93 w 93"/>
                <a:gd name="T1" fmla="*/ 29 h 53"/>
                <a:gd name="T2" fmla="*/ 77 w 93"/>
                <a:gd name="T3" fmla="*/ 45 h 53"/>
                <a:gd name="T4" fmla="*/ 48 w 93"/>
                <a:gd name="T5" fmla="*/ 52 h 53"/>
                <a:gd name="T6" fmla="*/ 16 w 93"/>
                <a:gd name="T7" fmla="*/ 43 h 53"/>
                <a:gd name="T8" fmla="*/ 1 w 93"/>
                <a:gd name="T9" fmla="*/ 24 h 53"/>
                <a:gd name="T10" fmla="*/ 12 w 93"/>
                <a:gd name="T11" fmla="*/ 7 h 53"/>
                <a:gd name="T12" fmla="*/ 39 w 93"/>
                <a:gd name="T13" fmla="*/ 1 h 53"/>
                <a:gd name="T14" fmla="*/ 68 w 93"/>
                <a:gd name="T15" fmla="*/ 9 h 53"/>
                <a:gd name="T16" fmla="*/ 74 w 93"/>
                <a:gd name="T17" fmla="*/ 13 h 53"/>
                <a:gd name="T18" fmla="*/ 30 w 93"/>
                <a:gd name="T19" fmla="*/ 38 h 53"/>
                <a:gd name="T20" fmla="*/ 51 w 93"/>
                <a:gd name="T21" fmla="*/ 44 h 53"/>
                <a:gd name="T22" fmla="*/ 71 w 93"/>
                <a:gd name="T23" fmla="*/ 38 h 53"/>
                <a:gd name="T24" fmla="*/ 83 w 93"/>
                <a:gd name="T25" fmla="*/ 23 h 53"/>
                <a:gd name="T26" fmla="*/ 93 w 93"/>
                <a:gd name="T27" fmla="*/ 29 h 53"/>
                <a:gd name="T28" fmla="*/ 21 w 93"/>
                <a:gd name="T29" fmla="*/ 33 h 53"/>
                <a:gd name="T30" fmla="*/ 54 w 93"/>
                <a:gd name="T31" fmla="*/ 14 h 53"/>
                <a:gd name="T32" fmla="*/ 37 w 93"/>
                <a:gd name="T33" fmla="*/ 9 h 53"/>
                <a:gd name="T34" fmla="*/ 21 w 93"/>
                <a:gd name="T35" fmla="*/ 12 h 53"/>
                <a:gd name="T36" fmla="*/ 14 w 93"/>
                <a:gd name="T37" fmla="*/ 22 h 53"/>
                <a:gd name="T38" fmla="*/ 21 w 93"/>
                <a:gd name="T3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53">
                  <a:moveTo>
                    <a:pt x="93" y="29"/>
                  </a:moveTo>
                  <a:cubicBezTo>
                    <a:pt x="92" y="35"/>
                    <a:pt x="86" y="40"/>
                    <a:pt x="77" y="45"/>
                  </a:cubicBezTo>
                  <a:cubicBezTo>
                    <a:pt x="68" y="50"/>
                    <a:pt x="58" y="53"/>
                    <a:pt x="48" y="52"/>
                  </a:cubicBezTo>
                  <a:cubicBezTo>
                    <a:pt x="37" y="52"/>
                    <a:pt x="26" y="49"/>
                    <a:pt x="16" y="43"/>
                  </a:cubicBezTo>
                  <a:cubicBezTo>
                    <a:pt x="7" y="37"/>
                    <a:pt x="2" y="31"/>
                    <a:pt x="1" y="24"/>
                  </a:cubicBezTo>
                  <a:cubicBezTo>
                    <a:pt x="0" y="18"/>
                    <a:pt x="4" y="12"/>
                    <a:pt x="12" y="7"/>
                  </a:cubicBezTo>
                  <a:cubicBezTo>
                    <a:pt x="20" y="2"/>
                    <a:pt x="29" y="0"/>
                    <a:pt x="39" y="1"/>
                  </a:cubicBezTo>
                  <a:cubicBezTo>
                    <a:pt x="49" y="1"/>
                    <a:pt x="59" y="4"/>
                    <a:pt x="68" y="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7" y="42"/>
                    <a:pt x="44" y="44"/>
                    <a:pt x="51" y="44"/>
                  </a:cubicBezTo>
                  <a:cubicBezTo>
                    <a:pt x="58" y="44"/>
                    <a:pt x="65" y="42"/>
                    <a:pt x="71" y="38"/>
                  </a:cubicBezTo>
                  <a:cubicBezTo>
                    <a:pt x="78" y="34"/>
                    <a:pt x="82" y="29"/>
                    <a:pt x="83" y="23"/>
                  </a:cubicBezTo>
                  <a:lnTo>
                    <a:pt x="93" y="29"/>
                  </a:lnTo>
                  <a:close/>
                  <a:moveTo>
                    <a:pt x="21" y="33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48" y="11"/>
                    <a:pt x="42" y="9"/>
                    <a:pt x="37" y="9"/>
                  </a:cubicBezTo>
                  <a:cubicBezTo>
                    <a:pt x="31" y="8"/>
                    <a:pt x="26" y="10"/>
                    <a:pt x="21" y="12"/>
                  </a:cubicBezTo>
                  <a:cubicBezTo>
                    <a:pt x="16" y="15"/>
                    <a:pt x="14" y="18"/>
                    <a:pt x="14" y="22"/>
                  </a:cubicBezTo>
                  <a:cubicBezTo>
                    <a:pt x="14" y="26"/>
                    <a:pt x="17" y="29"/>
                    <a:pt x="21" y="33"/>
                  </a:cubicBezTo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0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9059863" y="3887787"/>
              <a:ext cx="201613" cy="152400"/>
            </a:xfrm>
            <a:custGeom>
              <a:avLst/>
              <a:gdLst>
                <a:gd name="T0" fmla="*/ 84 w 106"/>
                <a:gd name="T1" fmla="*/ 54 h 80"/>
                <a:gd name="T2" fmla="*/ 75 w 106"/>
                <a:gd name="T3" fmla="*/ 74 h 80"/>
                <a:gd name="T4" fmla="*/ 48 w 106"/>
                <a:gd name="T5" fmla="*/ 80 h 80"/>
                <a:gd name="T6" fmla="*/ 18 w 106"/>
                <a:gd name="T7" fmla="*/ 70 h 80"/>
                <a:gd name="T8" fmla="*/ 1 w 106"/>
                <a:gd name="T9" fmla="*/ 51 h 80"/>
                <a:gd name="T10" fmla="*/ 12 w 106"/>
                <a:gd name="T11" fmla="*/ 34 h 80"/>
                <a:gd name="T12" fmla="*/ 40 w 106"/>
                <a:gd name="T13" fmla="*/ 29 h 80"/>
                <a:gd name="T14" fmla="*/ 2 w 106"/>
                <a:gd name="T15" fmla="*/ 7 h 80"/>
                <a:gd name="T16" fmla="*/ 13 w 106"/>
                <a:gd name="T17" fmla="*/ 0 h 80"/>
                <a:gd name="T18" fmla="*/ 106 w 106"/>
                <a:gd name="T19" fmla="*/ 54 h 80"/>
                <a:gd name="T20" fmla="*/ 95 w 106"/>
                <a:gd name="T21" fmla="*/ 60 h 80"/>
                <a:gd name="T22" fmla="*/ 84 w 106"/>
                <a:gd name="T23" fmla="*/ 54 h 80"/>
                <a:gd name="T24" fmla="*/ 50 w 106"/>
                <a:gd name="T25" fmla="*/ 70 h 80"/>
                <a:gd name="T26" fmla="*/ 69 w 106"/>
                <a:gd name="T27" fmla="*/ 66 h 80"/>
                <a:gd name="T28" fmla="*/ 76 w 106"/>
                <a:gd name="T29" fmla="*/ 55 h 80"/>
                <a:gd name="T30" fmla="*/ 66 w 106"/>
                <a:gd name="T31" fmla="*/ 44 h 80"/>
                <a:gd name="T32" fmla="*/ 58 w 106"/>
                <a:gd name="T33" fmla="*/ 39 h 80"/>
                <a:gd name="T34" fmla="*/ 40 w 106"/>
                <a:gd name="T35" fmla="*/ 34 h 80"/>
                <a:gd name="T36" fmla="*/ 23 w 106"/>
                <a:gd name="T37" fmla="*/ 38 h 80"/>
                <a:gd name="T38" fmla="*/ 16 w 106"/>
                <a:gd name="T39" fmla="*/ 50 h 80"/>
                <a:gd name="T40" fmla="*/ 29 w 106"/>
                <a:gd name="T41" fmla="*/ 64 h 80"/>
                <a:gd name="T42" fmla="*/ 50 w 106"/>
                <a:gd name="T43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" h="80">
                  <a:moveTo>
                    <a:pt x="84" y="54"/>
                  </a:moveTo>
                  <a:cubicBezTo>
                    <a:pt x="87" y="62"/>
                    <a:pt x="84" y="68"/>
                    <a:pt x="75" y="74"/>
                  </a:cubicBezTo>
                  <a:cubicBezTo>
                    <a:pt x="67" y="78"/>
                    <a:pt x="58" y="80"/>
                    <a:pt x="48" y="80"/>
                  </a:cubicBezTo>
                  <a:cubicBezTo>
                    <a:pt x="37" y="79"/>
                    <a:pt x="27" y="76"/>
                    <a:pt x="18" y="70"/>
                  </a:cubicBezTo>
                  <a:cubicBezTo>
                    <a:pt x="8" y="64"/>
                    <a:pt x="2" y="58"/>
                    <a:pt x="1" y="51"/>
                  </a:cubicBezTo>
                  <a:cubicBezTo>
                    <a:pt x="0" y="45"/>
                    <a:pt x="4" y="39"/>
                    <a:pt x="12" y="34"/>
                  </a:cubicBezTo>
                  <a:cubicBezTo>
                    <a:pt x="21" y="29"/>
                    <a:pt x="30" y="28"/>
                    <a:pt x="40" y="2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95" y="60"/>
                    <a:pt x="95" y="60"/>
                    <a:pt x="95" y="60"/>
                  </a:cubicBezTo>
                  <a:lnTo>
                    <a:pt x="84" y="54"/>
                  </a:lnTo>
                  <a:close/>
                  <a:moveTo>
                    <a:pt x="50" y="70"/>
                  </a:moveTo>
                  <a:cubicBezTo>
                    <a:pt x="57" y="71"/>
                    <a:pt x="64" y="69"/>
                    <a:pt x="69" y="66"/>
                  </a:cubicBezTo>
                  <a:cubicBezTo>
                    <a:pt x="74" y="63"/>
                    <a:pt x="77" y="60"/>
                    <a:pt x="76" y="55"/>
                  </a:cubicBezTo>
                  <a:cubicBezTo>
                    <a:pt x="75" y="51"/>
                    <a:pt x="72" y="47"/>
                    <a:pt x="66" y="44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3" y="36"/>
                    <a:pt x="47" y="34"/>
                    <a:pt x="40" y="34"/>
                  </a:cubicBezTo>
                  <a:cubicBezTo>
                    <a:pt x="33" y="34"/>
                    <a:pt x="28" y="36"/>
                    <a:pt x="23" y="38"/>
                  </a:cubicBezTo>
                  <a:cubicBezTo>
                    <a:pt x="17" y="42"/>
                    <a:pt x="15" y="46"/>
                    <a:pt x="16" y="50"/>
                  </a:cubicBezTo>
                  <a:cubicBezTo>
                    <a:pt x="17" y="55"/>
                    <a:pt x="21" y="59"/>
                    <a:pt x="29" y="64"/>
                  </a:cubicBezTo>
                  <a:cubicBezTo>
                    <a:pt x="36" y="68"/>
                    <a:pt x="43" y="70"/>
                    <a:pt x="50" y="70"/>
                  </a:cubicBezTo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1"/>
            <p:cNvSpPr/>
            <p:nvPr>
              <p:custDataLst>
                <p:tags r:id="rId77"/>
              </p:custDataLst>
            </p:nvPr>
          </p:nvSpPr>
          <p:spPr bwMode="auto">
            <a:xfrm>
              <a:off x="8982075" y="4003675"/>
              <a:ext cx="138113" cy="80963"/>
            </a:xfrm>
            <a:custGeom>
              <a:avLst/>
              <a:gdLst>
                <a:gd name="T0" fmla="*/ 13 w 87"/>
                <a:gd name="T1" fmla="*/ 0 h 51"/>
                <a:gd name="T2" fmla="*/ 87 w 87"/>
                <a:gd name="T3" fmla="*/ 44 h 51"/>
                <a:gd name="T4" fmla="*/ 74 w 87"/>
                <a:gd name="T5" fmla="*/ 51 h 51"/>
                <a:gd name="T6" fmla="*/ 0 w 87"/>
                <a:gd name="T7" fmla="*/ 8 h 51"/>
                <a:gd name="T8" fmla="*/ 13 w 87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1">
                  <a:moveTo>
                    <a:pt x="13" y="0"/>
                  </a:moveTo>
                  <a:lnTo>
                    <a:pt x="87" y="44"/>
                  </a:lnTo>
                  <a:lnTo>
                    <a:pt x="74" y="51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2"/>
            <p:cNvSpPr/>
            <p:nvPr>
              <p:custDataLst>
                <p:tags r:id="rId78"/>
              </p:custDataLst>
            </p:nvPr>
          </p:nvSpPr>
          <p:spPr bwMode="auto">
            <a:xfrm>
              <a:off x="8929688" y="3973512"/>
              <a:ext cx="38100" cy="23813"/>
            </a:xfrm>
            <a:custGeom>
              <a:avLst/>
              <a:gdLst>
                <a:gd name="T0" fmla="*/ 17 w 20"/>
                <a:gd name="T1" fmla="*/ 2 h 12"/>
                <a:gd name="T2" fmla="*/ 20 w 20"/>
                <a:gd name="T3" fmla="*/ 6 h 12"/>
                <a:gd name="T4" fmla="*/ 17 w 20"/>
                <a:gd name="T5" fmla="*/ 10 h 12"/>
                <a:gd name="T6" fmla="*/ 10 w 20"/>
                <a:gd name="T7" fmla="*/ 12 h 12"/>
                <a:gd name="T8" fmla="*/ 3 w 20"/>
                <a:gd name="T9" fmla="*/ 10 h 12"/>
                <a:gd name="T10" fmla="*/ 0 w 20"/>
                <a:gd name="T11" fmla="*/ 6 h 12"/>
                <a:gd name="T12" fmla="*/ 3 w 20"/>
                <a:gd name="T13" fmla="*/ 2 h 12"/>
                <a:gd name="T14" fmla="*/ 10 w 20"/>
                <a:gd name="T15" fmla="*/ 0 h 12"/>
                <a:gd name="T16" fmla="*/ 17 w 20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7" y="2"/>
                  </a:moveTo>
                  <a:cubicBezTo>
                    <a:pt x="19" y="3"/>
                    <a:pt x="20" y="4"/>
                    <a:pt x="20" y="6"/>
                  </a:cubicBezTo>
                  <a:cubicBezTo>
                    <a:pt x="20" y="7"/>
                    <a:pt x="19" y="9"/>
                    <a:pt x="17" y="10"/>
                  </a:cubicBezTo>
                  <a:cubicBezTo>
                    <a:pt x="15" y="11"/>
                    <a:pt x="13" y="12"/>
                    <a:pt x="10" y="12"/>
                  </a:cubicBezTo>
                  <a:cubicBezTo>
                    <a:pt x="8" y="12"/>
                    <a:pt x="5" y="11"/>
                    <a:pt x="3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4"/>
                    <a:pt x="1" y="3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3"/>
            <p:cNvSpPr/>
            <p:nvPr>
              <p:custDataLst>
                <p:tags r:id="rId79"/>
              </p:custDataLst>
            </p:nvPr>
          </p:nvSpPr>
          <p:spPr bwMode="auto">
            <a:xfrm>
              <a:off x="8866188" y="4003675"/>
              <a:ext cx="196850" cy="114300"/>
            </a:xfrm>
            <a:custGeom>
              <a:avLst/>
              <a:gdLst>
                <a:gd name="T0" fmla="*/ 124 w 124"/>
                <a:gd name="T1" fmla="*/ 64 h 72"/>
                <a:gd name="T2" fmla="*/ 111 w 124"/>
                <a:gd name="T3" fmla="*/ 72 h 72"/>
                <a:gd name="T4" fmla="*/ 0 w 124"/>
                <a:gd name="T5" fmla="*/ 8 h 72"/>
                <a:gd name="T6" fmla="*/ 13 w 124"/>
                <a:gd name="T7" fmla="*/ 0 h 72"/>
                <a:gd name="T8" fmla="*/ 124 w 124"/>
                <a:gd name="T9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">
                  <a:moveTo>
                    <a:pt x="124" y="64"/>
                  </a:moveTo>
                  <a:lnTo>
                    <a:pt x="111" y="72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24" y="64"/>
                  </a:ln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4"/>
            <p:cNvSpPr/>
            <p:nvPr>
              <p:custDataLst>
                <p:tags r:id="rId80"/>
              </p:custDataLst>
            </p:nvPr>
          </p:nvSpPr>
          <p:spPr bwMode="auto">
            <a:xfrm>
              <a:off x="8766175" y="4044950"/>
              <a:ext cx="223838" cy="146050"/>
            </a:xfrm>
            <a:custGeom>
              <a:avLst/>
              <a:gdLst>
                <a:gd name="T0" fmla="*/ 107 w 117"/>
                <a:gd name="T1" fmla="*/ 35 h 77"/>
                <a:gd name="T2" fmla="*/ 116 w 117"/>
                <a:gd name="T3" fmla="*/ 50 h 77"/>
                <a:gd name="T4" fmla="*/ 99 w 117"/>
                <a:gd name="T5" fmla="*/ 67 h 77"/>
                <a:gd name="T6" fmla="*/ 86 w 117"/>
                <a:gd name="T7" fmla="*/ 73 h 77"/>
                <a:gd name="T8" fmla="*/ 72 w 117"/>
                <a:gd name="T9" fmla="*/ 77 h 77"/>
                <a:gd name="T10" fmla="*/ 59 w 117"/>
                <a:gd name="T11" fmla="*/ 69 h 77"/>
                <a:gd name="T12" fmla="*/ 76 w 117"/>
                <a:gd name="T13" fmla="*/ 67 h 77"/>
                <a:gd name="T14" fmla="*/ 91 w 117"/>
                <a:gd name="T15" fmla="*/ 60 h 77"/>
                <a:gd name="T16" fmla="*/ 96 w 117"/>
                <a:gd name="T17" fmla="*/ 42 h 77"/>
                <a:gd name="T18" fmla="*/ 87 w 117"/>
                <a:gd name="T19" fmla="*/ 40 h 77"/>
                <a:gd name="T20" fmla="*/ 77 w 117"/>
                <a:gd name="T21" fmla="*/ 40 h 77"/>
                <a:gd name="T22" fmla="*/ 57 w 117"/>
                <a:gd name="T23" fmla="*/ 43 h 77"/>
                <a:gd name="T24" fmla="*/ 27 w 117"/>
                <a:gd name="T25" fmla="*/ 46 h 77"/>
                <a:gd name="T26" fmla="*/ 10 w 117"/>
                <a:gd name="T27" fmla="*/ 41 h 77"/>
                <a:gd name="T28" fmla="*/ 2 w 117"/>
                <a:gd name="T29" fmla="*/ 26 h 77"/>
                <a:gd name="T30" fmla="*/ 17 w 117"/>
                <a:gd name="T31" fmla="*/ 10 h 77"/>
                <a:gd name="T32" fmla="*/ 39 w 117"/>
                <a:gd name="T33" fmla="*/ 0 h 77"/>
                <a:gd name="T34" fmla="*/ 52 w 117"/>
                <a:gd name="T35" fmla="*/ 7 h 77"/>
                <a:gd name="T36" fmla="*/ 26 w 117"/>
                <a:gd name="T37" fmla="*/ 16 h 77"/>
                <a:gd name="T38" fmla="*/ 17 w 117"/>
                <a:gd name="T39" fmla="*/ 25 h 77"/>
                <a:gd name="T40" fmla="*/ 21 w 117"/>
                <a:gd name="T41" fmla="*/ 34 h 77"/>
                <a:gd name="T42" fmla="*/ 33 w 117"/>
                <a:gd name="T43" fmla="*/ 37 h 77"/>
                <a:gd name="T44" fmla="*/ 57 w 117"/>
                <a:gd name="T45" fmla="*/ 33 h 77"/>
                <a:gd name="T46" fmla="*/ 88 w 117"/>
                <a:gd name="T47" fmla="*/ 30 h 77"/>
                <a:gd name="T48" fmla="*/ 107 w 117"/>
                <a:gd name="T49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77">
                  <a:moveTo>
                    <a:pt x="107" y="35"/>
                  </a:moveTo>
                  <a:cubicBezTo>
                    <a:pt x="114" y="39"/>
                    <a:pt x="117" y="44"/>
                    <a:pt x="116" y="50"/>
                  </a:cubicBezTo>
                  <a:cubicBezTo>
                    <a:pt x="115" y="56"/>
                    <a:pt x="109" y="61"/>
                    <a:pt x="99" y="67"/>
                  </a:cubicBezTo>
                  <a:cubicBezTo>
                    <a:pt x="96" y="69"/>
                    <a:pt x="91" y="71"/>
                    <a:pt x="86" y="73"/>
                  </a:cubicBezTo>
                  <a:cubicBezTo>
                    <a:pt x="80" y="75"/>
                    <a:pt x="76" y="76"/>
                    <a:pt x="72" y="77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4" y="69"/>
                    <a:pt x="70" y="68"/>
                    <a:pt x="76" y="67"/>
                  </a:cubicBezTo>
                  <a:cubicBezTo>
                    <a:pt x="82" y="65"/>
                    <a:pt x="86" y="63"/>
                    <a:pt x="91" y="60"/>
                  </a:cubicBezTo>
                  <a:cubicBezTo>
                    <a:pt x="103" y="53"/>
                    <a:pt x="104" y="47"/>
                    <a:pt x="96" y="42"/>
                  </a:cubicBezTo>
                  <a:cubicBezTo>
                    <a:pt x="93" y="41"/>
                    <a:pt x="90" y="40"/>
                    <a:pt x="87" y="40"/>
                  </a:cubicBezTo>
                  <a:cubicBezTo>
                    <a:pt x="84" y="39"/>
                    <a:pt x="80" y="39"/>
                    <a:pt x="77" y="40"/>
                  </a:cubicBezTo>
                  <a:cubicBezTo>
                    <a:pt x="73" y="40"/>
                    <a:pt x="66" y="41"/>
                    <a:pt x="57" y="43"/>
                  </a:cubicBezTo>
                  <a:cubicBezTo>
                    <a:pt x="44" y="46"/>
                    <a:pt x="34" y="47"/>
                    <a:pt x="27" y="46"/>
                  </a:cubicBezTo>
                  <a:cubicBezTo>
                    <a:pt x="21" y="46"/>
                    <a:pt x="15" y="44"/>
                    <a:pt x="10" y="41"/>
                  </a:cubicBezTo>
                  <a:cubicBezTo>
                    <a:pt x="3" y="37"/>
                    <a:pt x="0" y="32"/>
                    <a:pt x="2" y="26"/>
                  </a:cubicBezTo>
                  <a:cubicBezTo>
                    <a:pt x="3" y="20"/>
                    <a:pt x="8" y="15"/>
                    <a:pt x="17" y="10"/>
                  </a:cubicBezTo>
                  <a:cubicBezTo>
                    <a:pt x="26" y="5"/>
                    <a:pt x="33" y="2"/>
                    <a:pt x="39" y="0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43" y="8"/>
                    <a:pt x="34" y="11"/>
                    <a:pt x="26" y="16"/>
                  </a:cubicBezTo>
                  <a:cubicBezTo>
                    <a:pt x="21" y="19"/>
                    <a:pt x="18" y="22"/>
                    <a:pt x="17" y="25"/>
                  </a:cubicBezTo>
                  <a:cubicBezTo>
                    <a:pt x="16" y="29"/>
                    <a:pt x="17" y="31"/>
                    <a:pt x="21" y="34"/>
                  </a:cubicBezTo>
                  <a:cubicBezTo>
                    <a:pt x="25" y="36"/>
                    <a:pt x="29" y="37"/>
                    <a:pt x="33" y="37"/>
                  </a:cubicBezTo>
                  <a:cubicBezTo>
                    <a:pt x="38" y="37"/>
                    <a:pt x="46" y="35"/>
                    <a:pt x="57" y="33"/>
                  </a:cubicBezTo>
                  <a:cubicBezTo>
                    <a:pt x="70" y="31"/>
                    <a:pt x="80" y="29"/>
                    <a:pt x="88" y="30"/>
                  </a:cubicBezTo>
                  <a:cubicBezTo>
                    <a:pt x="95" y="30"/>
                    <a:pt x="102" y="32"/>
                    <a:pt x="107" y="35"/>
                  </a:cubicBez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5"/>
            <p:cNvSpPr/>
            <p:nvPr>
              <p:custDataLst>
                <p:tags r:id="rId81"/>
              </p:custDataLst>
            </p:nvPr>
          </p:nvSpPr>
          <p:spPr bwMode="auto">
            <a:xfrm>
              <a:off x="8737600" y="4144962"/>
              <a:ext cx="141288" cy="80963"/>
            </a:xfrm>
            <a:custGeom>
              <a:avLst/>
              <a:gdLst>
                <a:gd name="T0" fmla="*/ 13 w 89"/>
                <a:gd name="T1" fmla="*/ 0 h 51"/>
                <a:gd name="T2" fmla="*/ 89 w 89"/>
                <a:gd name="T3" fmla="*/ 43 h 51"/>
                <a:gd name="T4" fmla="*/ 76 w 89"/>
                <a:gd name="T5" fmla="*/ 51 h 51"/>
                <a:gd name="T6" fmla="*/ 0 w 89"/>
                <a:gd name="T7" fmla="*/ 7 h 51"/>
                <a:gd name="T8" fmla="*/ 13 w 8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13" y="0"/>
                  </a:moveTo>
                  <a:lnTo>
                    <a:pt x="89" y="43"/>
                  </a:lnTo>
                  <a:lnTo>
                    <a:pt x="76" y="51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6"/>
            <p:cNvSpPr/>
            <p:nvPr>
              <p:custDataLst>
                <p:tags r:id="rId82"/>
              </p:custDataLst>
            </p:nvPr>
          </p:nvSpPr>
          <p:spPr bwMode="auto">
            <a:xfrm>
              <a:off x="8688388" y="4114800"/>
              <a:ext cx="38100" cy="22225"/>
            </a:xfrm>
            <a:custGeom>
              <a:avLst/>
              <a:gdLst>
                <a:gd name="T0" fmla="*/ 17 w 20"/>
                <a:gd name="T1" fmla="*/ 2 h 12"/>
                <a:gd name="T2" fmla="*/ 19 w 20"/>
                <a:gd name="T3" fmla="*/ 6 h 12"/>
                <a:gd name="T4" fmla="*/ 16 w 20"/>
                <a:gd name="T5" fmla="*/ 10 h 12"/>
                <a:gd name="T6" fmla="*/ 10 w 20"/>
                <a:gd name="T7" fmla="*/ 12 h 12"/>
                <a:gd name="T8" fmla="*/ 3 w 20"/>
                <a:gd name="T9" fmla="*/ 10 h 12"/>
                <a:gd name="T10" fmla="*/ 0 w 20"/>
                <a:gd name="T11" fmla="*/ 6 h 12"/>
                <a:gd name="T12" fmla="*/ 3 w 20"/>
                <a:gd name="T13" fmla="*/ 2 h 12"/>
                <a:gd name="T14" fmla="*/ 10 w 20"/>
                <a:gd name="T15" fmla="*/ 0 h 12"/>
                <a:gd name="T16" fmla="*/ 17 w 20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7" y="2"/>
                  </a:moveTo>
                  <a:cubicBezTo>
                    <a:pt x="19" y="3"/>
                    <a:pt x="20" y="4"/>
                    <a:pt x="19" y="6"/>
                  </a:cubicBezTo>
                  <a:cubicBezTo>
                    <a:pt x="19" y="8"/>
                    <a:pt x="18" y="9"/>
                    <a:pt x="16" y="10"/>
                  </a:cubicBezTo>
                  <a:cubicBezTo>
                    <a:pt x="14" y="11"/>
                    <a:pt x="12" y="12"/>
                    <a:pt x="10" y="12"/>
                  </a:cubicBezTo>
                  <a:cubicBezTo>
                    <a:pt x="7" y="12"/>
                    <a:pt x="5" y="11"/>
                    <a:pt x="3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5" y="1"/>
                    <a:pt x="17" y="2"/>
                  </a:cubicBez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7"/>
            <p:cNvSpPr/>
            <p:nvPr>
              <p:custDataLst>
                <p:tags r:id="rId83"/>
              </p:custDataLst>
            </p:nvPr>
          </p:nvSpPr>
          <p:spPr bwMode="auto">
            <a:xfrm>
              <a:off x="8083550" y="4630737"/>
              <a:ext cx="60325" cy="104775"/>
            </a:xfrm>
            <a:custGeom>
              <a:avLst/>
              <a:gdLst>
                <a:gd name="T0" fmla="*/ 38 w 38"/>
                <a:gd name="T1" fmla="*/ 0 h 66"/>
                <a:gd name="T2" fmla="*/ 38 w 38"/>
                <a:gd name="T3" fmla="*/ 44 h 66"/>
                <a:gd name="T4" fmla="*/ 0 w 38"/>
                <a:gd name="T5" fmla="*/ 66 h 66"/>
                <a:gd name="T6" fmla="*/ 0 w 38"/>
                <a:gd name="T7" fmla="*/ 23 h 66"/>
                <a:gd name="T8" fmla="*/ 38 w 3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6">
                  <a:moveTo>
                    <a:pt x="38" y="0"/>
                  </a:moveTo>
                  <a:lnTo>
                    <a:pt x="38" y="44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3B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8"/>
            <p:cNvSpPr/>
            <p:nvPr>
              <p:custDataLst>
                <p:tags r:id="rId84"/>
              </p:custDataLst>
            </p:nvPr>
          </p:nvSpPr>
          <p:spPr bwMode="auto">
            <a:xfrm>
              <a:off x="7832725" y="4519612"/>
              <a:ext cx="250825" cy="215900"/>
            </a:xfrm>
            <a:custGeom>
              <a:avLst/>
              <a:gdLst>
                <a:gd name="T0" fmla="*/ 158 w 158"/>
                <a:gd name="T1" fmla="*/ 136 h 136"/>
                <a:gd name="T2" fmla="*/ 1 w 158"/>
                <a:gd name="T3" fmla="*/ 45 h 136"/>
                <a:gd name="T4" fmla="*/ 0 w 158"/>
                <a:gd name="T5" fmla="*/ 0 h 136"/>
                <a:gd name="T6" fmla="*/ 158 w 158"/>
                <a:gd name="T7" fmla="*/ 93 h 136"/>
                <a:gd name="T8" fmla="*/ 158 w 15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36">
                  <a:moveTo>
                    <a:pt x="158" y="136"/>
                  </a:moveTo>
                  <a:lnTo>
                    <a:pt x="1" y="45"/>
                  </a:lnTo>
                  <a:lnTo>
                    <a:pt x="0" y="0"/>
                  </a:lnTo>
                  <a:lnTo>
                    <a:pt x="158" y="93"/>
                  </a:lnTo>
                  <a:lnTo>
                    <a:pt x="158" y="136"/>
                  </a:lnTo>
                  <a:close/>
                </a:path>
              </a:pathLst>
            </a:custGeom>
            <a:solidFill>
              <a:srgbClr val="A4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89"/>
            <p:cNvSpPr/>
            <p:nvPr>
              <p:custDataLst>
                <p:tags r:id="rId85"/>
              </p:custDataLst>
            </p:nvPr>
          </p:nvSpPr>
          <p:spPr bwMode="auto">
            <a:xfrm>
              <a:off x="7832725" y="4486275"/>
              <a:ext cx="311150" cy="180975"/>
            </a:xfrm>
            <a:custGeom>
              <a:avLst/>
              <a:gdLst>
                <a:gd name="T0" fmla="*/ 158 w 196"/>
                <a:gd name="T1" fmla="*/ 114 h 114"/>
                <a:gd name="T2" fmla="*/ 0 w 196"/>
                <a:gd name="T3" fmla="*/ 21 h 114"/>
                <a:gd name="T4" fmla="*/ 38 w 196"/>
                <a:gd name="T5" fmla="*/ 0 h 114"/>
                <a:gd name="T6" fmla="*/ 196 w 196"/>
                <a:gd name="T7" fmla="*/ 91 h 114"/>
                <a:gd name="T8" fmla="*/ 158 w 196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4">
                  <a:moveTo>
                    <a:pt x="158" y="114"/>
                  </a:moveTo>
                  <a:lnTo>
                    <a:pt x="0" y="21"/>
                  </a:lnTo>
                  <a:lnTo>
                    <a:pt x="38" y="0"/>
                  </a:lnTo>
                  <a:lnTo>
                    <a:pt x="196" y="91"/>
                  </a:lnTo>
                  <a:lnTo>
                    <a:pt x="158" y="114"/>
                  </a:lnTo>
                  <a:close/>
                </a:path>
              </a:pathLst>
            </a:custGeom>
            <a:solidFill>
              <a:srgbClr val="C2D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0"/>
            <p:cNvSpPr/>
            <p:nvPr>
              <p:custDataLst>
                <p:tags r:id="rId86"/>
              </p:custDataLst>
            </p:nvPr>
          </p:nvSpPr>
          <p:spPr bwMode="auto">
            <a:xfrm>
              <a:off x="8023225" y="4735512"/>
              <a:ext cx="60325" cy="103188"/>
            </a:xfrm>
            <a:custGeom>
              <a:avLst/>
              <a:gdLst>
                <a:gd name="T0" fmla="*/ 38 w 38"/>
                <a:gd name="T1" fmla="*/ 0 h 65"/>
                <a:gd name="T2" fmla="*/ 38 w 38"/>
                <a:gd name="T3" fmla="*/ 43 h 65"/>
                <a:gd name="T4" fmla="*/ 0 w 38"/>
                <a:gd name="T5" fmla="*/ 65 h 65"/>
                <a:gd name="T6" fmla="*/ 0 w 38"/>
                <a:gd name="T7" fmla="*/ 21 h 65"/>
                <a:gd name="T8" fmla="*/ 38 w 3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5">
                  <a:moveTo>
                    <a:pt x="38" y="0"/>
                  </a:moveTo>
                  <a:lnTo>
                    <a:pt x="38" y="43"/>
                  </a:lnTo>
                  <a:lnTo>
                    <a:pt x="0" y="65"/>
                  </a:lnTo>
                  <a:lnTo>
                    <a:pt x="0" y="2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3B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1"/>
            <p:cNvSpPr/>
            <p:nvPr>
              <p:custDataLst>
                <p:tags r:id="rId87"/>
              </p:custDataLst>
            </p:nvPr>
          </p:nvSpPr>
          <p:spPr bwMode="auto">
            <a:xfrm>
              <a:off x="7773988" y="4624387"/>
              <a:ext cx="249238" cy="214313"/>
            </a:xfrm>
            <a:custGeom>
              <a:avLst/>
              <a:gdLst>
                <a:gd name="T0" fmla="*/ 157 w 157"/>
                <a:gd name="T1" fmla="*/ 135 h 135"/>
                <a:gd name="T2" fmla="*/ 0 w 157"/>
                <a:gd name="T3" fmla="*/ 43 h 135"/>
                <a:gd name="T4" fmla="*/ 0 w 157"/>
                <a:gd name="T5" fmla="*/ 0 h 135"/>
                <a:gd name="T6" fmla="*/ 157 w 157"/>
                <a:gd name="T7" fmla="*/ 91 h 135"/>
                <a:gd name="T8" fmla="*/ 157 w 157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5">
                  <a:moveTo>
                    <a:pt x="157" y="135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157" y="91"/>
                  </a:lnTo>
                  <a:lnTo>
                    <a:pt x="157" y="135"/>
                  </a:lnTo>
                  <a:close/>
                </a:path>
              </a:pathLst>
            </a:custGeom>
            <a:solidFill>
              <a:srgbClr val="A4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2"/>
            <p:cNvSpPr/>
            <p:nvPr>
              <p:custDataLst>
                <p:tags r:id="rId88"/>
              </p:custDataLst>
            </p:nvPr>
          </p:nvSpPr>
          <p:spPr bwMode="auto">
            <a:xfrm>
              <a:off x="7773988" y="4591050"/>
              <a:ext cx="309563" cy="177800"/>
            </a:xfrm>
            <a:custGeom>
              <a:avLst/>
              <a:gdLst>
                <a:gd name="T0" fmla="*/ 157 w 195"/>
                <a:gd name="T1" fmla="*/ 112 h 112"/>
                <a:gd name="T2" fmla="*/ 0 w 195"/>
                <a:gd name="T3" fmla="*/ 21 h 112"/>
                <a:gd name="T4" fmla="*/ 38 w 195"/>
                <a:gd name="T5" fmla="*/ 0 h 112"/>
                <a:gd name="T6" fmla="*/ 195 w 195"/>
                <a:gd name="T7" fmla="*/ 91 h 112"/>
                <a:gd name="T8" fmla="*/ 157 w 19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12">
                  <a:moveTo>
                    <a:pt x="157" y="112"/>
                  </a:moveTo>
                  <a:lnTo>
                    <a:pt x="0" y="21"/>
                  </a:lnTo>
                  <a:lnTo>
                    <a:pt x="38" y="0"/>
                  </a:lnTo>
                  <a:lnTo>
                    <a:pt x="195" y="91"/>
                  </a:lnTo>
                  <a:lnTo>
                    <a:pt x="157" y="112"/>
                  </a:lnTo>
                  <a:close/>
                </a:path>
              </a:pathLst>
            </a:custGeom>
            <a:solidFill>
              <a:srgbClr val="C2D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3"/>
            <p:cNvSpPr/>
            <p:nvPr>
              <p:custDataLst>
                <p:tags r:id="rId89"/>
              </p:custDataLst>
            </p:nvPr>
          </p:nvSpPr>
          <p:spPr bwMode="auto">
            <a:xfrm>
              <a:off x="7964488" y="4838700"/>
              <a:ext cx="60325" cy="104775"/>
            </a:xfrm>
            <a:custGeom>
              <a:avLst/>
              <a:gdLst>
                <a:gd name="T0" fmla="*/ 38 w 38"/>
                <a:gd name="T1" fmla="*/ 0 h 66"/>
                <a:gd name="T2" fmla="*/ 38 w 38"/>
                <a:gd name="T3" fmla="*/ 44 h 66"/>
                <a:gd name="T4" fmla="*/ 0 w 38"/>
                <a:gd name="T5" fmla="*/ 66 h 66"/>
                <a:gd name="T6" fmla="*/ 0 w 38"/>
                <a:gd name="T7" fmla="*/ 22 h 66"/>
                <a:gd name="T8" fmla="*/ 38 w 3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6">
                  <a:moveTo>
                    <a:pt x="38" y="0"/>
                  </a:moveTo>
                  <a:lnTo>
                    <a:pt x="38" y="44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3B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4"/>
            <p:cNvSpPr/>
            <p:nvPr>
              <p:custDataLst>
                <p:tags r:id="rId90"/>
              </p:custDataLst>
            </p:nvPr>
          </p:nvSpPr>
          <p:spPr bwMode="auto">
            <a:xfrm>
              <a:off x="7715250" y="4727575"/>
              <a:ext cx="249238" cy="215900"/>
            </a:xfrm>
            <a:custGeom>
              <a:avLst/>
              <a:gdLst>
                <a:gd name="T0" fmla="*/ 157 w 157"/>
                <a:gd name="T1" fmla="*/ 136 h 136"/>
                <a:gd name="T2" fmla="*/ 0 w 157"/>
                <a:gd name="T3" fmla="*/ 44 h 136"/>
                <a:gd name="T4" fmla="*/ 0 w 157"/>
                <a:gd name="T5" fmla="*/ 0 h 136"/>
                <a:gd name="T6" fmla="*/ 157 w 157"/>
                <a:gd name="T7" fmla="*/ 92 h 136"/>
                <a:gd name="T8" fmla="*/ 157 w 157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6">
                  <a:moveTo>
                    <a:pt x="157" y="136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57" y="92"/>
                  </a:lnTo>
                  <a:lnTo>
                    <a:pt x="157" y="136"/>
                  </a:lnTo>
                  <a:close/>
                </a:path>
              </a:pathLst>
            </a:custGeom>
            <a:solidFill>
              <a:srgbClr val="A4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5"/>
            <p:cNvSpPr/>
            <p:nvPr>
              <p:custDataLst>
                <p:tags r:id="rId91"/>
              </p:custDataLst>
            </p:nvPr>
          </p:nvSpPr>
          <p:spPr bwMode="auto">
            <a:xfrm>
              <a:off x="7715250" y="4692650"/>
              <a:ext cx="309563" cy="180975"/>
            </a:xfrm>
            <a:custGeom>
              <a:avLst/>
              <a:gdLst>
                <a:gd name="T0" fmla="*/ 157 w 195"/>
                <a:gd name="T1" fmla="*/ 114 h 114"/>
                <a:gd name="T2" fmla="*/ 0 w 195"/>
                <a:gd name="T3" fmla="*/ 22 h 114"/>
                <a:gd name="T4" fmla="*/ 37 w 195"/>
                <a:gd name="T5" fmla="*/ 0 h 114"/>
                <a:gd name="T6" fmla="*/ 195 w 195"/>
                <a:gd name="T7" fmla="*/ 92 h 114"/>
                <a:gd name="T8" fmla="*/ 157 w 195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14">
                  <a:moveTo>
                    <a:pt x="157" y="114"/>
                  </a:moveTo>
                  <a:lnTo>
                    <a:pt x="0" y="22"/>
                  </a:lnTo>
                  <a:lnTo>
                    <a:pt x="37" y="0"/>
                  </a:lnTo>
                  <a:lnTo>
                    <a:pt x="195" y="92"/>
                  </a:lnTo>
                  <a:lnTo>
                    <a:pt x="157" y="114"/>
                  </a:lnTo>
                  <a:close/>
                </a:path>
              </a:pathLst>
            </a:custGeom>
            <a:solidFill>
              <a:srgbClr val="C2D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6"/>
            <p:cNvSpPr/>
            <p:nvPr>
              <p:custDataLst>
                <p:tags r:id="rId92"/>
              </p:custDataLst>
            </p:nvPr>
          </p:nvSpPr>
          <p:spPr bwMode="auto">
            <a:xfrm>
              <a:off x="7905750" y="4943475"/>
              <a:ext cx="58738" cy="101600"/>
            </a:xfrm>
            <a:custGeom>
              <a:avLst/>
              <a:gdLst>
                <a:gd name="T0" fmla="*/ 37 w 37"/>
                <a:gd name="T1" fmla="*/ 0 h 64"/>
                <a:gd name="T2" fmla="*/ 37 w 37"/>
                <a:gd name="T3" fmla="*/ 43 h 64"/>
                <a:gd name="T4" fmla="*/ 0 w 37"/>
                <a:gd name="T5" fmla="*/ 64 h 64"/>
                <a:gd name="T6" fmla="*/ 0 w 37"/>
                <a:gd name="T7" fmla="*/ 21 h 64"/>
                <a:gd name="T8" fmla="*/ 37 w 37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4">
                  <a:moveTo>
                    <a:pt x="37" y="0"/>
                  </a:moveTo>
                  <a:lnTo>
                    <a:pt x="37" y="43"/>
                  </a:lnTo>
                  <a:lnTo>
                    <a:pt x="0" y="64"/>
                  </a:lnTo>
                  <a:lnTo>
                    <a:pt x="0" y="2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3B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7"/>
            <p:cNvSpPr/>
            <p:nvPr>
              <p:custDataLst>
                <p:tags r:id="rId93"/>
              </p:custDataLst>
            </p:nvPr>
          </p:nvSpPr>
          <p:spPr bwMode="auto">
            <a:xfrm>
              <a:off x="7653338" y="4832350"/>
              <a:ext cx="252413" cy="212725"/>
            </a:xfrm>
            <a:custGeom>
              <a:avLst/>
              <a:gdLst>
                <a:gd name="T0" fmla="*/ 159 w 159"/>
                <a:gd name="T1" fmla="*/ 134 h 134"/>
                <a:gd name="T2" fmla="*/ 0 w 159"/>
                <a:gd name="T3" fmla="*/ 43 h 134"/>
                <a:gd name="T4" fmla="*/ 0 w 159"/>
                <a:gd name="T5" fmla="*/ 0 h 134"/>
                <a:gd name="T6" fmla="*/ 159 w 159"/>
                <a:gd name="T7" fmla="*/ 91 h 134"/>
                <a:gd name="T8" fmla="*/ 159 w 159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34">
                  <a:moveTo>
                    <a:pt x="159" y="134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159" y="91"/>
                  </a:lnTo>
                  <a:lnTo>
                    <a:pt x="159" y="134"/>
                  </a:lnTo>
                  <a:close/>
                </a:path>
              </a:pathLst>
            </a:custGeom>
            <a:solidFill>
              <a:srgbClr val="A4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8"/>
            <p:cNvSpPr/>
            <p:nvPr>
              <p:custDataLst>
                <p:tags r:id="rId94"/>
              </p:custDataLst>
            </p:nvPr>
          </p:nvSpPr>
          <p:spPr bwMode="auto">
            <a:xfrm>
              <a:off x="7653338" y="4797425"/>
              <a:ext cx="311150" cy="179388"/>
            </a:xfrm>
            <a:custGeom>
              <a:avLst/>
              <a:gdLst>
                <a:gd name="T0" fmla="*/ 159 w 196"/>
                <a:gd name="T1" fmla="*/ 113 h 113"/>
                <a:gd name="T2" fmla="*/ 0 w 196"/>
                <a:gd name="T3" fmla="*/ 22 h 113"/>
                <a:gd name="T4" fmla="*/ 39 w 196"/>
                <a:gd name="T5" fmla="*/ 0 h 113"/>
                <a:gd name="T6" fmla="*/ 196 w 196"/>
                <a:gd name="T7" fmla="*/ 92 h 113"/>
                <a:gd name="T8" fmla="*/ 159 w 196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59" y="113"/>
                  </a:moveTo>
                  <a:lnTo>
                    <a:pt x="0" y="22"/>
                  </a:lnTo>
                  <a:lnTo>
                    <a:pt x="39" y="0"/>
                  </a:lnTo>
                  <a:lnTo>
                    <a:pt x="196" y="92"/>
                  </a:lnTo>
                  <a:lnTo>
                    <a:pt x="159" y="113"/>
                  </a:lnTo>
                  <a:close/>
                </a:path>
              </a:pathLst>
            </a:custGeom>
            <a:solidFill>
              <a:srgbClr val="C2D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99"/>
            <p:cNvSpPr/>
            <p:nvPr>
              <p:custDataLst>
                <p:tags r:id="rId95"/>
              </p:custDataLst>
            </p:nvPr>
          </p:nvSpPr>
          <p:spPr bwMode="auto">
            <a:xfrm>
              <a:off x="7905750" y="4630737"/>
              <a:ext cx="238125" cy="414338"/>
            </a:xfrm>
            <a:custGeom>
              <a:avLst/>
              <a:gdLst>
                <a:gd name="T0" fmla="*/ 150 w 150"/>
                <a:gd name="T1" fmla="*/ 0 h 261"/>
                <a:gd name="T2" fmla="*/ 150 w 150"/>
                <a:gd name="T3" fmla="*/ 176 h 261"/>
                <a:gd name="T4" fmla="*/ 0 w 150"/>
                <a:gd name="T5" fmla="*/ 261 h 261"/>
                <a:gd name="T6" fmla="*/ 150 w 150"/>
                <a:gd name="T7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261">
                  <a:moveTo>
                    <a:pt x="150" y="0"/>
                  </a:moveTo>
                  <a:lnTo>
                    <a:pt x="150" y="176"/>
                  </a:lnTo>
                  <a:lnTo>
                    <a:pt x="0" y="26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93B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00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9990138" y="3346450"/>
              <a:ext cx="30163" cy="90488"/>
            </a:xfrm>
            <a:prstGeom prst="rect">
              <a:avLst/>
            </a:prstGeom>
            <a:solidFill>
              <a:srgbClr val="474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1"/>
            <p:cNvSpPr/>
            <p:nvPr>
              <p:custDataLst>
                <p:tags r:id="rId97"/>
              </p:custDataLst>
            </p:nvPr>
          </p:nvSpPr>
          <p:spPr bwMode="auto">
            <a:xfrm>
              <a:off x="10004425" y="3094037"/>
              <a:ext cx="95250" cy="271463"/>
            </a:xfrm>
            <a:custGeom>
              <a:avLst/>
              <a:gdLst>
                <a:gd name="T0" fmla="*/ 0 w 60"/>
                <a:gd name="T1" fmla="*/ 0 h 171"/>
                <a:gd name="T2" fmla="*/ 0 w 60"/>
                <a:gd name="T3" fmla="*/ 171 h 171"/>
                <a:gd name="T4" fmla="*/ 60 w 60"/>
                <a:gd name="T5" fmla="*/ 136 h 171"/>
                <a:gd name="T6" fmla="*/ 0 w 60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71">
                  <a:moveTo>
                    <a:pt x="0" y="0"/>
                  </a:moveTo>
                  <a:lnTo>
                    <a:pt x="0" y="171"/>
                  </a:lnTo>
                  <a:lnTo>
                    <a:pt x="6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D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2"/>
            <p:cNvSpPr/>
            <p:nvPr>
              <p:custDataLst>
                <p:tags r:id="rId98"/>
              </p:custDataLst>
            </p:nvPr>
          </p:nvSpPr>
          <p:spPr bwMode="auto">
            <a:xfrm>
              <a:off x="9909175" y="3094037"/>
              <a:ext cx="95250" cy="271463"/>
            </a:xfrm>
            <a:custGeom>
              <a:avLst/>
              <a:gdLst>
                <a:gd name="T0" fmla="*/ 60 w 60"/>
                <a:gd name="T1" fmla="*/ 0 h 171"/>
                <a:gd name="T2" fmla="*/ 60 w 60"/>
                <a:gd name="T3" fmla="*/ 171 h 171"/>
                <a:gd name="T4" fmla="*/ 0 w 60"/>
                <a:gd name="T5" fmla="*/ 136 h 171"/>
                <a:gd name="T6" fmla="*/ 60 w 60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71">
                  <a:moveTo>
                    <a:pt x="60" y="0"/>
                  </a:moveTo>
                  <a:lnTo>
                    <a:pt x="60" y="171"/>
                  </a:lnTo>
                  <a:lnTo>
                    <a:pt x="0" y="13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9B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3"/>
            <p:cNvSpPr/>
            <p:nvPr>
              <p:custDataLst>
                <p:tags r:id="rId99"/>
              </p:custDataLst>
            </p:nvPr>
          </p:nvSpPr>
          <p:spPr bwMode="auto">
            <a:xfrm>
              <a:off x="10391775" y="3214687"/>
              <a:ext cx="546100" cy="606425"/>
            </a:xfrm>
            <a:custGeom>
              <a:avLst/>
              <a:gdLst>
                <a:gd name="T0" fmla="*/ 148 w 287"/>
                <a:gd name="T1" fmla="*/ 11 h 319"/>
                <a:gd name="T2" fmla="*/ 103 w 287"/>
                <a:gd name="T3" fmla="*/ 68 h 319"/>
                <a:gd name="T4" fmla="*/ 81 w 287"/>
                <a:gd name="T5" fmla="*/ 50 h 319"/>
                <a:gd name="T6" fmla="*/ 8 w 287"/>
                <a:gd name="T7" fmla="*/ 51 h 319"/>
                <a:gd name="T8" fmla="*/ 14 w 287"/>
                <a:gd name="T9" fmla="*/ 87 h 319"/>
                <a:gd name="T10" fmla="*/ 45 w 287"/>
                <a:gd name="T11" fmla="*/ 152 h 319"/>
                <a:gd name="T12" fmla="*/ 44 w 287"/>
                <a:gd name="T13" fmla="*/ 162 h 319"/>
                <a:gd name="T14" fmla="*/ 44 w 287"/>
                <a:gd name="T15" fmla="*/ 162 h 319"/>
                <a:gd name="T16" fmla="*/ 28 w 287"/>
                <a:gd name="T17" fmla="*/ 172 h 319"/>
                <a:gd name="T18" fmla="*/ 13 w 287"/>
                <a:gd name="T19" fmla="*/ 193 h 319"/>
                <a:gd name="T20" fmla="*/ 19 w 287"/>
                <a:gd name="T21" fmla="*/ 230 h 319"/>
                <a:gd name="T22" fmla="*/ 133 w 287"/>
                <a:gd name="T23" fmla="*/ 310 h 319"/>
                <a:gd name="T24" fmla="*/ 169 w 287"/>
                <a:gd name="T25" fmla="*/ 304 h 319"/>
                <a:gd name="T26" fmla="*/ 184 w 287"/>
                <a:gd name="T27" fmla="*/ 283 h 319"/>
                <a:gd name="T28" fmla="*/ 185 w 287"/>
                <a:gd name="T29" fmla="*/ 255 h 319"/>
                <a:gd name="T30" fmla="*/ 186 w 287"/>
                <a:gd name="T31" fmla="*/ 255 h 319"/>
                <a:gd name="T32" fmla="*/ 187 w 287"/>
                <a:gd name="T33" fmla="*/ 254 h 319"/>
                <a:gd name="T34" fmla="*/ 188 w 287"/>
                <a:gd name="T35" fmla="*/ 253 h 319"/>
                <a:gd name="T36" fmla="*/ 215 w 287"/>
                <a:gd name="T37" fmla="*/ 229 h 319"/>
                <a:gd name="T38" fmla="*/ 250 w 287"/>
                <a:gd name="T39" fmla="*/ 191 h 319"/>
                <a:gd name="T40" fmla="*/ 277 w 287"/>
                <a:gd name="T41" fmla="*/ 152 h 319"/>
                <a:gd name="T42" fmla="*/ 282 w 287"/>
                <a:gd name="T43" fmla="*/ 117 h 319"/>
                <a:gd name="T44" fmla="*/ 276 w 287"/>
                <a:gd name="T45" fmla="*/ 108 h 319"/>
                <a:gd name="T46" fmla="*/ 264 w 287"/>
                <a:gd name="T47" fmla="*/ 99 h 319"/>
                <a:gd name="T48" fmla="*/ 254 w 287"/>
                <a:gd name="T49" fmla="*/ 75 h 319"/>
                <a:gd name="T50" fmla="*/ 234 w 287"/>
                <a:gd name="T51" fmla="*/ 61 h 319"/>
                <a:gd name="T52" fmla="*/ 222 w 287"/>
                <a:gd name="T53" fmla="*/ 38 h 319"/>
                <a:gd name="T54" fmla="*/ 203 w 287"/>
                <a:gd name="T55" fmla="*/ 29 h 319"/>
                <a:gd name="T56" fmla="*/ 192 w 287"/>
                <a:gd name="T57" fmla="*/ 12 h 319"/>
                <a:gd name="T58" fmla="*/ 190 w 287"/>
                <a:gd name="T59" fmla="*/ 10 h 319"/>
                <a:gd name="T60" fmla="*/ 187 w 287"/>
                <a:gd name="T61" fmla="*/ 8 h 319"/>
                <a:gd name="T62" fmla="*/ 148 w 287"/>
                <a:gd name="T63" fmla="*/ 1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319">
                  <a:moveTo>
                    <a:pt x="148" y="11"/>
                  </a:moveTo>
                  <a:cubicBezTo>
                    <a:pt x="140" y="18"/>
                    <a:pt x="125" y="39"/>
                    <a:pt x="103" y="68"/>
                  </a:cubicBezTo>
                  <a:cubicBezTo>
                    <a:pt x="97" y="62"/>
                    <a:pt x="91" y="58"/>
                    <a:pt x="81" y="50"/>
                  </a:cubicBezTo>
                  <a:cubicBezTo>
                    <a:pt x="55" y="32"/>
                    <a:pt x="20" y="35"/>
                    <a:pt x="8" y="51"/>
                  </a:cubicBezTo>
                  <a:cubicBezTo>
                    <a:pt x="0" y="63"/>
                    <a:pt x="2" y="79"/>
                    <a:pt x="14" y="87"/>
                  </a:cubicBezTo>
                  <a:cubicBezTo>
                    <a:pt x="28" y="98"/>
                    <a:pt x="50" y="119"/>
                    <a:pt x="45" y="152"/>
                  </a:cubicBezTo>
                  <a:cubicBezTo>
                    <a:pt x="45" y="155"/>
                    <a:pt x="44" y="161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38" y="163"/>
                    <a:pt x="32" y="167"/>
                    <a:pt x="28" y="172"/>
                  </a:cubicBezTo>
                  <a:cubicBezTo>
                    <a:pt x="13" y="193"/>
                    <a:pt x="13" y="193"/>
                    <a:pt x="13" y="193"/>
                  </a:cubicBezTo>
                  <a:cubicBezTo>
                    <a:pt x="5" y="205"/>
                    <a:pt x="8" y="221"/>
                    <a:pt x="19" y="230"/>
                  </a:cubicBezTo>
                  <a:cubicBezTo>
                    <a:pt x="133" y="310"/>
                    <a:pt x="133" y="310"/>
                    <a:pt x="133" y="310"/>
                  </a:cubicBezTo>
                  <a:cubicBezTo>
                    <a:pt x="144" y="319"/>
                    <a:pt x="161" y="316"/>
                    <a:pt x="169" y="304"/>
                  </a:cubicBezTo>
                  <a:cubicBezTo>
                    <a:pt x="184" y="283"/>
                    <a:pt x="184" y="283"/>
                    <a:pt x="184" y="283"/>
                  </a:cubicBezTo>
                  <a:cubicBezTo>
                    <a:pt x="190" y="274"/>
                    <a:pt x="190" y="264"/>
                    <a:pt x="185" y="255"/>
                  </a:cubicBezTo>
                  <a:cubicBezTo>
                    <a:pt x="186" y="255"/>
                    <a:pt x="186" y="255"/>
                    <a:pt x="186" y="255"/>
                  </a:cubicBezTo>
                  <a:cubicBezTo>
                    <a:pt x="186" y="255"/>
                    <a:pt x="187" y="254"/>
                    <a:pt x="187" y="254"/>
                  </a:cubicBezTo>
                  <a:cubicBezTo>
                    <a:pt x="188" y="253"/>
                    <a:pt x="188" y="253"/>
                    <a:pt x="188" y="253"/>
                  </a:cubicBezTo>
                  <a:cubicBezTo>
                    <a:pt x="192" y="250"/>
                    <a:pt x="199" y="243"/>
                    <a:pt x="215" y="229"/>
                  </a:cubicBezTo>
                  <a:cubicBezTo>
                    <a:pt x="218" y="226"/>
                    <a:pt x="236" y="210"/>
                    <a:pt x="250" y="191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86" y="140"/>
                    <a:pt x="287" y="128"/>
                    <a:pt x="282" y="117"/>
                  </a:cubicBezTo>
                  <a:cubicBezTo>
                    <a:pt x="281" y="117"/>
                    <a:pt x="279" y="113"/>
                    <a:pt x="276" y="108"/>
                  </a:cubicBezTo>
                  <a:cubicBezTo>
                    <a:pt x="274" y="105"/>
                    <a:pt x="269" y="102"/>
                    <a:pt x="264" y="99"/>
                  </a:cubicBezTo>
                  <a:cubicBezTo>
                    <a:pt x="264" y="88"/>
                    <a:pt x="258" y="80"/>
                    <a:pt x="254" y="75"/>
                  </a:cubicBezTo>
                  <a:cubicBezTo>
                    <a:pt x="247" y="66"/>
                    <a:pt x="240" y="62"/>
                    <a:pt x="234" y="61"/>
                  </a:cubicBezTo>
                  <a:cubicBezTo>
                    <a:pt x="233" y="54"/>
                    <a:pt x="230" y="46"/>
                    <a:pt x="222" y="38"/>
                  </a:cubicBezTo>
                  <a:cubicBezTo>
                    <a:pt x="217" y="33"/>
                    <a:pt x="210" y="29"/>
                    <a:pt x="203" y="29"/>
                  </a:cubicBezTo>
                  <a:cubicBezTo>
                    <a:pt x="201" y="21"/>
                    <a:pt x="197" y="15"/>
                    <a:pt x="192" y="12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89" y="10"/>
                    <a:pt x="189" y="9"/>
                    <a:pt x="187" y="8"/>
                  </a:cubicBezTo>
                  <a:cubicBezTo>
                    <a:pt x="178" y="1"/>
                    <a:pt x="162" y="0"/>
                    <a:pt x="148" y="11"/>
                  </a:cubicBezTo>
                  <a:close/>
                </a:path>
              </a:pathLst>
            </a:custGeom>
            <a:solidFill>
              <a:srgbClr val="F4B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4"/>
            <p:cNvSpPr/>
            <p:nvPr>
              <p:custDataLst>
                <p:tags r:id="rId100"/>
              </p:custDataLst>
            </p:nvPr>
          </p:nvSpPr>
          <p:spPr bwMode="auto">
            <a:xfrm>
              <a:off x="10398125" y="3255962"/>
              <a:ext cx="509588" cy="563563"/>
            </a:xfrm>
            <a:custGeom>
              <a:avLst/>
              <a:gdLst>
                <a:gd name="T0" fmla="*/ 262 w 268"/>
                <a:gd name="T1" fmla="*/ 118 h 296"/>
                <a:gd name="T2" fmla="*/ 257 w 268"/>
                <a:gd name="T3" fmla="*/ 109 h 296"/>
                <a:gd name="T4" fmla="*/ 244 w 268"/>
                <a:gd name="T5" fmla="*/ 100 h 296"/>
                <a:gd name="T6" fmla="*/ 234 w 268"/>
                <a:gd name="T7" fmla="*/ 76 h 296"/>
                <a:gd name="T8" fmla="*/ 215 w 268"/>
                <a:gd name="T9" fmla="*/ 62 h 296"/>
                <a:gd name="T10" fmla="*/ 202 w 268"/>
                <a:gd name="T11" fmla="*/ 39 h 296"/>
                <a:gd name="T12" fmla="*/ 184 w 268"/>
                <a:gd name="T13" fmla="*/ 29 h 296"/>
                <a:gd name="T14" fmla="*/ 172 w 268"/>
                <a:gd name="T15" fmla="*/ 13 h 296"/>
                <a:gd name="T16" fmla="*/ 171 w 268"/>
                <a:gd name="T17" fmla="*/ 11 h 296"/>
                <a:gd name="T18" fmla="*/ 168 w 268"/>
                <a:gd name="T19" fmla="*/ 9 h 296"/>
                <a:gd name="T20" fmla="*/ 129 w 268"/>
                <a:gd name="T21" fmla="*/ 12 h 296"/>
                <a:gd name="T22" fmla="*/ 83 w 268"/>
                <a:gd name="T23" fmla="*/ 69 h 296"/>
                <a:gd name="T24" fmla="*/ 61 w 268"/>
                <a:gd name="T25" fmla="*/ 51 h 296"/>
                <a:gd name="T26" fmla="*/ 0 w 268"/>
                <a:gd name="T27" fmla="*/ 43 h 296"/>
                <a:gd name="T28" fmla="*/ 11 w 268"/>
                <a:gd name="T29" fmla="*/ 65 h 296"/>
                <a:gd name="T30" fmla="*/ 42 w 268"/>
                <a:gd name="T31" fmla="*/ 130 h 296"/>
                <a:gd name="T32" fmla="*/ 41 w 268"/>
                <a:gd name="T33" fmla="*/ 140 h 296"/>
                <a:gd name="T34" fmla="*/ 41 w 268"/>
                <a:gd name="T35" fmla="*/ 140 h 296"/>
                <a:gd name="T36" fmla="*/ 26 w 268"/>
                <a:gd name="T37" fmla="*/ 149 h 296"/>
                <a:gd name="T38" fmla="*/ 26 w 268"/>
                <a:gd name="T39" fmla="*/ 153 h 296"/>
                <a:gd name="T40" fmla="*/ 24 w 268"/>
                <a:gd name="T41" fmla="*/ 163 h 296"/>
                <a:gd name="T42" fmla="*/ 25 w 268"/>
                <a:gd name="T43" fmla="*/ 163 h 296"/>
                <a:gd name="T44" fmla="*/ 10 w 268"/>
                <a:gd name="T45" fmla="*/ 172 h 296"/>
                <a:gd name="T46" fmla="*/ 16 w 268"/>
                <a:gd name="T47" fmla="*/ 208 h 296"/>
                <a:gd name="T48" fmla="*/ 130 w 268"/>
                <a:gd name="T49" fmla="*/ 288 h 296"/>
                <a:gd name="T50" fmla="*/ 166 w 268"/>
                <a:gd name="T51" fmla="*/ 283 h 296"/>
                <a:gd name="T52" fmla="*/ 166 w 268"/>
                <a:gd name="T53" fmla="*/ 256 h 296"/>
                <a:gd name="T54" fmla="*/ 166 w 268"/>
                <a:gd name="T55" fmla="*/ 256 h 296"/>
                <a:gd name="T56" fmla="*/ 168 w 268"/>
                <a:gd name="T57" fmla="*/ 255 h 296"/>
                <a:gd name="T58" fmla="*/ 168 w 268"/>
                <a:gd name="T59" fmla="*/ 254 h 296"/>
                <a:gd name="T60" fmla="*/ 185 w 268"/>
                <a:gd name="T61" fmla="*/ 240 h 296"/>
                <a:gd name="T62" fmla="*/ 182 w 268"/>
                <a:gd name="T63" fmla="*/ 233 h 296"/>
                <a:gd name="T64" fmla="*/ 183 w 268"/>
                <a:gd name="T65" fmla="*/ 233 h 296"/>
                <a:gd name="T66" fmla="*/ 184 w 268"/>
                <a:gd name="T67" fmla="*/ 232 h 296"/>
                <a:gd name="T68" fmla="*/ 185 w 268"/>
                <a:gd name="T69" fmla="*/ 231 h 296"/>
                <a:gd name="T70" fmla="*/ 212 w 268"/>
                <a:gd name="T71" fmla="*/ 207 h 296"/>
                <a:gd name="T72" fmla="*/ 247 w 268"/>
                <a:gd name="T73" fmla="*/ 169 h 296"/>
                <a:gd name="T74" fmla="*/ 258 w 268"/>
                <a:gd name="T75" fmla="*/ 153 h 296"/>
                <a:gd name="T76" fmla="*/ 262 w 268"/>
                <a:gd name="T77" fmla="*/ 11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8" h="296">
                  <a:moveTo>
                    <a:pt x="262" y="118"/>
                  </a:moveTo>
                  <a:cubicBezTo>
                    <a:pt x="262" y="118"/>
                    <a:pt x="260" y="114"/>
                    <a:pt x="257" y="109"/>
                  </a:cubicBezTo>
                  <a:cubicBezTo>
                    <a:pt x="254" y="106"/>
                    <a:pt x="250" y="102"/>
                    <a:pt x="244" y="100"/>
                  </a:cubicBezTo>
                  <a:cubicBezTo>
                    <a:pt x="245" y="89"/>
                    <a:pt x="238" y="81"/>
                    <a:pt x="234" y="76"/>
                  </a:cubicBezTo>
                  <a:cubicBezTo>
                    <a:pt x="228" y="67"/>
                    <a:pt x="221" y="63"/>
                    <a:pt x="215" y="62"/>
                  </a:cubicBezTo>
                  <a:cubicBezTo>
                    <a:pt x="214" y="55"/>
                    <a:pt x="211" y="47"/>
                    <a:pt x="202" y="39"/>
                  </a:cubicBezTo>
                  <a:cubicBezTo>
                    <a:pt x="197" y="34"/>
                    <a:pt x="190" y="30"/>
                    <a:pt x="184" y="29"/>
                  </a:cubicBezTo>
                  <a:cubicBezTo>
                    <a:pt x="182" y="22"/>
                    <a:pt x="178" y="16"/>
                    <a:pt x="172" y="13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0" y="11"/>
                    <a:pt x="170" y="10"/>
                    <a:pt x="168" y="9"/>
                  </a:cubicBezTo>
                  <a:cubicBezTo>
                    <a:pt x="159" y="2"/>
                    <a:pt x="143" y="0"/>
                    <a:pt x="129" y="12"/>
                  </a:cubicBezTo>
                  <a:cubicBezTo>
                    <a:pt x="120" y="19"/>
                    <a:pt x="106" y="40"/>
                    <a:pt x="83" y="69"/>
                  </a:cubicBezTo>
                  <a:cubicBezTo>
                    <a:pt x="78" y="63"/>
                    <a:pt x="72" y="59"/>
                    <a:pt x="61" y="51"/>
                  </a:cubicBezTo>
                  <a:cubicBezTo>
                    <a:pt x="42" y="37"/>
                    <a:pt x="16" y="36"/>
                    <a:pt x="0" y="43"/>
                  </a:cubicBezTo>
                  <a:cubicBezTo>
                    <a:pt x="0" y="51"/>
                    <a:pt x="4" y="60"/>
                    <a:pt x="11" y="65"/>
                  </a:cubicBezTo>
                  <a:cubicBezTo>
                    <a:pt x="25" y="76"/>
                    <a:pt x="47" y="97"/>
                    <a:pt x="42" y="130"/>
                  </a:cubicBezTo>
                  <a:cubicBezTo>
                    <a:pt x="42" y="133"/>
                    <a:pt x="41" y="139"/>
                    <a:pt x="41" y="140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36" y="141"/>
                    <a:pt x="30" y="144"/>
                    <a:pt x="26" y="149"/>
                  </a:cubicBezTo>
                  <a:cubicBezTo>
                    <a:pt x="26" y="150"/>
                    <a:pt x="26" y="152"/>
                    <a:pt x="26" y="153"/>
                  </a:cubicBezTo>
                  <a:cubicBezTo>
                    <a:pt x="26" y="155"/>
                    <a:pt x="24" y="162"/>
                    <a:pt x="24" y="163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19" y="164"/>
                    <a:pt x="14" y="168"/>
                    <a:pt x="10" y="172"/>
                  </a:cubicBezTo>
                  <a:cubicBezTo>
                    <a:pt x="2" y="184"/>
                    <a:pt x="5" y="200"/>
                    <a:pt x="16" y="208"/>
                  </a:cubicBezTo>
                  <a:cubicBezTo>
                    <a:pt x="130" y="288"/>
                    <a:pt x="130" y="288"/>
                    <a:pt x="130" y="288"/>
                  </a:cubicBezTo>
                  <a:cubicBezTo>
                    <a:pt x="141" y="296"/>
                    <a:pt x="157" y="294"/>
                    <a:pt x="166" y="283"/>
                  </a:cubicBezTo>
                  <a:cubicBezTo>
                    <a:pt x="171" y="275"/>
                    <a:pt x="171" y="264"/>
                    <a:pt x="166" y="256"/>
                  </a:cubicBezTo>
                  <a:cubicBezTo>
                    <a:pt x="166" y="256"/>
                    <a:pt x="166" y="256"/>
                    <a:pt x="166" y="256"/>
                  </a:cubicBezTo>
                  <a:cubicBezTo>
                    <a:pt x="167" y="256"/>
                    <a:pt x="167" y="255"/>
                    <a:pt x="168" y="255"/>
                  </a:cubicBezTo>
                  <a:cubicBezTo>
                    <a:pt x="168" y="254"/>
                    <a:pt x="168" y="254"/>
                    <a:pt x="168" y="254"/>
                  </a:cubicBezTo>
                  <a:cubicBezTo>
                    <a:pt x="171" y="252"/>
                    <a:pt x="176" y="248"/>
                    <a:pt x="185" y="240"/>
                  </a:cubicBezTo>
                  <a:cubicBezTo>
                    <a:pt x="184" y="238"/>
                    <a:pt x="183" y="235"/>
                    <a:pt x="182" y="233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3" y="233"/>
                    <a:pt x="184" y="232"/>
                    <a:pt x="184" y="232"/>
                  </a:cubicBezTo>
                  <a:cubicBezTo>
                    <a:pt x="185" y="231"/>
                    <a:pt x="185" y="231"/>
                    <a:pt x="185" y="231"/>
                  </a:cubicBezTo>
                  <a:cubicBezTo>
                    <a:pt x="189" y="228"/>
                    <a:pt x="196" y="221"/>
                    <a:pt x="212" y="207"/>
                  </a:cubicBezTo>
                  <a:cubicBezTo>
                    <a:pt x="215" y="204"/>
                    <a:pt x="233" y="188"/>
                    <a:pt x="247" y="169"/>
                  </a:cubicBezTo>
                  <a:cubicBezTo>
                    <a:pt x="258" y="153"/>
                    <a:pt x="258" y="153"/>
                    <a:pt x="258" y="153"/>
                  </a:cubicBezTo>
                  <a:cubicBezTo>
                    <a:pt x="266" y="141"/>
                    <a:pt x="268" y="129"/>
                    <a:pt x="262" y="118"/>
                  </a:cubicBezTo>
                  <a:close/>
                </a:path>
              </a:pathLst>
            </a:custGeom>
            <a:solidFill>
              <a:srgbClr val="F9D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5"/>
            <p:cNvSpPr/>
            <p:nvPr>
              <p:custDataLst>
                <p:tags r:id="rId101"/>
              </p:custDataLst>
            </p:nvPr>
          </p:nvSpPr>
          <p:spPr bwMode="auto">
            <a:xfrm>
              <a:off x="9066213" y="2573337"/>
              <a:ext cx="41275" cy="52388"/>
            </a:xfrm>
            <a:custGeom>
              <a:avLst/>
              <a:gdLst>
                <a:gd name="T0" fmla="*/ 0 w 26"/>
                <a:gd name="T1" fmla="*/ 0 h 33"/>
                <a:gd name="T2" fmla="*/ 26 w 26"/>
                <a:gd name="T3" fmla="*/ 32 h 33"/>
                <a:gd name="T4" fmla="*/ 0 w 26"/>
                <a:gd name="T5" fmla="*/ 33 h 33"/>
                <a:gd name="T6" fmla="*/ 0 w 2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3">
                  <a:moveTo>
                    <a:pt x="0" y="0"/>
                  </a:moveTo>
                  <a:lnTo>
                    <a:pt x="26" y="32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5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6"/>
            <p:cNvSpPr/>
            <p:nvPr>
              <p:custDataLst>
                <p:tags r:id="rId102"/>
              </p:custDataLst>
            </p:nvPr>
          </p:nvSpPr>
          <p:spPr bwMode="auto">
            <a:xfrm>
              <a:off x="9088438" y="2343150"/>
              <a:ext cx="400050" cy="384175"/>
            </a:xfrm>
            <a:custGeom>
              <a:avLst/>
              <a:gdLst>
                <a:gd name="T0" fmla="*/ 152 w 252"/>
                <a:gd name="T1" fmla="*/ 0 h 242"/>
                <a:gd name="T2" fmla="*/ 252 w 252"/>
                <a:gd name="T3" fmla="*/ 198 h 242"/>
                <a:gd name="T4" fmla="*/ 199 w 252"/>
                <a:gd name="T5" fmla="*/ 242 h 242"/>
                <a:gd name="T6" fmla="*/ 0 w 252"/>
                <a:gd name="T7" fmla="*/ 127 h 242"/>
                <a:gd name="T8" fmla="*/ 152 w 252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42">
                  <a:moveTo>
                    <a:pt x="152" y="0"/>
                  </a:moveTo>
                  <a:lnTo>
                    <a:pt x="252" y="198"/>
                  </a:lnTo>
                  <a:lnTo>
                    <a:pt x="199" y="242"/>
                  </a:lnTo>
                  <a:lnTo>
                    <a:pt x="0" y="12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677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7"/>
            <p:cNvSpPr/>
            <p:nvPr>
              <p:custDataLst>
                <p:tags r:id="rId103"/>
              </p:custDataLst>
            </p:nvPr>
          </p:nvSpPr>
          <p:spPr bwMode="auto">
            <a:xfrm>
              <a:off x="9137650" y="2641600"/>
              <a:ext cx="582613" cy="344488"/>
            </a:xfrm>
            <a:custGeom>
              <a:avLst/>
              <a:gdLst>
                <a:gd name="T0" fmla="*/ 301 w 306"/>
                <a:gd name="T1" fmla="*/ 169 h 181"/>
                <a:gd name="T2" fmla="*/ 306 w 306"/>
                <a:gd name="T3" fmla="*/ 177 h 181"/>
                <a:gd name="T4" fmla="*/ 301 w 306"/>
                <a:gd name="T5" fmla="*/ 180 h 181"/>
                <a:gd name="T6" fmla="*/ 4 w 306"/>
                <a:gd name="T7" fmla="*/ 9 h 181"/>
                <a:gd name="T8" fmla="*/ 0 w 306"/>
                <a:gd name="T9" fmla="*/ 0 h 181"/>
                <a:gd name="T10" fmla="*/ 4 w 306"/>
                <a:gd name="T11" fmla="*/ 9 h 181"/>
                <a:gd name="T12" fmla="*/ 107 w 306"/>
                <a:gd name="T13" fmla="*/ 68 h 181"/>
                <a:gd name="T14" fmla="*/ 111 w 306"/>
                <a:gd name="T15" fmla="*/ 65 h 181"/>
                <a:gd name="T16" fmla="*/ 107 w 306"/>
                <a:gd name="T17" fmla="*/ 57 h 181"/>
                <a:gd name="T18" fmla="*/ 301 w 306"/>
                <a:gd name="T19" fmla="*/ 16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181">
                  <a:moveTo>
                    <a:pt x="301" y="169"/>
                  </a:moveTo>
                  <a:cubicBezTo>
                    <a:pt x="304" y="170"/>
                    <a:pt x="306" y="174"/>
                    <a:pt x="306" y="177"/>
                  </a:cubicBezTo>
                  <a:cubicBezTo>
                    <a:pt x="306" y="180"/>
                    <a:pt x="304" y="181"/>
                    <a:pt x="301" y="18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7"/>
                    <a:pt x="0" y="3"/>
                    <a:pt x="0" y="0"/>
                  </a:cubicBezTo>
                  <a:cubicBezTo>
                    <a:pt x="0" y="3"/>
                    <a:pt x="2" y="7"/>
                    <a:pt x="4" y="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9" y="69"/>
                    <a:pt x="111" y="68"/>
                    <a:pt x="111" y="65"/>
                  </a:cubicBezTo>
                  <a:cubicBezTo>
                    <a:pt x="111" y="62"/>
                    <a:pt x="109" y="58"/>
                    <a:pt x="107" y="57"/>
                  </a:cubicBezTo>
                  <a:lnTo>
                    <a:pt x="301" y="169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8"/>
            <p:cNvSpPr/>
            <p:nvPr>
              <p:custDataLst>
                <p:tags r:id="rId104"/>
              </p:custDataLst>
            </p:nvPr>
          </p:nvSpPr>
          <p:spPr bwMode="auto">
            <a:xfrm>
              <a:off x="9447213" y="2422525"/>
              <a:ext cx="111125" cy="166688"/>
            </a:xfrm>
            <a:custGeom>
              <a:avLst/>
              <a:gdLst>
                <a:gd name="T0" fmla="*/ 30 w 59"/>
                <a:gd name="T1" fmla="*/ 9 h 87"/>
                <a:gd name="T2" fmla="*/ 59 w 59"/>
                <a:gd name="T3" fmla="*/ 61 h 87"/>
                <a:gd name="T4" fmla="*/ 29 w 59"/>
                <a:gd name="T5" fmla="*/ 78 h 87"/>
                <a:gd name="T6" fmla="*/ 0 w 59"/>
                <a:gd name="T7" fmla="*/ 26 h 87"/>
                <a:gd name="T8" fmla="*/ 30 w 59"/>
                <a:gd name="T9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7">
                  <a:moveTo>
                    <a:pt x="30" y="9"/>
                  </a:moveTo>
                  <a:cubicBezTo>
                    <a:pt x="46" y="19"/>
                    <a:pt x="59" y="42"/>
                    <a:pt x="59" y="61"/>
                  </a:cubicBezTo>
                  <a:cubicBezTo>
                    <a:pt x="59" y="80"/>
                    <a:pt x="46" y="87"/>
                    <a:pt x="29" y="78"/>
                  </a:cubicBezTo>
                  <a:cubicBezTo>
                    <a:pt x="13" y="68"/>
                    <a:pt x="0" y="45"/>
                    <a:pt x="0" y="26"/>
                  </a:cubicBezTo>
                  <a:cubicBezTo>
                    <a:pt x="0" y="8"/>
                    <a:pt x="13" y="0"/>
                    <a:pt x="30" y="9"/>
                  </a:cubicBezTo>
                  <a:close/>
                </a:path>
              </a:pathLst>
            </a:custGeom>
            <a:solidFill>
              <a:srgbClr val="867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09"/>
            <p:cNvSpPr/>
            <p:nvPr>
              <p:custDataLst>
                <p:tags r:id="rId105"/>
              </p:custDataLst>
            </p:nvPr>
          </p:nvSpPr>
          <p:spPr bwMode="auto">
            <a:xfrm>
              <a:off x="9013825" y="2116137"/>
              <a:ext cx="758825" cy="917575"/>
            </a:xfrm>
            <a:custGeom>
              <a:avLst/>
              <a:gdLst>
                <a:gd name="T0" fmla="*/ 26 w 398"/>
                <a:gd name="T1" fmla="*/ 7 h 482"/>
                <a:gd name="T2" fmla="*/ 390 w 398"/>
                <a:gd name="T3" fmla="*/ 217 h 482"/>
                <a:gd name="T4" fmla="*/ 398 w 398"/>
                <a:gd name="T5" fmla="*/ 231 h 482"/>
                <a:gd name="T6" fmla="*/ 397 w 398"/>
                <a:gd name="T7" fmla="*/ 461 h 482"/>
                <a:gd name="T8" fmla="*/ 372 w 398"/>
                <a:gd name="T9" fmla="*/ 476 h 482"/>
                <a:gd name="T10" fmla="*/ 9 w 398"/>
                <a:gd name="T11" fmla="*/ 266 h 482"/>
                <a:gd name="T12" fmla="*/ 0 w 398"/>
                <a:gd name="T13" fmla="*/ 251 h 482"/>
                <a:gd name="T14" fmla="*/ 1 w 398"/>
                <a:gd name="T15" fmla="*/ 22 h 482"/>
                <a:gd name="T16" fmla="*/ 26 w 398"/>
                <a:gd name="T17" fmla="*/ 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482">
                  <a:moveTo>
                    <a:pt x="26" y="7"/>
                  </a:moveTo>
                  <a:cubicBezTo>
                    <a:pt x="390" y="217"/>
                    <a:pt x="390" y="217"/>
                    <a:pt x="390" y="217"/>
                  </a:cubicBezTo>
                  <a:cubicBezTo>
                    <a:pt x="395" y="220"/>
                    <a:pt x="398" y="225"/>
                    <a:pt x="398" y="231"/>
                  </a:cubicBezTo>
                  <a:cubicBezTo>
                    <a:pt x="397" y="461"/>
                    <a:pt x="397" y="461"/>
                    <a:pt x="397" y="461"/>
                  </a:cubicBezTo>
                  <a:cubicBezTo>
                    <a:pt x="397" y="474"/>
                    <a:pt x="383" y="482"/>
                    <a:pt x="372" y="476"/>
                  </a:cubicBezTo>
                  <a:cubicBezTo>
                    <a:pt x="9" y="266"/>
                    <a:pt x="9" y="266"/>
                    <a:pt x="9" y="266"/>
                  </a:cubicBezTo>
                  <a:cubicBezTo>
                    <a:pt x="3" y="263"/>
                    <a:pt x="0" y="257"/>
                    <a:pt x="0" y="25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9"/>
                    <a:pt x="15" y="0"/>
                    <a:pt x="26" y="7"/>
                  </a:cubicBezTo>
                  <a:close/>
                </a:path>
              </a:pathLst>
            </a:custGeom>
            <a:solidFill>
              <a:srgbClr val="DAF1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0"/>
            <p:cNvSpPr/>
            <p:nvPr>
              <p:custDataLst>
                <p:tags r:id="rId106"/>
              </p:custDataLst>
            </p:nvPr>
          </p:nvSpPr>
          <p:spPr bwMode="auto">
            <a:xfrm>
              <a:off x="9088438" y="2343150"/>
              <a:ext cx="609600" cy="554038"/>
            </a:xfrm>
            <a:custGeom>
              <a:avLst/>
              <a:gdLst>
                <a:gd name="T0" fmla="*/ 152 w 384"/>
                <a:gd name="T1" fmla="*/ 0 h 349"/>
                <a:gd name="T2" fmla="*/ 0 w 384"/>
                <a:gd name="T3" fmla="*/ 127 h 349"/>
                <a:gd name="T4" fmla="*/ 199 w 384"/>
                <a:gd name="T5" fmla="*/ 242 h 349"/>
                <a:gd name="T6" fmla="*/ 384 w 384"/>
                <a:gd name="T7" fmla="*/ 349 h 349"/>
                <a:gd name="T8" fmla="*/ 292 w 384"/>
                <a:gd name="T9" fmla="*/ 165 h 349"/>
                <a:gd name="T10" fmla="*/ 252 w 384"/>
                <a:gd name="T11" fmla="*/ 198 h 349"/>
                <a:gd name="T12" fmla="*/ 152 w 384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49">
                  <a:moveTo>
                    <a:pt x="152" y="0"/>
                  </a:moveTo>
                  <a:lnTo>
                    <a:pt x="0" y="127"/>
                  </a:lnTo>
                  <a:lnTo>
                    <a:pt x="199" y="242"/>
                  </a:lnTo>
                  <a:lnTo>
                    <a:pt x="384" y="349"/>
                  </a:lnTo>
                  <a:lnTo>
                    <a:pt x="292" y="165"/>
                  </a:lnTo>
                  <a:lnTo>
                    <a:pt x="252" y="19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9AD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1"/>
            <p:cNvSpPr/>
            <p:nvPr>
              <p:custDataLst>
                <p:tags r:id="rId107"/>
              </p:custDataLst>
            </p:nvPr>
          </p:nvSpPr>
          <p:spPr bwMode="auto">
            <a:xfrm>
              <a:off x="9088438" y="2343150"/>
              <a:ext cx="609600" cy="554038"/>
            </a:xfrm>
            <a:custGeom>
              <a:avLst/>
              <a:gdLst>
                <a:gd name="T0" fmla="*/ 152 w 384"/>
                <a:gd name="T1" fmla="*/ 0 h 349"/>
                <a:gd name="T2" fmla="*/ 0 w 384"/>
                <a:gd name="T3" fmla="*/ 127 h 349"/>
                <a:gd name="T4" fmla="*/ 199 w 384"/>
                <a:gd name="T5" fmla="*/ 242 h 349"/>
                <a:gd name="T6" fmla="*/ 384 w 384"/>
                <a:gd name="T7" fmla="*/ 349 h 349"/>
                <a:gd name="T8" fmla="*/ 292 w 384"/>
                <a:gd name="T9" fmla="*/ 165 h 349"/>
                <a:gd name="T10" fmla="*/ 252 w 384"/>
                <a:gd name="T11" fmla="*/ 198 h 349"/>
                <a:gd name="T12" fmla="*/ 152 w 384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49">
                  <a:moveTo>
                    <a:pt x="152" y="0"/>
                  </a:moveTo>
                  <a:lnTo>
                    <a:pt x="0" y="127"/>
                  </a:lnTo>
                  <a:lnTo>
                    <a:pt x="199" y="242"/>
                  </a:lnTo>
                  <a:lnTo>
                    <a:pt x="384" y="349"/>
                  </a:lnTo>
                  <a:lnTo>
                    <a:pt x="292" y="165"/>
                  </a:lnTo>
                  <a:lnTo>
                    <a:pt x="252" y="198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2"/>
            <p:cNvSpPr/>
            <p:nvPr>
              <p:custDataLst>
                <p:tags r:id="rId108"/>
              </p:custDataLst>
            </p:nvPr>
          </p:nvSpPr>
          <p:spPr bwMode="auto">
            <a:xfrm>
              <a:off x="9447213" y="2422525"/>
              <a:ext cx="111125" cy="166688"/>
            </a:xfrm>
            <a:custGeom>
              <a:avLst/>
              <a:gdLst>
                <a:gd name="T0" fmla="*/ 30 w 59"/>
                <a:gd name="T1" fmla="*/ 9 h 87"/>
                <a:gd name="T2" fmla="*/ 0 w 59"/>
                <a:gd name="T3" fmla="*/ 26 h 87"/>
                <a:gd name="T4" fmla="*/ 29 w 59"/>
                <a:gd name="T5" fmla="*/ 78 h 87"/>
                <a:gd name="T6" fmla="*/ 59 w 59"/>
                <a:gd name="T7" fmla="*/ 61 h 87"/>
                <a:gd name="T8" fmla="*/ 30 w 59"/>
                <a:gd name="T9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7">
                  <a:moveTo>
                    <a:pt x="30" y="9"/>
                  </a:moveTo>
                  <a:cubicBezTo>
                    <a:pt x="13" y="0"/>
                    <a:pt x="0" y="8"/>
                    <a:pt x="0" y="26"/>
                  </a:cubicBezTo>
                  <a:cubicBezTo>
                    <a:pt x="0" y="45"/>
                    <a:pt x="13" y="68"/>
                    <a:pt x="29" y="78"/>
                  </a:cubicBezTo>
                  <a:cubicBezTo>
                    <a:pt x="46" y="87"/>
                    <a:pt x="59" y="80"/>
                    <a:pt x="59" y="61"/>
                  </a:cubicBezTo>
                  <a:cubicBezTo>
                    <a:pt x="59" y="42"/>
                    <a:pt x="46" y="19"/>
                    <a:pt x="30" y="9"/>
                  </a:cubicBezTo>
                </a:path>
              </a:pathLst>
            </a:custGeom>
            <a:solidFill>
              <a:srgbClr val="F9E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3"/>
            <p:cNvSpPr/>
            <p:nvPr>
              <p:custDataLst>
                <p:tags r:id="rId109"/>
              </p:custDataLst>
            </p:nvPr>
          </p:nvSpPr>
          <p:spPr bwMode="auto">
            <a:xfrm>
              <a:off x="9137650" y="2633662"/>
              <a:ext cx="582613" cy="352425"/>
            </a:xfrm>
            <a:custGeom>
              <a:avLst/>
              <a:gdLst>
                <a:gd name="T0" fmla="*/ 301 w 306"/>
                <a:gd name="T1" fmla="*/ 184 h 185"/>
                <a:gd name="T2" fmla="*/ 306 w 306"/>
                <a:gd name="T3" fmla="*/ 181 h 185"/>
                <a:gd name="T4" fmla="*/ 301 w 306"/>
                <a:gd name="T5" fmla="*/ 173 h 185"/>
                <a:gd name="T6" fmla="*/ 107 w 306"/>
                <a:gd name="T7" fmla="*/ 61 h 185"/>
                <a:gd name="T8" fmla="*/ 5 w 306"/>
                <a:gd name="T9" fmla="*/ 2 h 185"/>
                <a:gd name="T10" fmla="*/ 0 w 306"/>
                <a:gd name="T11" fmla="*/ 4 h 185"/>
                <a:gd name="T12" fmla="*/ 4 w 306"/>
                <a:gd name="T13" fmla="*/ 13 h 185"/>
                <a:gd name="T14" fmla="*/ 301 w 306"/>
                <a:gd name="T15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185">
                  <a:moveTo>
                    <a:pt x="301" y="184"/>
                  </a:moveTo>
                  <a:cubicBezTo>
                    <a:pt x="304" y="185"/>
                    <a:pt x="306" y="184"/>
                    <a:pt x="306" y="181"/>
                  </a:cubicBezTo>
                  <a:cubicBezTo>
                    <a:pt x="306" y="178"/>
                    <a:pt x="304" y="174"/>
                    <a:pt x="301" y="173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7"/>
                    <a:pt x="2" y="11"/>
                    <a:pt x="4" y="13"/>
                  </a:cubicBezTo>
                  <a:cubicBezTo>
                    <a:pt x="301" y="184"/>
                    <a:pt x="301" y="184"/>
                    <a:pt x="301" y="1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4"/>
            <p:cNvSpPr/>
            <p:nvPr>
              <p:custDataLst>
                <p:tags r:id="rId110"/>
              </p:custDataLst>
            </p:nvPr>
          </p:nvSpPr>
          <p:spPr bwMode="auto">
            <a:xfrm>
              <a:off x="9066213" y="2573337"/>
              <a:ext cx="41275" cy="52388"/>
            </a:xfrm>
            <a:custGeom>
              <a:avLst/>
              <a:gdLst>
                <a:gd name="T0" fmla="*/ 0 w 26"/>
                <a:gd name="T1" fmla="*/ 33 h 33"/>
                <a:gd name="T2" fmla="*/ 26 w 26"/>
                <a:gd name="T3" fmla="*/ 32 h 33"/>
                <a:gd name="T4" fmla="*/ 0 w 26"/>
                <a:gd name="T5" fmla="*/ 0 h 33"/>
                <a:gd name="T6" fmla="*/ 0 w 26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3">
                  <a:moveTo>
                    <a:pt x="0" y="33"/>
                  </a:moveTo>
                  <a:lnTo>
                    <a:pt x="26" y="32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A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5"/>
            <p:cNvSpPr/>
            <p:nvPr>
              <p:custDataLst>
                <p:tags r:id="rId111"/>
              </p:custDataLst>
            </p:nvPr>
          </p:nvSpPr>
          <p:spPr bwMode="auto">
            <a:xfrm>
              <a:off x="9066213" y="2573337"/>
              <a:ext cx="41275" cy="52388"/>
            </a:xfrm>
            <a:custGeom>
              <a:avLst/>
              <a:gdLst>
                <a:gd name="T0" fmla="*/ 0 w 26"/>
                <a:gd name="T1" fmla="*/ 33 h 33"/>
                <a:gd name="T2" fmla="*/ 26 w 26"/>
                <a:gd name="T3" fmla="*/ 32 h 33"/>
                <a:gd name="T4" fmla="*/ 0 w 26"/>
                <a:gd name="T5" fmla="*/ 0 h 33"/>
                <a:gd name="T6" fmla="*/ 0 w 26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3">
                  <a:moveTo>
                    <a:pt x="0" y="33"/>
                  </a:moveTo>
                  <a:lnTo>
                    <a:pt x="26" y="32"/>
                  </a:lnTo>
                  <a:lnTo>
                    <a:pt x="0" y="0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6"/>
            <p:cNvSpPr/>
            <p:nvPr>
              <p:custDataLst>
                <p:tags r:id="rId112"/>
              </p:custDataLst>
            </p:nvPr>
          </p:nvSpPr>
          <p:spPr bwMode="auto">
            <a:xfrm>
              <a:off x="9404350" y="2605087"/>
              <a:ext cx="293688" cy="292100"/>
            </a:xfrm>
            <a:custGeom>
              <a:avLst/>
              <a:gdLst>
                <a:gd name="T0" fmla="*/ 93 w 185"/>
                <a:gd name="T1" fmla="*/ 0 h 184"/>
                <a:gd name="T2" fmla="*/ 185 w 185"/>
                <a:gd name="T3" fmla="*/ 184 h 184"/>
                <a:gd name="T4" fmla="*/ 0 w 185"/>
                <a:gd name="T5" fmla="*/ 77 h 184"/>
                <a:gd name="T6" fmla="*/ 53 w 185"/>
                <a:gd name="T7" fmla="*/ 33 h 184"/>
                <a:gd name="T8" fmla="*/ 93 w 185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4">
                  <a:moveTo>
                    <a:pt x="93" y="0"/>
                  </a:moveTo>
                  <a:lnTo>
                    <a:pt x="185" y="184"/>
                  </a:lnTo>
                  <a:lnTo>
                    <a:pt x="0" y="77"/>
                  </a:lnTo>
                  <a:lnTo>
                    <a:pt x="53" y="3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7"/>
            <p:cNvSpPr/>
            <p:nvPr>
              <p:custDataLst>
                <p:tags r:id="rId113"/>
              </p:custDataLst>
            </p:nvPr>
          </p:nvSpPr>
          <p:spPr bwMode="auto">
            <a:xfrm>
              <a:off x="9137650" y="2633662"/>
              <a:ext cx="211138" cy="139700"/>
            </a:xfrm>
            <a:custGeom>
              <a:avLst/>
              <a:gdLst>
                <a:gd name="T0" fmla="*/ 107 w 111"/>
                <a:gd name="T1" fmla="*/ 61 h 73"/>
                <a:gd name="T2" fmla="*/ 111 w 111"/>
                <a:gd name="T3" fmla="*/ 69 h 73"/>
                <a:gd name="T4" fmla="*/ 107 w 111"/>
                <a:gd name="T5" fmla="*/ 72 h 73"/>
                <a:gd name="T6" fmla="*/ 4 w 111"/>
                <a:gd name="T7" fmla="*/ 13 h 73"/>
                <a:gd name="T8" fmla="*/ 0 w 111"/>
                <a:gd name="T9" fmla="*/ 4 h 73"/>
                <a:gd name="T10" fmla="*/ 5 w 111"/>
                <a:gd name="T11" fmla="*/ 2 h 73"/>
                <a:gd name="T12" fmla="*/ 107 w 111"/>
                <a:gd name="T13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73">
                  <a:moveTo>
                    <a:pt x="107" y="61"/>
                  </a:moveTo>
                  <a:cubicBezTo>
                    <a:pt x="109" y="62"/>
                    <a:pt x="111" y="66"/>
                    <a:pt x="111" y="69"/>
                  </a:cubicBezTo>
                  <a:cubicBezTo>
                    <a:pt x="111" y="72"/>
                    <a:pt x="109" y="73"/>
                    <a:pt x="107" y="7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1"/>
                    <a:pt x="0" y="7"/>
                    <a:pt x="0" y="4"/>
                  </a:cubicBezTo>
                  <a:cubicBezTo>
                    <a:pt x="0" y="1"/>
                    <a:pt x="2" y="0"/>
                    <a:pt x="5" y="2"/>
                  </a:cubicBezTo>
                  <a:lnTo>
                    <a:pt x="107" y="61"/>
                  </a:lnTo>
                  <a:close/>
                </a:path>
              </a:pathLst>
            </a:custGeom>
            <a:solidFill>
              <a:srgbClr val="8AD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118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11229975" y="3856037"/>
              <a:ext cx="17463" cy="1588"/>
            </a:xfrm>
            <a:prstGeom prst="rect">
              <a:avLst/>
            </a:pr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19"/>
            <p:cNvSpPr/>
            <p:nvPr>
              <p:custDataLst>
                <p:tags r:id="rId115"/>
              </p:custDataLst>
            </p:nvPr>
          </p:nvSpPr>
          <p:spPr bwMode="auto">
            <a:xfrm>
              <a:off x="11229975" y="3848100"/>
              <a:ext cx="17463" cy="952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5 h 5"/>
                <a:gd name="T4" fmla="*/ 0 w 9"/>
                <a:gd name="T5" fmla="*/ 5 h 5"/>
                <a:gd name="T6" fmla="*/ 0 w 9"/>
                <a:gd name="T7" fmla="*/ 5 h 5"/>
                <a:gd name="T8" fmla="*/ 0 w 9"/>
                <a:gd name="T9" fmla="*/ 5 h 5"/>
                <a:gd name="T10" fmla="*/ 0 w 9"/>
                <a:gd name="T11" fmla="*/ 5 h 5"/>
                <a:gd name="T12" fmla="*/ 2 w 9"/>
                <a:gd name="T13" fmla="*/ 4 h 5"/>
                <a:gd name="T14" fmla="*/ 9 w 9"/>
                <a:gd name="T15" fmla="*/ 0 h 5"/>
                <a:gd name="T16" fmla="*/ 9 w 9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0"/>
            <p:cNvSpPr/>
            <p:nvPr>
              <p:custDataLst>
                <p:tags r:id="rId116"/>
              </p:custDataLst>
            </p:nvPr>
          </p:nvSpPr>
          <p:spPr bwMode="auto">
            <a:xfrm>
              <a:off x="11233150" y="3848100"/>
              <a:ext cx="14288" cy="7938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0 w 7"/>
                <a:gd name="T5" fmla="*/ 4 h 4"/>
                <a:gd name="T6" fmla="*/ 0 w 7"/>
                <a:gd name="T7" fmla="*/ 4 h 4"/>
                <a:gd name="T8" fmla="*/ 0 w 7"/>
                <a:gd name="T9" fmla="*/ 4 h 4"/>
                <a:gd name="T10" fmla="*/ 0 w 7"/>
                <a:gd name="T11" fmla="*/ 4 h 4"/>
                <a:gd name="T12" fmla="*/ 0 w 7"/>
                <a:gd name="T13" fmla="*/ 4 h 4"/>
                <a:gd name="T14" fmla="*/ 0 w 7"/>
                <a:gd name="T15" fmla="*/ 4 h 4"/>
                <a:gd name="T16" fmla="*/ 0 w 7"/>
                <a:gd name="T17" fmla="*/ 4 h 4"/>
                <a:gd name="T18" fmla="*/ 1 w 7"/>
                <a:gd name="T19" fmla="*/ 4 h 4"/>
                <a:gd name="T20" fmla="*/ 1 w 7"/>
                <a:gd name="T21" fmla="*/ 4 h 4"/>
                <a:gd name="T22" fmla="*/ 1 w 7"/>
                <a:gd name="T23" fmla="*/ 4 h 4"/>
                <a:gd name="T24" fmla="*/ 7 w 7"/>
                <a:gd name="T25" fmla="*/ 0 h 4"/>
                <a:gd name="T26" fmla="*/ 7 w 7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1"/>
            <p:cNvSpPr/>
            <p:nvPr>
              <p:custDataLst>
                <p:tags r:id="rId117"/>
              </p:custDataLst>
            </p:nvPr>
          </p:nvSpPr>
          <p:spPr bwMode="auto">
            <a:xfrm>
              <a:off x="11236325" y="3848100"/>
              <a:ext cx="11113" cy="7938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1 w 6"/>
                <a:gd name="T5" fmla="*/ 4 h 4"/>
                <a:gd name="T6" fmla="*/ 6 w 6"/>
                <a:gd name="T7" fmla="*/ 1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2"/>
            <p:cNvSpPr/>
            <p:nvPr>
              <p:custDataLst>
                <p:tags r:id="rId118"/>
              </p:custDataLst>
            </p:nvPr>
          </p:nvSpPr>
          <p:spPr bwMode="auto">
            <a:xfrm>
              <a:off x="11237913" y="3849687"/>
              <a:ext cx="11113" cy="6350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3 h 3"/>
                <a:gd name="T4" fmla="*/ 1 w 6"/>
                <a:gd name="T5" fmla="*/ 3 h 3"/>
                <a:gd name="T6" fmla="*/ 6 w 6"/>
                <a:gd name="T7" fmla="*/ 0 h 3"/>
                <a:gd name="T8" fmla="*/ 5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3"/>
            <p:cNvSpPr/>
            <p:nvPr>
              <p:custDataLst>
                <p:tags r:id="rId119"/>
              </p:custDataLst>
            </p:nvPr>
          </p:nvSpPr>
          <p:spPr bwMode="auto">
            <a:xfrm>
              <a:off x="11239500" y="3849687"/>
              <a:ext cx="9525" cy="635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1 w 5"/>
                <a:gd name="T7" fmla="*/ 3 h 3"/>
                <a:gd name="T8" fmla="*/ 5 w 5"/>
                <a:gd name="T9" fmla="*/ 1 h 3"/>
                <a:gd name="T10" fmla="*/ 5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4"/>
            <p:cNvSpPr/>
            <p:nvPr>
              <p:custDataLst>
                <p:tags r:id="rId120"/>
              </p:custDataLst>
            </p:nvPr>
          </p:nvSpPr>
          <p:spPr bwMode="auto">
            <a:xfrm>
              <a:off x="11241088" y="3852862"/>
              <a:ext cx="7938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0 w 4"/>
                <a:gd name="T5" fmla="*/ 2 h 2"/>
                <a:gd name="T6" fmla="*/ 4 w 4"/>
                <a:gd name="T7" fmla="*/ 0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25"/>
            <p:cNvSpPr/>
            <p:nvPr>
              <p:custDataLst>
                <p:tags r:id="rId121"/>
              </p:custDataLst>
            </p:nvPr>
          </p:nvSpPr>
          <p:spPr bwMode="auto">
            <a:xfrm>
              <a:off x="11241088" y="3852862"/>
              <a:ext cx="7938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1 w 4"/>
                <a:gd name="T5" fmla="*/ 2 h 2"/>
                <a:gd name="T6" fmla="*/ 1 w 4"/>
                <a:gd name="T7" fmla="*/ 2 h 2"/>
                <a:gd name="T8" fmla="*/ 4 w 4"/>
                <a:gd name="T9" fmla="*/ 1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26"/>
            <p:cNvSpPr/>
            <p:nvPr>
              <p:custDataLst>
                <p:tags r:id="rId122"/>
              </p:custDataLst>
            </p:nvPr>
          </p:nvSpPr>
          <p:spPr bwMode="auto">
            <a:xfrm>
              <a:off x="11242675" y="3854450"/>
              <a:ext cx="6350" cy="1588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0 w 3"/>
                <a:gd name="T5" fmla="*/ 1 h 1"/>
                <a:gd name="T6" fmla="*/ 1 w 3"/>
                <a:gd name="T7" fmla="*/ 1 h 1"/>
                <a:gd name="T8" fmla="*/ 3 w 3"/>
                <a:gd name="T9" fmla="*/ 0 h 1"/>
                <a:gd name="T10" fmla="*/ 3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27"/>
            <p:cNvSpPr/>
            <p:nvPr>
              <p:custDataLst>
                <p:tags r:id="rId123"/>
              </p:custDataLst>
            </p:nvPr>
          </p:nvSpPr>
          <p:spPr bwMode="auto">
            <a:xfrm>
              <a:off x="11245850" y="385445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1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28"/>
            <p:cNvSpPr/>
            <p:nvPr>
              <p:custDataLst>
                <p:tags r:id="rId124"/>
              </p:custDataLst>
            </p:nvPr>
          </p:nvSpPr>
          <p:spPr bwMode="auto">
            <a:xfrm>
              <a:off x="11247438" y="3856037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29"/>
            <p:cNvSpPr/>
            <p:nvPr>
              <p:custDataLst>
                <p:tags r:id="rId125"/>
              </p:custDataLst>
            </p:nvPr>
          </p:nvSpPr>
          <p:spPr bwMode="auto">
            <a:xfrm>
              <a:off x="11247438" y="3856037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0"/>
            <p:cNvSpPr/>
            <p:nvPr>
              <p:custDataLst>
                <p:tags r:id="rId126"/>
              </p:custDataLst>
            </p:nvPr>
          </p:nvSpPr>
          <p:spPr bwMode="auto">
            <a:xfrm>
              <a:off x="11249025" y="38576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1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1258550" y="3798887"/>
              <a:ext cx="73025" cy="46038"/>
            </a:xfrm>
            <a:custGeom>
              <a:avLst/>
              <a:gdLst>
                <a:gd name="T0" fmla="*/ 21 w 38"/>
                <a:gd name="T1" fmla="*/ 24 h 24"/>
                <a:gd name="T2" fmla="*/ 21 w 38"/>
                <a:gd name="T3" fmla="*/ 24 h 24"/>
                <a:gd name="T4" fmla="*/ 19 w 38"/>
                <a:gd name="T5" fmla="*/ 21 h 24"/>
                <a:gd name="T6" fmla="*/ 19 w 38"/>
                <a:gd name="T7" fmla="*/ 21 h 24"/>
                <a:gd name="T8" fmla="*/ 18 w 38"/>
                <a:gd name="T9" fmla="*/ 21 h 24"/>
                <a:gd name="T10" fmla="*/ 18 w 38"/>
                <a:gd name="T11" fmla="*/ 21 h 24"/>
                <a:gd name="T12" fmla="*/ 16 w 38"/>
                <a:gd name="T13" fmla="*/ 19 h 24"/>
                <a:gd name="T14" fmla="*/ 16 w 38"/>
                <a:gd name="T15" fmla="*/ 18 h 24"/>
                <a:gd name="T16" fmla="*/ 1 w 38"/>
                <a:gd name="T17" fmla="*/ 14 h 24"/>
                <a:gd name="T18" fmla="*/ 0 w 38"/>
                <a:gd name="T19" fmla="*/ 14 h 24"/>
                <a:gd name="T20" fmla="*/ 1 w 38"/>
                <a:gd name="T21" fmla="*/ 14 h 24"/>
                <a:gd name="T22" fmla="*/ 1 w 38"/>
                <a:gd name="T23" fmla="*/ 14 h 24"/>
                <a:gd name="T24" fmla="*/ 3 w 38"/>
                <a:gd name="T25" fmla="*/ 13 h 24"/>
                <a:gd name="T26" fmla="*/ 3 w 38"/>
                <a:gd name="T27" fmla="*/ 13 h 24"/>
                <a:gd name="T28" fmla="*/ 38 w 38"/>
                <a:gd name="T29" fmla="*/ 6 h 24"/>
                <a:gd name="T30" fmla="*/ 38 w 38"/>
                <a:gd name="T31" fmla="*/ 6 h 24"/>
                <a:gd name="T32" fmla="*/ 37 w 38"/>
                <a:gd name="T33" fmla="*/ 5 h 24"/>
                <a:gd name="T34" fmla="*/ 36 w 38"/>
                <a:gd name="T35" fmla="*/ 4 h 24"/>
                <a:gd name="T36" fmla="*/ 36 w 38"/>
                <a:gd name="T37" fmla="*/ 4 h 24"/>
                <a:gd name="T38" fmla="*/ 34 w 38"/>
                <a:gd name="T39" fmla="*/ 3 h 24"/>
                <a:gd name="T40" fmla="*/ 35 w 38"/>
                <a:gd name="T41" fmla="*/ 4 h 24"/>
                <a:gd name="T42" fmla="*/ 33 w 38"/>
                <a:gd name="T43" fmla="*/ 2 h 24"/>
                <a:gd name="T44" fmla="*/ 33 w 38"/>
                <a:gd name="T45" fmla="*/ 2 h 24"/>
                <a:gd name="T46" fmla="*/ 33 w 38"/>
                <a:gd name="T47" fmla="*/ 2 h 24"/>
                <a:gd name="T48" fmla="*/ 32 w 38"/>
                <a:gd name="T49" fmla="*/ 2 h 24"/>
                <a:gd name="T50" fmla="*/ 32 w 38"/>
                <a:gd name="T51" fmla="*/ 2 h 24"/>
                <a:gd name="T52" fmla="*/ 32 w 38"/>
                <a:gd name="T53" fmla="*/ 2 h 24"/>
                <a:gd name="T54" fmla="*/ 31 w 38"/>
                <a:gd name="T55" fmla="*/ 1 h 24"/>
                <a:gd name="T56" fmla="*/ 31 w 38"/>
                <a:gd name="T57" fmla="*/ 1 h 24"/>
                <a:gd name="T58" fmla="*/ 30 w 38"/>
                <a:gd name="T59" fmla="*/ 1 h 24"/>
                <a:gd name="T60" fmla="*/ 29 w 38"/>
                <a:gd name="T61" fmla="*/ 1 h 24"/>
                <a:gd name="T62" fmla="*/ 29 w 38"/>
                <a:gd name="T63" fmla="*/ 1 h 24"/>
                <a:gd name="T64" fmla="*/ 21 w 38"/>
                <a:gd name="T65" fmla="*/ 2 h 24"/>
                <a:gd name="T66" fmla="*/ 23 w 38"/>
                <a:gd name="T67" fmla="*/ 1 h 24"/>
                <a:gd name="T68" fmla="*/ 28 w 38"/>
                <a:gd name="T69" fmla="*/ 1 h 24"/>
                <a:gd name="T70" fmla="*/ 28 w 38"/>
                <a:gd name="T71" fmla="*/ 1 h 24"/>
                <a:gd name="T72" fmla="*/ 28 w 38"/>
                <a:gd name="T73" fmla="*/ 1 h 24"/>
                <a:gd name="T74" fmla="*/ 26 w 38"/>
                <a:gd name="T75" fmla="*/ 0 h 24"/>
                <a:gd name="T76" fmla="*/ 25 w 38"/>
                <a:gd name="T77" fmla="*/ 0 h 24"/>
                <a:gd name="T78" fmla="*/ 26 w 38"/>
                <a:gd name="T79" fmla="*/ 0 h 24"/>
                <a:gd name="T80" fmla="*/ 27 w 38"/>
                <a:gd name="T81" fmla="*/ 0 h 24"/>
                <a:gd name="T82" fmla="*/ 26 w 38"/>
                <a:gd name="T8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24"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19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moveTo>
                    <a:pt x="16" y="18"/>
                  </a:moveTo>
                  <a:cubicBezTo>
                    <a:pt x="16" y="18"/>
                    <a:pt x="16" y="18"/>
                    <a:pt x="16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38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moveTo>
                    <a:pt x="36" y="4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6" y="4"/>
                  </a:cubicBezTo>
                  <a:moveTo>
                    <a:pt x="36" y="4"/>
                  </a:move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moveTo>
                    <a:pt x="34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3"/>
                    <a:pt x="35" y="3"/>
                    <a:pt x="34" y="3"/>
                  </a:cubicBezTo>
                  <a:moveTo>
                    <a:pt x="33" y="2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3" y="2"/>
                  </a:cubicBezTo>
                  <a:moveTo>
                    <a:pt x="33" y="2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1" y="2"/>
                    <a:pt x="31" y="2"/>
                  </a:cubicBezTo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moveTo>
                    <a:pt x="30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moveTo>
                    <a:pt x="29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moveTo>
                    <a:pt x="24" y="1"/>
                  </a:moveTo>
                  <a:cubicBezTo>
                    <a:pt x="23" y="1"/>
                    <a:pt x="22" y="1"/>
                    <a:pt x="21" y="2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4" y="1"/>
                  </a:cubicBezTo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1"/>
                  </a:cubicBezTo>
                  <a:moveTo>
                    <a:pt x="28" y="0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4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2"/>
            <p:cNvSpPr/>
            <p:nvPr>
              <p:custDataLst>
                <p:tags r:id="rId128"/>
              </p:custDataLst>
            </p:nvPr>
          </p:nvSpPr>
          <p:spPr bwMode="auto">
            <a:xfrm>
              <a:off x="11256963" y="3800475"/>
              <a:ext cx="46038" cy="25400"/>
            </a:xfrm>
            <a:custGeom>
              <a:avLst/>
              <a:gdLst>
                <a:gd name="T0" fmla="*/ 24 w 24"/>
                <a:gd name="T1" fmla="*/ 0 h 13"/>
                <a:gd name="T2" fmla="*/ 22 w 24"/>
                <a:gd name="T3" fmla="*/ 1 h 13"/>
                <a:gd name="T4" fmla="*/ 22 w 24"/>
                <a:gd name="T5" fmla="*/ 1 h 13"/>
                <a:gd name="T6" fmla="*/ 22 w 24"/>
                <a:gd name="T7" fmla="*/ 1 h 13"/>
                <a:gd name="T8" fmla="*/ 0 w 24"/>
                <a:gd name="T9" fmla="*/ 13 h 13"/>
                <a:gd name="T10" fmla="*/ 1 w 24"/>
                <a:gd name="T11" fmla="*/ 13 h 13"/>
                <a:gd name="T12" fmla="*/ 2 w 24"/>
                <a:gd name="T13" fmla="*/ 13 h 13"/>
                <a:gd name="T14" fmla="*/ 2 w 24"/>
                <a:gd name="T15" fmla="*/ 13 h 13"/>
                <a:gd name="T16" fmla="*/ 2 w 24"/>
                <a:gd name="T17" fmla="*/ 13 h 13"/>
                <a:gd name="T18" fmla="*/ 24 w 24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3">
                  <a:moveTo>
                    <a:pt x="24" y="0"/>
                  </a:moveTo>
                  <a:cubicBezTo>
                    <a:pt x="23" y="0"/>
                    <a:pt x="23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3"/>
            <p:cNvSpPr/>
            <p:nvPr>
              <p:custDataLst>
                <p:tags r:id="rId129"/>
              </p:custDataLst>
            </p:nvPr>
          </p:nvSpPr>
          <p:spPr bwMode="auto">
            <a:xfrm>
              <a:off x="11260138" y="3800475"/>
              <a:ext cx="44450" cy="25400"/>
            </a:xfrm>
            <a:custGeom>
              <a:avLst/>
              <a:gdLst>
                <a:gd name="T0" fmla="*/ 23 w 23"/>
                <a:gd name="T1" fmla="*/ 0 h 13"/>
                <a:gd name="T2" fmla="*/ 23 w 23"/>
                <a:gd name="T3" fmla="*/ 0 h 13"/>
                <a:gd name="T4" fmla="*/ 23 w 23"/>
                <a:gd name="T5" fmla="*/ 0 h 13"/>
                <a:gd name="T6" fmla="*/ 22 w 23"/>
                <a:gd name="T7" fmla="*/ 0 h 13"/>
                <a:gd name="T8" fmla="*/ 22 w 23"/>
                <a:gd name="T9" fmla="*/ 0 h 13"/>
                <a:gd name="T10" fmla="*/ 0 w 23"/>
                <a:gd name="T11" fmla="*/ 13 h 13"/>
                <a:gd name="T12" fmla="*/ 0 w 23"/>
                <a:gd name="T13" fmla="*/ 13 h 13"/>
                <a:gd name="T14" fmla="*/ 0 w 23"/>
                <a:gd name="T15" fmla="*/ 13 h 13"/>
                <a:gd name="T16" fmla="*/ 0 w 23"/>
                <a:gd name="T17" fmla="*/ 13 h 13"/>
                <a:gd name="T18" fmla="*/ 0 w 23"/>
                <a:gd name="T19" fmla="*/ 13 h 13"/>
                <a:gd name="T20" fmla="*/ 1 w 23"/>
                <a:gd name="T21" fmla="*/ 12 h 13"/>
                <a:gd name="T22" fmla="*/ 23 w 23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2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4"/>
            <p:cNvSpPr/>
            <p:nvPr>
              <p:custDataLst>
                <p:tags r:id="rId130"/>
              </p:custDataLst>
            </p:nvPr>
          </p:nvSpPr>
          <p:spPr bwMode="auto">
            <a:xfrm>
              <a:off x="11261725" y="3798887"/>
              <a:ext cx="44450" cy="25400"/>
            </a:xfrm>
            <a:custGeom>
              <a:avLst/>
              <a:gdLst>
                <a:gd name="T0" fmla="*/ 23 w 23"/>
                <a:gd name="T1" fmla="*/ 0 h 13"/>
                <a:gd name="T2" fmla="*/ 22 w 23"/>
                <a:gd name="T3" fmla="*/ 1 h 13"/>
                <a:gd name="T4" fmla="*/ 22 w 23"/>
                <a:gd name="T5" fmla="*/ 1 h 13"/>
                <a:gd name="T6" fmla="*/ 0 w 23"/>
                <a:gd name="T7" fmla="*/ 13 h 13"/>
                <a:gd name="T8" fmla="*/ 1 w 23"/>
                <a:gd name="T9" fmla="*/ 13 h 13"/>
                <a:gd name="T10" fmla="*/ 1 w 23"/>
                <a:gd name="T11" fmla="*/ 13 h 13"/>
                <a:gd name="T12" fmla="*/ 23 w 2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35"/>
            <p:cNvSpPr/>
            <p:nvPr>
              <p:custDataLst>
                <p:tags r:id="rId131"/>
              </p:custDataLst>
            </p:nvPr>
          </p:nvSpPr>
          <p:spPr bwMode="auto">
            <a:xfrm>
              <a:off x="11264900" y="3798887"/>
              <a:ext cx="42863" cy="25400"/>
            </a:xfrm>
            <a:custGeom>
              <a:avLst/>
              <a:gdLst>
                <a:gd name="T0" fmla="*/ 23 w 23"/>
                <a:gd name="T1" fmla="*/ 0 h 13"/>
                <a:gd name="T2" fmla="*/ 23 w 23"/>
                <a:gd name="T3" fmla="*/ 0 h 13"/>
                <a:gd name="T4" fmla="*/ 23 w 23"/>
                <a:gd name="T5" fmla="*/ 0 h 13"/>
                <a:gd name="T6" fmla="*/ 22 w 23"/>
                <a:gd name="T7" fmla="*/ 0 h 13"/>
                <a:gd name="T8" fmla="*/ 0 w 23"/>
                <a:gd name="T9" fmla="*/ 13 h 13"/>
                <a:gd name="T10" fmla="*/ 0 w 23"/>
                <a:gd name="T11" fmla="*/ 13 h 13"/>
                <a:gd name="T12" fmla="*/ 1 w 23"/>
                <a:gd name="T13" fmla="*/ 13 h 13"/>
                <a:gd name="T14" fmla="*/ 23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36"/>
            <p:cNvSpPr/>
            <p:nvPr>
              <p:custDataLst>
                <p:tags r:id="rId132"/>
              </p:custDataLst>
            </p:nvPr>
          </p:nvSpPr>
          <p:spPr bwMode="auto">
            <a:xfrm>
              <a:off x="11266488" y="3798887"/>
              <a:ext cx="42863" cy="25400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3 h 13"/>
                <a:gd name="T6" fmla="*/ 0 w 23"/>
                <a:gd name="T7" fmla="*/ 13 h 13"/>
                <a:gd name="T8" fmla="*/ 1 w 23"/>
                <a:gd name="T9" fmla="*/ 13 h 13"/>
                <a:gd name="T10" fmla="*/ 23 w 23"/>
                <a:gd name="T11" fmla="*/ 0 h 13"/>
                <a:gd name="T12" fmla="*/ 22 w 2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37"/>
            <p:cNvSpPr/>
            <p:nvPr>
              <p:custDataLst>
                <p:tags r:id="rId133"/>
              </p:custDataLst>
            </p:nvPr>
          </p:nvSpPr>
          <p:spPr bwMode="auto">
            <a:xfrm>
              <a:off x="11268075" y="3798887"/>
              <a:ext cx="44450" cy="25400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3 h 13"/>
                <a:gd name="T6" fmla="*/ 0 w 23"/>
                <a:gd name="T7" fmla="*/ 13 h 13"/>
                <a:gd name="T8" fmla="*/ 23 w 23"/>
                <a:gd name="T9" fmla="*/ 0 h 13"/>
                <a:gd name="T10" fmla="*/ 22 w 23"/>
                <a:gd name="T11" fmla="*/ 0 h 13"/>
                <a:gd name="T12" fmla="*/ 22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38"/>
            <p:cNvSpPr/>
            <p:nvPr>
              <p:custDataLst>
                <p:tags r:id="rId134"/>
              </p:custDataLst>
            </p:nvPr>
          </p:nvSpPr>
          <p:spPr bwMode="auto">
            <a:xfrm>
              <a:off x="11268075" y="3798887"/>
              <a:ext cx="44450" cy="25400"/>
            </a:xfrm>
            <a:custGeom>
              <a:avLst/>
              <a:gdLst>
                <a:gd name="T0" fmla="*/ 23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1 h 13"/>
                <a:gd name="T8" fmla="*/ 23 w 23"/>
                <a:gd name="T9" fmla="*/ 1 h 13"/>
                <a:gd name="T10" fmla="*/ 23 w 23"/>
                <a:gd name="T11" fmla="*/ 1 h 13"/>
                <a:gd name="T12" fmla="*/ 23 w 23"/>
                <a:gd name="T13" fmla="*/ 0 h 13"/>
                <a:gd name="T14" fmla="*/ 23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39"/>
            <p:cNvSpPr/>
            <p:nvPr>
              <p:custDataLst>
                <p:tags r:id="rId135"/>
              </p:custDataLst>
            </p:nvPr>
          </p:nvSpPr>
          <p:spPr bwMode="auto">
            <a:xfrm>
              <a:off x="11269663" y="3800475"/>
              <a:ext cx="44450" cy="25400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2 h 13"/>
                <a:gd name="T4" fmla="*/ 1 w 23"/>
                <a:gd name="T5" fmla="*/ 13 h 13"/>
                <a:gd name="T6" fmla="*/ 23 w 23"/>
                <a:gd name="T7" fmla="*/ 0 h 13"/>
                <a:gd name="T8" fmla="*/ 23 w 23"/>
                <a:gd name="T9" fmla="*/ 0 h 13"/>
                <a:gd name="T10" fmla="*/ 23 w 23"/>
                <a:gd name="T11" fmla="*/ 0 h 13"/>
                <a:gd name="T12" fmla="*/ 22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0"/>
            <p:cNvSpPr/>
            <p:nvPr>
              <p:custDataLst>
                <p:tags r:id="rId136"/>
              </p:custDataLst>
            </p:nvPr>
          </p:nvSpPr>
          <p:spPr bwMode="auto">
            <a:xfrm>
              <a:off x="11271250" y="3800475"/>
              <a:ext cx="44450" cy="25400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0 h 13"/>
                <a:gd name="T8" fmla="*/ 23 w 23"/>
                <a:gd name="T9" fmla="*/ 0 h 13"/>
                <a:gd name="T10" fmla="*/ 23 w 23"/>
                <a:gd name="T11" fmla="*/ 0 h 13"/>
                <a:gd name="T12" fmla="*/ 22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1"/>
            <p:cNvSpPr/>
            <p:nvPr>
              <p:custDataLst>
                <p:tags r:id="rId137"/>
              </p:custDataLst>
            </p:nvPr>
          </p:nvSpPr>
          <p:spPr bwMode="auto">
            <a:xfrm>
              <a:off x="11274425" y="3800475"/>
              <a:ext cx="41275" cy="25400"/>
            </a:xfrm>
            <a:custGeom>
              <a:avLst/>
              <a:gdLst>
                <a:gd name="T0" fmla="*/ 22 w 22"/>
                <a:gd name="T1" fmla="*/ 0 h 13"/>
                <a:gd name="T2" fmla="*/ 0 w 22"/>
                <a:gd name="T3" fmla="*/ 13 h 13"/>
                <a:gd name="T4" fmla="*/ 0 w 22"/>
                <a:gd name="T5" fmla="*/ 13 h 13"/>
                <a:gd name="T6" fmla="*/ 22 w 22"/>
                <a:gd name="T7" fmla="*/ 0 h 13"/>
                <a:gd name="T8" fmla="*/ 22 w 22"/>
                <a:gd name="T9" fmla="*/ 0 h 13"/>
                <a:gd name="T10" fmla="*/ 22 w 22"/>
                <a:gd name="T11" fmla="*/ 0 h 13"/>
                <a:gd name="T12" fmla="*/ 22 w 22"/>
                <a:gd name="T13" fmla="*/ 0 h 13"/>
                <a:gd name="T14" fmla="*/ 22 w 22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2"/>
            <p:cNvSpPr/>
            <p:nvPr>
              <p:custDataLst>
                <p:tags r:id="rId138"/>
              </p:custDataLst>
            </p:nvPr>
          </p:nvSpPr>
          <p:spPr bwMode="auto">
            <a:xfrm>
              <a:off x="11274425" y="3800475"/>
              <a:ext cx="42863" cy="25400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0 h 13"/>
                <a:gd name="T8" fmla="*/ 23 w 23"/>
                <a:gd name="T9" fmla="*/ 0 h 13"/>
                <a:gd name="T10" fmla="*/ 23 w 23"/>
                <a:gd name="T11" fmla="*/ 0 h 13"/>
                <a:gd name="T12" fmla="*/ 23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3"/>
            <p:cNvSpPr/>
            <p:nvPr>
              <p:custDataLst>
                <p:tags r:id="rId139"/>
              </p:custDataLst>
            </p:nvPr>
          </p:nvSpPr>
          <p:spPr bwMode="auto">
            <a:xfrm>
              <a:off x="11276013" y="3800475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23 w 23"/>
                <a:gd name="T7" fmla="*/ 1 h 14"/>
                <a:gd name="T8" fmla="*/ 23 w 23"/>
                <a:gd name="T9" fmla="*/ 1 h 14"/>
                <a:gd name="T10" fmla="*/ 23 w 23"/>
                <a:gd name="T11" fmla="*/ 1 h 14"/>
                <a:gd name="T12" fmla="*/ 22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44"/>
            <p:cNvSpPr/>
            <p:nvPr>
              <p:custDataLst>
                <p:tags r:id="rId140"/>
              </p:custDataLst>
            </p:nvPr>
          </p:nvSpPr>
          <p:spPr bwMode="auto">
            <a:xfrm>
              <a:off x="11277600" y="3802062"/>
              <a:ext cx="44450" cy="25400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0 w 23"/>
                <a:gd name="T5" fmla="*/ 13 h 13"/>
                <a:gd name="T6" fmla="*/ 23 w 23"/>
                <a:gd name="T7" fmla="*/ 0 h 13"/>
                <a:gd name="T8" fmla="*/ 22 w 23"/>
                <a:gd name="T9" fmla="*/ 0 h 13"/>
                <a:gd name="T10" fmla="*/ 22 w 23"/>
                <a:gd name="T11" fmla="*/ 0 h 13"/>
                <a:gd name="T12" fmla="*/ 22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45"/>
            <p:cNvSpPr/>
            <p:nvPr>
              <p:custDataLst>
                <p:tags r:id="rId141"/>
              </p:custDataLst>
            </p:nvPr>
          </p:nvSpPr>
          <p:spPr bwMode="auto">
            <a:xfrm>
              <a:off x="11277600" y="3802062"/>
              <a:ext cx="44450" cy="25400"/>
            </a:xfrm>
            <a:custGeom>
              <a:avLst/>
              <a:gdLst>
                <a:gd name="T0" fmla="*/ 23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0 h 13"/>
                <a:gd name="T8" fmla="*/ 23 w 23"/>
                <a:gd name="T9" fmla="*/ 0 h 13"/>
                <a:gd name="T10" fmla="*/ 23 w 23"/>
                <a:gd name="T11" fmla="*/ 0 h 13"/>
                <a:gd name="T12" fmla="*/ 23 w 23"/>
                <a:gd name="T13" fmla="*/ 0 h 13"/>
                <a:gd name="T14" fmla="*/ 23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46"/>
            <p:cNvSpPr/>
            <p:nvPr>
              <p:custDataLst>
                <p:tags r:id="rId142"/>
              </p:custDataLst>
            </p:nvPr>
          </p:nvSpPr>
          <p:spPr bwMode="auto">
            <a:xfrm>
              <a:off x="11279188" y="3802062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1 w 23"/>
                <a:gd name="T7" fmla="*/ 14 h 14"/>
                <a:gd name="T8" fmla="*/ 23 w 23"/>
                <a:gd name="T9" fmla="*/ 1 h 14"/>
                <a:gd name="T10" fmla="*/ 23 w 23"/>
                <a:gd name="T11" fmla="*/ 1 h 14"/>
                <a:gd name="T12" fmla="*/ 23 w 23"/>
                <a:gd name="T13" fmla="*/ 1 h 14"/>
                <a:gd name="T14" fmla="*/ 22 w 23"/>
                <a:gd name="T15" fmla="*/ 0 h 14"/>
                <a:gd name="T16" fmla="*/ 22 w 2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47"/>
            <p:cNvSpPr/>
            <p:nvPr>
              <p:custDataLst>
                <p:tags r:id="rId143"/>
              </p:custDataLst>
            </p:nvPr>
          </p:nvSpPr>
          <p:spPr bwMode="auto">
            <a:xfrm>
              <a:off x="11280775" y="3805237"/>
              <a:ext cx="44450" cy="23813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0 h 13"/>
                <a:gd name="T8" fmla="*/ 22 w 23"/>
                <a:gd name="T9" fmla="*/ 0 h 13"/>
                <a:gd name="T10" fmla="*/ 22 w 2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48"/>
            <p:cNvSpPr/>
            <p:nvPr>
              <p:custDataLst>
                <p:tags r:id="rId144"/>
              </p:custDataLst>
            </p:nvPr>
          </p:nvSpPr>
          <p:spPr bwMode="auto">
            <a:xfrm>
              <a:off x="11283950" y="3805237"/>
              <a:ext cx="42863" cy="25400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4 h 14"/>
                <a:gd name="T8" fmla="*/ 23 w 23"/>
                <a:gd name="T9" fmla="*/ 1 h 14"/>
                <a:gd name="T10" fmla="*/ 22 w 23"/>
                <a:gd name="T11" fmla="*/ 1 h 14"/>
                <a:gd name="T12" fmla="*/ 22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49"/>
            <p:cNvSpPr/>
            <p:nvPr>
              <p:custDataLst>
                <p:tags r:id="rId145"/>
              </p:custDataLst>
            </p:nvPr>
          </p:nvSpPr>
          <p:spPr bwMode="auto">
            <a:xfrm>
              <a:off x="11283950" y="3806825"/>
              <a:ext cx="42863" cy="23813"/>
            </a:xfrm>
            <a:custGeom>
              <a:avLst/>
              <a:gdLst>
                <a:gd name="T0" fmla="*/ 23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0 h 13"/>
                <a:gd name="T8" fmla="*/ 23 w 23"/>
                <a:gd name="T9" fmla="*/ 0 h 13"/>
                <a:gd name="T10" fmla="*/ 23 w 23"/>
                <a:gd name="T11" fmla="*/ 0 h 13"/>
                <a:gd name="T12" fmla="*/ 23 w 23"/>
                <a:gd name="T13" fmla="*/ 0 h 13"/>
                <a:gd name="T14" fmla="*/ 23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0"/>
            <p:cNvSpPr/>
            <p:nvPr>
              <p:custDataLst>
                <p:tags r:id="rId146"/>
              </p:custDataLst>
            </p:nvPr>
          </p:nvSpPr>
          <p:spPr bwMode="auto">
            <a:xfrm>
              <a:off x="11285538" y="3806825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23 w 23"/>
                <a:gd name="T7" fmla="*/ 1 h 14"/>
                <a:gd name="T8" fmla="*/ 22 w 23"/>
                <a:gd name="T9" fmla="*/ 0 h 14"/>
                <a:gd name="T10" fmla="*/ 22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51"/>
            <p:cNvSpPr/>
            <p:nvPr>
              <p:custDataLst>
                <p:tags r:id="rId147"/>
              </p:custDataLst>
            </p:nvPr>
          </p:nvSpPr>
          <p:spPr bwMode="auto">
            <a:xfrm>
              <a:off x="11287125" y="3808412"/>
              <a:ext cx="44450" cy="25400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3 h 13"/>
                <a:gd name="T6" fmla="*/ 1 w 23"/>
                <a:gd name="T7" fmla="*/ 13 h 13"/>
                <a:gd name="T8" fmla="*/ 1 w 23"/>
                <a:gd name="T9" fmla="*/ 13 h 13"/>
                <a:gd name="T10" fmla="*/ 23 w 23"/>
                <a:gd name="T11" fmla="*/ 1 h 13"/>
                <a:gd name="T12" fmla="*/ 23 w 23"/>
                <a:gd name="T13" fmla="*/ 1 h 13"/>
                <a:gd name="T14" fmla="*/ 23 w 23"/>
                <a:gd name="T15" fmla="*/ 1 h 13"/>
                <a:gd name="T16" fmla="*/ 22 w 2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52"/>
            <p:cNvSpPr>
              <a:spLocks noEditPoints="1"/>
            </p:cNvSpPr>
            <p:nvPr>
              <p:custDataLst>
                <p:tags r:id="rId148"/>
              </p:custDataLst>
            </p:nvPr>
          </p:nvSpPr>
          <p:spPr bwMode="auto">
            <a:xfrm>
              <a:off x="11288713" y="3810000"/>
              <a:ext cx="42863" cy="25400"/>
            </a:xfrm>
            <a:custGeom>
              <a:avLst/>
              <a:gdLst>
                <a:gd name="T0" fmla="*/ 10 w 22"/>
                <a:gd name="T1" fmla="*/ 7 h 13"/>
                <a:gd name="T2" fmla="*/ 10 w 22"/>
                <a:gd name="T3" fmla="*/ 7 h 13"/>
                <a:gd name="T4" fmla="*/ 10 w 22"/>
                <a:gd name="T5" fmla="*/ 7 h 13"/>
                <a:gd name="T6" fmla="*/ 10 w 22"/>
                <a:gd name="T7" fmla="*/ 7 h 13"/>
                <a:gd name="T8" fmla="*/ 10 w 22"/>
                <a:gd name="T9" fmla="*/ 7 h 13"/>
                <a:gd name="T10" fmla="*/ 10 w 22"/>
                <a:gd name="T11" fmla="*/ 7 h 13"/>
                <a:gd name="T12" fmla="*/ 13 w 22"/>
                <a:gd name="T13" fmla="*/ 6 h 13"/>
                <a:gd name="T14" fmla="*/ 10 w 22"/>
                <a:gd name="T15" fmla="*/ 7 h 13"/>
                <a:gd name="T16" fmla="*/ 13 w 22"/>
                <a:gd name="T17" fmla="*/ 6 h 13"/>
                <a:gd name="T18" fmla="*/ 13 w 22"/>
                <a:gd name="T19" fmla="*/ 6 h 13"/>
                <a:gd name="T20" fmla="*/ 22 w 22"/>
                <a:gd name="T21" fmla="*/ 0 h 13"/>
                <a:gd name="T22" fmla="*/ 0 w 22"/>
                <a:gd name="T23" fmla="*/ 12 h 13"/>
                <a:gd name="T24" fmla="*/ 0 w 22"/>
                <a:gd name="T25" fmla="*/ 13 h 13"/>
                <a:gd name="T26" fmla="*/ 0 w 22"/>
                <a:gd name="T27" fmla="*/ 13 h 13"/>
                <a:gd name="T28" fmla="*/ 8 w 22"/>
                <a:gd name="T29" fmla="*/ 9 h 13"/>
                <a:gd name="T30" fmla="*/ 10 w 22"/>
                <a:gd name="T31" fmla="*/ 7 h 13"/>
                <a:gd name="T32" fmla="*/ 22 w 22"/>
                <a:gd name="T33" fmla="*/ 0 h 13"/>
                <a:gd name="T34" fmla="*/ 22 w 22"/>
                <a:gd name="T35" fmla="*/ 0 h 13"/>
                <a:gd name="T36" fmla="*/ 22 w 22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3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3" y="6"/>
                  </a:moveTo>
                  <a:cubicBezTo>
                    <a:pt x="12" y="6"/>
                    <a:pt x="11" y="7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9" y="8"/>
                    <a:pt x="10" y="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53"/>
            <p:cNvSpPr>
              <a:spLocks noEditPoints="1"/>
            </p:cNvSpPr>
            <p:nvPr>
              <p:custDataLst>
                <p:tags r:id="rId149"/>
              </p:custDataLst>
            </p:nvPr>
          </p:nvSpPr>
          <p:spPr bwMode="auto">
            <a:xfrm>
              <a:off x="11288713" y="3821112"/>
              <a:ext cx="28575" cy="15875"/>
            </a:xfrm>
            <a:custGeom>
              <a:avLst/>
              <a:gdLst>
                <a:gd name="T0" fmla="*/ 8 w 15"/>
                <a:gd name="T1" fmla="*/ 3 h 8"/>
                <a:gd name="T2" fmla="*/ 0 w 15"/>
                <a:gd name="T3" fmla="*/ 7 h 8"/>
                <a:gd name="T4" fmla="*/ 1 w 15"/>
                <a:gd name="T5" fmla="*/ 8 h 8"/>
                <a:gd name="T6" fmla="*/ 6 w 15"/>
                <a:gd name="T7" fmla="*/ 5 h 8"/>
                <a:gd name="T8" fmla="*/ 8 w 15"/>
                <a:gd name="T9" fmla="*/ 3 h 8"/>
                <a:gd name="T10" fmla="*/ 15 w 15"/>
                <a:gd name="T11" fmla="*/ 0 h 8"/>
                <a:gd name="T12" fmla="*/ 13 w 15"/>
                <a:gd name="T13" fmla="*/ 0 h 8"/>
                <a:gd name="T14" fmla="*/ 13 w 15"/>
                <a:gd name="T15" fmla="*/ 0 h 8"/>
                <a:gd name="T16" fmla="*/ 15 w 15"/>
                <a:gd name="T17" fmla="*/ 0 h 8"/>
                <a:gd name="T18" fmla="*/ 15 w 15"/>
                <a:gd name="T19" fmla="*/ 0 h 8"/>
                <a:gd name="T20" fmla="*/ 15 w 15"/>
                <a:gd name="T21" fmla="*/ 0 h 8"/>
                <a:gd name="T22" fmla="*/ 15 w 15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8">
                  <a:moveTo>
                    <a:pt x="8" y="3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7" y="4"/>
                    <a:pt x="8" y="3"/>
                  </a:cubicBezTo>
                  <a:moveTo>
                    <a:pt x="15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54"/>
            <p:cNvSpPr>
              <a:spLocks noEditPoints="1"/>
            </p:cNvSpPr>
            <p:nvPr>
              <p:custDataLst>
                <p:tags r:id="rId150"/>
              </p:custDataLst>
            </p:nvPr>
          </p:nvSpPr>
          <p:spPr bwMode="auto">
            <a:xfrm>
              <a:off x="11290300" y="3821112"/>
              <a:ext cx="31750" cy="17463"/>
            </a:xfrm>
            <a:custGeom>
              <a:avLst/>
              <a:gdLst>
                <a:gd name="T0" fmla="*/ 5 w 16"/>
                <a:gd name="T1" fmla="*/ 5 h 9"/>
                <a:gd name="T2" fmla="*/ 0 w 16"/>
                <a:gd name="T3" fmla="*/ 8 h 9"/>
                <a:gd name="T4" fmla="*/ 1 w 16"/>
                <a:gd name="T5" fmla="*/ 9 h 9"/>
                <a:gd name="T6" fmla="*/ 1 w 16"/>
                <a:gd name="T7" fmla="*/ 9 h 9"/>
                <a:gd name="T8" fmla="*/ 5 w 16"/>
                <a:gd name="T9" fmla="*/ 6 h 9"/>
                <a:gd name="T10" fmla="*/ 5 w 16"/>
                <a:gd name="T11" fmla="*/ 5 h 9"/>
                <a:gd name="T12" fmla="*/ 14 w 16"/>
                <a:gd name="T13" fmla="*/ 0 h 9"/>
                <a:gd name="T14" fmla="*/ 14 w 16"/>
                <a:gd name="T15" fmla="*/ 0 h 9"/>
                <a:gd name="T16" fmla="*/ 16 w 16"/>
                <a:gd name="T17" fmla="*/ 0 h 9"/>
                <a:gd name="T18" fmla="*/ 16 w 16"/>
                <a:gd name="T19" fmla="*/ 0 h 9"/>
                <a:gd name="T20" fmla="*/ 14 w 16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9">
                  <a:moveTo>
                    <a:pt x="5" y="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55"/>
            <p:cNvSpPr>
              <a:spLocks noEditPoints="1"/>
            </p:cNvSpPr>
            <p:nvPr>
              <p:custDataLst>
                <p:tags r:id="rId151"/>
              </p:custDataLst>
            </p:nvPr>
          </p:nvSpPr>
          <p:spPr bwMode="auto">
            <a:xfrm>
              <a:off x="11293475" y="3821112"/>
              <a:ext cx="30163" cy="17463"/>
            </a:xfrm>
            <a:custGeom>
              <a:avLst/>
              <a:gdLst>
                <a:gd name="T0" fmla="*/ 4 w 16"/>
                <a:gd name="T1" fmla="*/ 6 h 9"/>
                <a:gd name="T2" fmla="*/ 0 w 16"/>
                <a:gd name="T3" fmla="*/ 9 h 9"/>
                <a:gd name="T4" fmla="*/ 0 w 16"/>
                <a:gd name="T5" fmla="*/ 9 h 9"/>
                <a:gd name="T6" fmla="*/ 1 w 16"/>
                <a:gd name="T7" fmla="*/ 9 h 9"/>
                <a:gd name="T8" fmla="*/ 1 w 16"/>
                <a:gd name="T9" fmla="*/ 9 h 9"/>
                <a:gd name="T10" fmla="*/ 3 w 16"/>
                <a:gd name="T11" fmla="*/ 8 h 9"/>
                <a:gd name="T12" fmla="*/ 4 w 16"/>
                <a:gd name="T13" fmla="*/ 6 h 9"/>
                <a:gd name="T14" fmla="*/ 15 w 16"/>
                <a:gd name="T15" fmla="*/ 0 h 9"/>
                <a:gd name="T16" fmla="*/ 15 w 16"/>
                <a:gd name="T17" fmla="*/ 0 h 9"/>
                <a:gd name="T18" fmla="*/ 16 w 16"/>
                <a:gd name="T19" fmla="*/ 0 h 9"/>
                <a:gd name="T20" fmla="*/ 16 w 16"/>
                <a:gd name="T21" fmla="*/ 0 h 9"/>
                <a:gd name="T22" fmla="*/ 15 w 16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">
                  <a:moveTo>
                    <a:pt x="4" y="6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4" y="6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56"/>
            <p:cNvSpPr>
              <a:spLocks noEditPoints="1"/>
            </p:cNvSpPr>
            <p:nvPr>
              <p:custDataLst>
                <p:tags r:id="rId152"/>
              </p:custDataLst>
            </p:nvPr>
          </p:nvSpPr>
          <p:spPr bwMode="auto">
            <a:xfrm>
              <a:off x="11295063" y="3821112"/>
              <a:ext cx="30163" cy="19050"/>
            </a:xfrm>
            <a:custGeom>
              <a:avLst/>
              <a:gdLst>
                <a:gd name="T0" fmla="*/ 2 w 16"/>
                <a:gd name="T1" fmla="*/ 8 h 10"/>
                <a:gd name="T2" fmla="*/ 0 w 16"/>
                <a:gd name="T3" fmla="*/ 9 h 10"/>
                <a:gd name="T4" fmla="*/ 0 w 16"/>
                <a:gd name="T5" fmla="*/ 9 h 10"/>
                <a:gd name="T6" fmla="*/ 0 w 16"/>
                <a:gd name="T7" fmla="*/ 10 h 10"/>
                <a:gd name="T8" fmla="*/ 2 w 16"/>
                <a:gd name="T9" fmla="*/ 9 h 10"/>
                <a:gd name="T10" fmla="*/ 2 w 16"/>
                <a:gd name="T11" fmla="*/ 8 h 10"/>
                <a:gd name="T12" fmla="*/ 15 w 16"/>
                <a:gd name="T13" fmla="*/ 0 h 10"/>
                <a:gd name="T14" fmla="*/ 15 w 16"/>
                <a:gd name="T15" fmla="*/ 0 h 10"/>
                <a:gd name="T16" fmla="*/ 16 w 16"/>
                <a:gd name="T17" fmla="*/ 1 h 10"/>
                <a:gd name="T18" fmla="*/ 16 w 16"/>
                <a:gd name="T19" fmla="*/ 1 h 10"/>
                <a:gd name="T20" fmla="*/ 15 w 16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0">
                  <a:moveTo>
                    <a:pt x="2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57"/>
            <p:cNvSpPr>
              <a:spLocks noEditPoints="1"/>
            </p:cNvSpPr>
            <p:nvPr>
              <p:custDataLst>
                <p:tags r:id="rId153"/>
              </p:custDataLst>
            </p:nvPr>
          </p:nvSpPr>
          <p:spPr bwMode="auto">
            <a:xfrm>
              <a:off x="11295063" y="3824287"/>
              <a:ext cx="33338" cy="19050"/>
            </a:xfrm>
            <a:custGeom>
              <a:avLst/>
              <a:gdLst>
                <a:gd name="T0" fmla="*/ 2 w 18"/>
                <a:gd name="T1" fmla="*/ 8 h 10"/>
                <a:gd name="T2" fmla="*/ 0 w 18"/>
                <a:gd name="T3" fmla="*/ 9 h 10"/>
                <a:gd name="T4" fmla="*/ 1 w 18"/>
                <a:gd name="T5" fmla="*/ 10 h 10"/>
                <a:gd name="T6" fmla="*/ 2 w 18"/>
                <a:gd name="T7" fmla="*/ 9 h 10"/>
                <a:gd name="T8" fmla="*/ 2 w 18"/>
                <a:gd name="T9" fmla="*/ 8 h 10"/>
                <a:gd name="T10" fmla="*/ 16 w 18"/>
                <a:gd name="T11" fmla="*/ 0 h 10"/>
                <a:gd name="T12" fmla="*/ 16 w 18"/>
                <a:gd name="T13" fmla="*/ 0 h 10"/>
                <a:gd name="T14" fmla="*/ 18 w 18"/>
                <a:gd name="T15" fmla="*/ 0 h 10"/>
                <a:gd name="T16" fmla="*/ 18 w 18"/>
                <a:gd name="T17" fmla="*/ 0 h 10"/>
                <a:gd name="T18" fmla="*/ 16 w 18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0">
                  <a:moveTo>
                    <a:pt x="2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58"/>
            <p:cNvSpPr>
              <a:spLocks noEditPoints="1"/>
            </p:cNvSpPr>
            <p:nvPr>
              <p:custDataLst>
                <p:tags r:id="rId154"/>
              </p:custDataLst>
            </p:nvPr>
          </p:nvSpPr>
          <p:spPr bwMode="auto">
            <a:xfrm>
              <a:off x="11296650" y="3824287"/>
              <a:ext cx="34925" cy="20638"/>
            </a:xfrm>
            <a:custGeom>
              <a:avLst/>
              <a:gdLst>
                <a:gd name="T0" fmla="*/ 1 w 18"/>
                <a:gd name="T1" fmla="*/ 9 h 11"/>
                <a:gd name="T2" fmla="*/ 0 w 18"/>
                <a:gd name="T3" fmla="*/ 10 h 11"/>
                <a:gd name="T4" fmla="*/ 1 w 18"/>
                <a:gd name="T5" fmla="*/ 11 h 11"/>
                <a:gd name="T6" fmla="*/ 1 w 18"/>
                <a:gd name="T7" fmla="*/ 11 h 11"/>
                <a:gd name="T8" fmla="*/ 1 w 18"/>
                <a:gd name="T9" fmla="*/ 11 h 11"/>
                <a:gd name="T10" fmla="*/ 1 w 18"/>
                <a:gd name="T11" fmla="*/ 9 h 11"/>
                <a:gd name="T12" fmla="*/ 17 w 18"/>
                <a:gd name="T13" fmla="*/ 0 h 11"/>
                <a:gd name="T14" fmla="*/ 17 w 18"/>
                <a:gd name="T15" fmla="*/ 0 h 11"/>
                <a:gd name="T16" fmla="*/ 18 w 18"/>
                <a:gd name="T17" fmla="*/ 1 h 11"/>
                <a:gd name="T18" fmla="*/ 18 w 18"/>
                <a:gd name="T19" fmla="*/ 1 h 11"/>
                <a:gd name="T20" fmla="*/ 17 w 18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1">
                  <a:moveTo>
                    <a:pt x="1" y="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9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0"/>
                    <a:pt x="1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59"/>
            <p:cNvSpPr>
              <a:spLocks noEditPoints="1"/>
            </p:cNvSpPr>
            <p:nvPr>
              <p:custDataLst>
                <p:tags r:id="rId155"/>
              </p:custDataLst>
            </p:nvPr>
          </p:nvSpPr>
          <p:spPr bwMode="auto">
            <a:xfrm>
              <a:off x="11298238" y="3825875"/>
              <a:ext cx="33338" cy="19050"/>
            </a:xfrm>
            <a:custGeom>
              <a:avLst/>
              <a:gdLst>
                <a:gd name="T0" fmla="*/ 0 w 17"/>
                <a:gd name="T1" fmla="*/ 10 h 10"/>
                <a:gd name="T2" fmla="*/ 0 w 17"/>
                <a:gd name="T3" fmla="*/ 10 h 10"/>
                <a:gd name="T4" fmla="*/ 0 w 17"/>
                <a:gd name="T5" fmla="*/ 10 h 10"/>
                <a:gd name="T6" fmla="*/ 0 w 17"/>
                <a:gd name="T7" fmla="*/ 10 h 10"/>
                <a:gd name="T8" fmla="*/ 0 w 17"/>
                <a:gd name="T9" fmla="*/ 10 h 10"/>
                <a:gd name="T10" fmla="*/ 17 w 17"/>
                <a:gd name="T11" fmla="*/ 0 h 10"/>
                <a:gd name="T12" fmla="*/ 17 w 17"/>
                <a:gd name="T13" fmla="*/ 0 h 10"/>
                <a:gd name="T14" fmla="*/ 17 w 17"/>
                <a:gd name="T15" fmla="*/ 0 h 10"/>
                <a:gd name="T16" fmla="*/ 17 w 17"/>
                <a:gd name="T17" fmla="*/ 0 h 10"/>
                <a:gd name="T18" fmla="*/ 17 w 17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0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0"/>
            <p:cNvSpPr>
              <a:spLocks noEditPoints="1"/>
            </p:cNvSpPr>
            <p:nvPr>
              <p:custDataLst>
                <p:tags r:id="rId156"/>
              </p:custDataLst>
            </p:nvPr>
          </p:nvSpPr>
          <p:spPr bwMode="auto">
            <a:xfrm>
              <a:off x="11307763" y="3797300"/>
              <a:ext cx="52388" cy="41275"/>
            </a:xfrm>
            <a:custGeom>
              <a:avLst/>
              <a:gdLst>
                <a:gd name="T0" fmla="*/ 21 w 27"/>
                <a:gd name="T1" fmla="*/ 22 h 22"/>
                <a:gd name="T2" fmla="*/ 21 w 27"/>
                <a:gd name="T3" fmla="*/ 22 h 22"/>
                <a:gd name="T4" fmla="*/ 20 w 27"/>
                <a:gd name="T5" fmla="*/ 21 h 22"/>
                <a:gd name="T6" fmla="*/ 20 w 27"/>
                <a:gd name="T7" fmla="*/ 21 h 22"/>
                <a:gd name="T8" fmla="*/ 19 w 27"/>
                <a:gd name="T9" fmla="*/ 20 h 22"/>
                <a:gd name="T10" fmla="*/ 19 w 27"/>
                <a:gd name="T11" fmla="*/ 20 h 22"/>
                <a:gd name="T12" fmla="*/ 18 w 27"/>
                <a:gd name="T13" fmla="*/ 19 h 22"/>
                <a:gd name="T14" fmla="*/ 18 w 27"/>
                <a:gd name="T15" fmla="*/ 19 h 22"/>
                <a:gd name="T16" fmla="*/ 18 w 27"/>
                <a:gd name="T17" fmla="*/ 19 h 22"/>
                <a:gd name="T18" fmla="*/ 17 w 27"/>
                <a:gd name="T19" fmla="*/ 18 h 22"/>
                <a:gd name="T20" fmla="*/ 17 w 27"/>
                <a:gd name="T21" fmla="*/ 18 h 22"/>
                <a:gd name="T22" fmla="*/ 17 w 27"/>
                <a:gd name="T23" fmla="*/ 18 h 22"/>
                <a:gd name="T24" fmla="*/ 0 w 27"/>
                <a:gd name="T25" fmla="*/ 14 h 22"/>
                <a:gd name="T26" fmla="*/ 5 w 27"/>
                <a:gd name="T27" fmla="*/ 13 h 22"/>
                <a:gd name="T28" fmla="*/ 5 w 27"/>
                <a:gd name="T29" fmla="*/ 13 h 22"/>
                <a:gd name="T30" fmla="*/ 3 w 27"/>
                <a:gd name="T31" fmla="*/ 13 h 22"/>
                <a:gd name="T32" fmla="*/ 3 w 27"/>
                <a:gd name="T33" fmla="*/ 13 h 22"/>
                <a:gd name="T34" fmla="*/ 1 w 27"/>
                <a:gd name="T35" fmla="*/ 13 h 22"/>
                <a:gd name="T36" fmla="*/ 1 w 27"/>
                <a:gd name="T37" fmla="*/ 14 h 22"/>
                <a:gd name="T38" fmla="*/ 0 w 27"/>
                <a:gd name="T39" fmla="*/ 14 h 22"/>
                <a:gd name="T40" fmla="*/ 0 w 27"/>
                <a:gd name="T41" fmla="*/ 14 h 22"/>
                <a:gd name="T42" fmla="*/ 0 w 27"/>
                <a:gd name="T43" fmla="*/ 14 h 22"/>
                <a:gd name="T44" fmla="*/ 3 w 27"/>
                <a:gd name="T45" fmla="*/ 13 h 22"/>
                <a:gd name="T46" fmla="*/ 5 w 27"/>
                <a:gd name="T47" fmla="*/ 13 h 22"/>
                <a:gd name="T48" fmla="*/ 8 w 27"/>
                <a:gd name="T49" fmla="*/ 13 h 22"/>
                <a:gd name="T50" fmla="*/ 11 w 27"/>
                <a:gd name="T51" fmla="*/ 14 h 22"/>
                <a:gd name="T52" fmla="*/ 12 w 27"/>
                <a:gd name="T53" fmla="*/ 15 h 22"/>
                <a:gd name="T54" fmla="*/ 13 w 27"/>
                <a:gd name="T55" fmla="*/ 16 h 22"/>
                <a:gd name="T56" fmla="*/ 13 w 27"/>
                <a:gd name="T57" fmla="*/ 15 h 22"/>
                <a:gd name="T58" fmla="*/ 12 w 27"/>
                <a:gd name="T59" fmla="*/ 15 h 22"/>
                <a:gd name="T60" fmla="*/ 11 w 27"/>
                <a:gd name="T61" fmla="*/ 14 h 22"/>
                <a:gd name="T62" fmla="*/ 10 w 27"/>
                <a:gd name="T63" fmla="*/ 14 h 22"/>
                <a:gd name="T64" fmla="*/ 10 w 27"/>
                <a:gd name="T65" fmla="*/ 14 h 22"/>
                <a:gd name="T66" fmla="*/ 8 w 27"/>
                <a:gd name="T67" fmla="*/ 13 h 22"/>
                <a:gd name="T68" fmla="*/ 7 w 27"/>
                <a:gd name="T69" fmla="*/ 13 h 22"/>
                <a:gd name="T70" fmla="*/ 6 w 27"/>
                <a:gd name="T71" fmla="*/ 13 h 22"/>
                <a:gd name="T72" fmla="*/ 5 w 27"/>
                <a:gd name="T73" fmla="*/ 13 h 22"/>
                <a:gd name="T74" fmla="*/ 5 w 27"/>
                <a:gd name="T75" fmla="*/ 13 h 22"/>
                <a:gd name="T76" fmla="*/ 26 w 27"/>
                <a:gd name="T77" fmla="*/ 0 h 22"/>
                <a:gd name="T78" fmla="*/ 26 w 27"/>
                <a:gd name="T79" fmla="*/ 0 h 22"/>
                <a:gd name="T80" fmla="*/ 27 w 27"/>
                <a:gd name="T81" fmla="*/ 0 h 22"/>
                <a:gd name="T82" fmla="*/ 27 w 27"/>
                <a:gd name="T8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22">
                  <a:moveTo>
                    <a:pt x="21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moveTo>
                    <a:pt x="20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moveTo>
                    <a:pt x="19" y="20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18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moveTo>
                    <a:pt x="17" y="18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18"/>
                    <a:pt x="17" y="18"/>
                    <a:pt x="17" y="18"/>
                  </a:cubicBezTo>
                  <a:moveTo>
                    <a:pt x="17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3"/>
                    <a:pt x="3" y="13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1" y="15"/>
                    <a:pt x="11" y="14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1"/>
            <p:cNvSpPr/>
            <p:nvPr>
              <p:custDataLst>
                <p:tags r:id="rId157"/>
              </p:custDataLst>
            </p:nvPr>
          </p:nvSpPr>
          <p:spPr bwMode="auto">
            <a:xfrm>
              <a:off x="11307763" y="3798887"/>
              <a:ext cx="46038" cy="25400"/>
            </a:xfrm>
            <a:custGeom>
              <a:avLst/>
              <a:gdLst>
                <a:gd name="T0" fmla="*/ 24 w 24"/>
                <a:gd name="T1" fmla="*/ 0 h 13"/>
                <a:gd name="T2" fmla="*/ 22 w 24"/>
                <a:gd name="T3" fmla="*/ 0 h 13"/>
                <a:gd name="T4" fmla="*/ 12 w 24"/>
                <a:gd name="T5" fmla="*/ 6 h 13"/>
                <a:gd name="T6" fmla="*/ 12 w 24"/>
                <a:gd name="T7" fmla="*/ 6 h 13"/>
                <a:gd name="T8" fmla="*/ 0 w 24"/>
                <a:gd name="T9" fmla="*/ 13 h 13"/>
                <a:gd name="T10" fmla="*/ 0 w 24"/>
                <a:gd name="T11" fmla="*/ 13 h 13"/>
                <a:gd name="T12" fmla="*/ 0 w 24"/>
                <a:gd name="T13" fmla="*/ 13 h 13"/>
                <a:gd name="T14" fmla="*/ 0 w 24"/>
                <a:gd name="T15" fmla="*/ 13 h 13"/>
                <a:gd name="T16" fmla="*/ 1 w 24"/>
                <a:gd name="T17" fmla="*/ 13 h 13"/>
                <a:gd name="T18" fmla="*/ 1 w 24"/>
                <a:gd name="T19" fmla="*/ 13 h 13"/>
                <a:gd name="T20" fmla="*/ 1 w 24"/>
                <a:gd name="T21" fmla="*/ 13 h 13"/>
                <a:gd name="T22" fmla="*/ 1 w 24"/>
                <a:gd name="T23" fmla="*/ 12 h 13"/>
                <a:gd name="T24" fmla="*/ 24 w 24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3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2"/>
            <p:cNvSpPr/>
            <p:nvPr>
              <p:custDataLst>
                <p:tags r:id="rId158"/>
              </p:custDataLst>
            </p:nvPr>
          </p:nvSpPr>
          <p:spPr bwMode="auto">
            <a:xfrm>
              <a:off x="11309350" y="3797300"/>
              <a:ext cx="46038" cy="23813"/>
            </a:xfrm>
            <a:custGeom>
              <a:avLst/>
              <a:gdLst>
                <a:gd name="T0" fmla="*/ 24 w 24"/>
                <a:gd name="T1" fmla="*/ 0 h 13"/>
                <a:gd name="T2" fmla="*/ 23 w 24"/>
                <a:gd name="T3" fmla="*/ 1 h 13"/>
                <a:gd name="T4" fmla="*/ 0 w 24"/>
                <a:gd name="T5" fmla="*/ 13 h 13"/>
                <a:gd name="T6" fmla="*/ 2 w 24"/>
                <a:gd name="T7" fmla="*/ 13 h 13"/>
                <a:gd name="T8" fmla="*/ 2 w 24"/>
                <a:gd name="T9" fmla="*/ 13 h 13"/>
                <a:gd name="T10" fmla="*/ 2 w 24"/>
                <a:gd name="T11" fmla="*/ 13 h 13"/>
                <a:gd name="T12" fmla="*/ 2 w 24"/>
                <a:gd name="T13" fmla="*/ 13 h 13"/>
                <a:gd name="T14" fmla="*/ 2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24" y="0"/>
                  </a:moveTo>
                  <a:cubicBezTo>
                    <a:pt x="23" y="0"/>
                    <a:pt x="23" y="0"/>
                    <a:pt x="23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63"/>
            <p:cNvSpPr/>
            <p:nvPr>
              <p:custDataLst>
                <p:tags r:id="rId159"/>
              </p:custDataLst>
            </p:nvPr>
          </p:nvSpPr>
          <p:spPr bwMode="auto">
            <a:xfrm>
              <a:off x="11314113" y="3797300"/>
              <a:ext cx="42863" cy="23813"/>
            </a:xfrm>
            <a:custGeom>
              <a:avLst/>
              <a:gdLst>
                <a:gd name="T0" fmla="*/ 23 w 23"/>
                <a:gd name="T1" fmla="*/ 0 h 13"/>
                <a:gd name="T2" fmla="*/ 23 w 23"/>
                <a:gd name="T3" fmla="*/ 0 h 13"/>
                <a:gd name="T4" fmla="*/ 23 w 23"/>
                <a:gd name="T5" fmla="*/ 0 h 13"/>
                <a:gd name="T6" fmla="*/ 22 w 23"/>
                <a:gd name="T7" fmla="*/ 0 h 13"/>
                <a:gd name="T8" fmla="*/ 0 w 23"/>
                <a:gd name="T9" fmla="*/ 13 h 13"/>
                <a:gd name="T10" fmla="*/ 0 w 23"/>
                <a:gd name="T11" fmla="*/ 13 h 13"/>
                <a:gd name="T12" fmla="*/ 0 w 23"/>
                <a:gd name="T13" fmla="*/ 13 h 13"/>
                <a:gd name="T14" fmla="*/ 1 w 23"/>
                <a:gd name="T15" fmla="*/ 13 h 13"/>
                <a:gd name="T16" fmla="*/ 23 w 2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64"/>
            <p:cNvSpPr/>
            <p:nvPr>
              <p:custDataLst>
                <p:tags r:id="rId160"/>
              </p:custDataLst>
            </p:nvPr>
          </p:nvSpPr>
          <p:spPr bwMode="auto">
            <a:xfrm>
              <a:off x="11315700" y="3797300"/>
              <a:ext cx="44450" cy="23813"/>
            </a:xfrm>
            <a:custGeom>
              <a:avLst/>
              <a:gdLst>
                <a:gd name="T0" fmla="*/ 23 w 23"/>
                <a:gd name="T1" fmla="*/ 0 h 13"/>
                <a:gd name="T2" fmla="*/ 23 w 23"/>
                <a:gd name="T3" fmla="*/ 0 h 13"/>
                <a:gd name="T4" fmla="*/ 23 w 23"/>
                <a:gd name="T5" fmla="*/ 0 h 13"/>
                <a:gd name="T6" fmla="*/ 22 w 23"/>
                <a:gd name="T7" fmla="*/ 0 h 13"/>
                <a:gd name="T8" fmla="*/ 0 w 23"/>
                <a:gd name="T9" fmla="*/ 13 h 13"/>
                <a:gd name="T10" fmla="*/ 1 w 23"/>
                <a:gd name="T11" fmla="*/ 13 h 13"/>
                <a:gd name="T12" fmla="*/ 1 w 23"/>
                <a:gd name="T13" fmla="*/ 13 h 13"/>
                <a:gd name="T14" fmla="*/ 23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65"/>
            <p:cNvSpPr/>
            <p:nvPr>
              <p:custDataLst>
                <p:tags r:id="rId161"/>
              </p:custDataLst>
            </p:nvPr>
          </p:nvSpPr>
          <p:spPr bwMode="auto">
            <a:xfrm>
              <a:off x="11317288" y="3797300"/>
              <a:ext cx="42863" cy="23813"/>
            </a:xfrm>
            <a:custGeom>
              <a:avLst/>
              <a:gdLst>
                <a:gd name="T0" fmla="*/ 22 w 22"/>
                <a:gd name="T1" fmla="*/ 0 h 13"/>
                <a:gd name="T2" fmla="*/ 22 w 22"/>
                <a:gd name="T3" fmla="*/ 0 h 13"/>
                <a:gd name="T4" fmla="*/ 0 w 22"/>
                <a:gd name="T5" fmla="*/ 13 h 13"/>
                <a:gd name="T6" fmla="*/ 0 w 22"/>
                <a:gd name="T7" fmla="*/ 13 h 13"/>
                <a:gd name="T8" fmla="*/ 0 w 22"/>
                <a:gd name="T9" fmla="*/ 13 h 13"/>
                <a:gd name="T10" fmla="*/ 1 w 22"/>
                <a:gd name="T11" fmla="*/ 13 h 13"/>
                <a:gd name="T12" fmla="*/ 22 w 22"/>
                <a:gd name="T13" fmla="*/ 1 h 13"/>
                <a:gd name="T14" fmla="*/ 22 w 22"/>
                <a:gd name="T15" fmla="*/ 0 h 13"/>
                <a:gd name="T16" fmla="*/ 22 w 22"/>
                <a:gd name="T17" fmla="*/ 0 h 13"/>
                <a:gd name="T18" fmla="*/ 22 w 2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66"/>
            <p:cNvSpPr/>
            <p:nvPr>
              <p:custDataLst>
                <p:tags r:id="rId162"/>
              </p:custDataLst>
            </p:nvPr>
          </p:nvSpPr>
          <p:spPr bwMode="auto">
            <a:xfrm>
              <a:off x="11318875" y="3798887"/>
              <a:ext cx="41275" cy="22225"/>
            </a:xfrm>
            <a:custGeom>
              <a:avLst/>
              <a:gdLst>
                <a:gd name="T0" fmla="*/ 21 w 21"/>
                <a:gd name="T1" fmla="*/ 0 h 12"/>
                <a:gd name="T2" fmla="*/ 0 w 21"/>
                <a:gd name="T3" fmla="*/ 12 h 12"/>
                <a:gd name="T4" fmla="*/ 0 w 21"/>
                <a:gd name="T5" fmla="*/ 12 h 12"/>
                <a:gd name="T6" fmla="*/ 20 w 21"/>
                <a:gd name="T7" fmla="*/ 1 h 12"/>
                <a:gd name="T8" fmla="*/ 21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21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1" y="0"/>
                    <a:pt x="2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67"/>
            <p:cNvSpPr/>
            <p:nvPr>
              <p:custDataLst>
                <p:tags r:id="rId163"/>
              </p:custDataLst>
            </p:nvPr>
          </p:nvSpPr>
          <p:spPr bwMode="auto">
            <a:xfrm>
              <a:off x="11318875" y="3800475"/>
              <a:ext cx="38100" cy="20638"/>
            </a:xfrm>
            <a:custGeom>
              <a:avLst/>
              <a:gdLst>
                <a:gd name="T0" fmla="*/ 20 w 20"/>
                <a:gd name="T1" fmla="*/ 0 h 11"/>
                <a:gd name="T2" fmla="*/ 0 w 20"/>
                <a:gd name="T3" fmla="*/ 11 h 11"/>
                <a:gd name="T4" fmla="*/ 1 w 20"/>
                <a:gd name="T5" fmla="*/ 11 h 11"/>
                <a:gd name="T6" fmla="*/ 1 w 20"/>
                <a:gd name="T7" fmla="*/ 11 h 11"/>
                <a:gd name="T8" fmla="*/ 20 w 20"/>
                <a:gd name="T9" fmla="*/ 0 h 11"/>
                <a:gd name="T10" fmla="*/ 20 w 2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1">
                  <a:moveTo>
                    <a:pt x="2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68"/>
            <p:cNvSpPr/>
            <p:nvPr>
              <p:custDataLst>
                <p:tags r:id="rId164"/>
              </p:custDataLst>
            </p:nvPr>
          </p:nvSpPr>
          <p:spPr bwMode="auto">
            <a:xfrm>
              <a:off x="11322050" y="3800475"/>
              <a:ext cx="34925" cy="20638"/>
            </a:xfrm>
            <a:custGeom>
              <a:avLst/>
              <a:gdLst>
                <a:gd name="T0" fmla="*/ 19 w 19"/>
                <a:gd name="T1" fmla="*/ 0 h 11"/>
                <a:gd name="T2" fmla="*/ 0 w 19"/>
                <a:gd name="T3" fmla="*/ 11 h 11"/>
                <a:gd name="T4" fmla="*/ 0 w 19"/>
                <a:gd name="T5" fmla="*/ 11 h 11"/>
                <a:gd name="T6" fmla="*/ 1 w 19"/>
                <a:gd name="T7" fmla="*/ 11 h 11"/>
                <a:gd name="T8" fmla="*/ 18 w 19"/>
                <a:gd name="T9" fmla="*/ 1 h 11"/>
                <a:gd name="T10" fmla="*/ 19 w 19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19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69"/>
            <p:cNvSpPr/>
            <p:nvPr>
              <p:custDataLst>
                <p:tags r:id="rId165"/>
              </p:custDataLst>
            </p:nvPr>
          </p:nvSpPr>
          <p:spPr bwMode="auto">
            <a:xfrm>
              <a:off x="11323638" y="3802062"/>
              <a:ext cx="31750" cy="22225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10 h 11"/>
                <a:gd name="T4" fmla="*/ 1 w 17"/>
                <a:gd name="T5" fmla="*/ 11 h 11"/>
                <a:gd name="T6" fmla="*/ 17 w 17"/>
                <a:gd name="T7" fmla="*/ 1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0"/>
            <p:cNvSpPr/>
            <p:nvPr>
              <p:custDataLst>
                <p:tags r:id="rId166"/>
              </p:custDataLst>
            </p:nvPr>
          </p:nvSpPr>
          <p:spPr bwMode="auto">
            <a:xfrm>
              <a:off x="11325225" y="3805237"/>
              <a:ext cx="30163" cy="19050"/>
            </a:xfrm>
            <a:custGeom>
              <a:avLst/>
              <a:gdLst>
                <a:gd name="T0" fmla="*/ 16 w 16"/>
                <a:gd name="T1" fmla="*/ 0 h 10"/>
                <a:gd name="T2" fmla="*/ 0 w 16"/>
                <a:gd name="T3" fmla="*/ 10 h 10"/>
                <a:gd name="T4" fmla="*/ 1 w 16"/>
                <a:gd name="T5" fmla="*/ 10 h 10"/>
                <a:gd name="T6" fmla="*/ 15 w 16"/>
                <a:gd name="T7" fmla="*/ 1 h 10"/>
                <a:gd name="T8" fmla="*/ 16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6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1"/>
            <p:cNvSpPr/>
            <p:nvPr>
              <p:custDataLst>
                <p:tags r:id="rId167"/>
              </p:custDataLst>
            </p:nvPr>
          </p:nvSpPr>
          <p:spPr bwMode="auto">
            <a:xfrm>
              <a:off x="11326813" y="3806825"/>
              <a:ext cx="26988" cy="17463"/>
            </a:xfrm>
            <a:custGeom>
              <a:avLst/>
              <a:gdLst>
                <a:gd name="T0" fmla="*/ 14 w 14"/>
                <a:gd name="T1" fmla="*/ 0 h 9"/>
                <a:gd name="T2" fmla="*/ 0 w 14"/>
                <a:gd name="T3" fmla="*/ 9 h 9"/>
                <a:gd name="T4" fmla="*/ 0 w 14"/>
                <a:gd name="T5" fmla="*/ 9 h 9"/>
                <a:gd name="T6" fmla="*/ 0 w 14"/>
                <a:gd name="T7" fmla="*/ 9 h 9"/>
                <a:gd name="T8" fmla="*/ 14 w 14"/>
                <a:gd name="T9" fmla="*/ 1 h 9"/>
                <a:gd name="T10" fmla="*/ 14 w 1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2"/>
            <p:cNvSpPr/>
            <p:nvPr>
              <p:custDataLst>
                <p:tags r:id="rId168"/>
              </p:custDataLst>
            </p:nvPr>
          </p:nvSpPr>
          <p:spPr bwMode="auto">
            <a:xfrm>
              <a:off x="11326813" y="3808412"/>
              <a:ext cx="26988" cy="15875"/>
            </a:xfrm>
            <a:custGeom>
              <a:avLst/>
              <a:gdLst>
                <a:gd name="T0" fmla="*/ 14 w 14"/>
                <a:gd name="T1" fmla="*/ 0 h 8"/>
                <a:gd name="T2" fmla="*/ 0 w 14"/>
                <a:gd name="T3" fmla="*/ 8 h 8"/>
                <a:gd name="T4" fmla="*/ 0 w 14"/>
                <a:gd name="T5" fmla="*/ 8 h 8"/>
                <a:gd name="T6" fmla="*/ 1 w 14"/>
                <a:gd name="T7" fmla="*/ 8 h 8"/>
                <a:gd name="T8" fmla="*/ 13 w 14"/>
                <a:gd name="T9" fmla="*/ 1 h 8"/>
                <a:gd name="T10" fmla="*/ 14 w 1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73"/>
            <p:cNvSpPr/>
            <p:nvPr>
              <p:custDataLst>
                <p:tags r:id="rId169"/>
              </p:custDataLst>
            </p:nvPr>
          </p:nvSpPr>
          <p:spPr bwMode="auto">
            <a:xfrm>
              <a:off x="11328400" y="3810000"/>
              <a:ext cx="23813" cy="15875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7 h 8"/>
                <a:gd name="T4" fmla="*/ 1 w 12"/>
                <a:gd name="T5" fmla="*/ 8 h 8"/>
                <a:gd name="T6" fmla="*/ 1 w 12"/>
                <a:gd name="T7" fmla="*/ 8 h 8"/>
                <a:gd name="T8" fmla="*/ 12 w 12"/>
                <a:gd name="T9" fmla="*/ 1 h 8"/>
                <a:gd name="T10" fmla="*/ 12 w 1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74"/>
            <p:cNvSpPr/>
            <p:nvPr>
              <p:custDataLst>
                <p:tags r:id="rId170"/>
              </p:custDataLst>
            </p:nvPr>
          </p:nvSpPr>
          <p:spPr bwMode="auto">
            <a:xfrm>
              <a:off x="11331575" y="3811587"/>
              <a:ext cx="20638" cy="14288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0 w 11"/>
                <a:gd name="T5" fmla="*/ 7 h 7"/>
                <a:gd name="T6" fmla="*/ 1 w 11"/>
                <a:gd name="T7" fmla="*/ 7 h 7"/>
                <a:gd name="T8" fmla="*/ 11 w 11"/>
                <a:gd name="T9" fmla="*/ 1 h 7"/>
                <a:gd name="T10" fmla="*/ 11 w 1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75"/>
            <p:cNvSpPr/>
            <p:nvPr>
              <p:custDataLst>
                <p:tags r:id="rId171"/>
              </p:custDataLst>
            </p:nvPr>
          </p:nvSpPr>
          <p:spPr bwMode="auto">
            <a:xfrm>
              <a:off x="11333163" y="3814762"/>
              <a:ext cx="19050" cy="12700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6 h 7"/>
                <a:gd name="T4" fmla="*/ 0 w 10"/>
                <a:gd name="T5" fmla="*/ 7 h 7"/>
                <a:gd name="T6" fmla="*/ 0 w 10"/>
                <a:gd name="T7" fmla="*/ 7 h 7"/>
                <a:gd name="T8" fmla="*/ 0 w 10"/>
                <a:gd name="T9" fmla="*/ 7 h 7"/>
                <a:gd name="T10" fmla="*/ 9 w 10"/>
                <a:gd name="T11" fmla="*/ 1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76"/>
            <p:cNvSpPr/>
            <p:nvPr>
              <p:custDataLst>
                <p:tags r:id="rId172"/>
              </p:custDataLst>
            </p:nvPr>
          </p:nvSpPr>
          <p:spPr bwMode="auto">
            <a:xfrm>
              <a:off x="11333163" y="3816350"/>
              <a:ext cx="17463" cy="11113"/>
            </a:xfrm>
            <a:custGeom>
              <a:avLst/>
              <a:gdLst>
                <a:gd name="T0" fmla="*/ 9 w 9"/>
                <a:gd name="T1" fmla="*/ 0 h 6"/>
                <a:gd name="T2" fmla="*/ 0 w 9"/>
                <a:gd name="T3" fmla="*/ 6 h 6"/>
                <a:gd name="T4" fmla="*/ 1 w 9"/>
                <a:gd name="T5" fmla="*/ 6 h 6"/>
                <a:gd name="T6" fmla="*/ 9 w 9"/>
                <a:gd name="T7" fmla="*/ 2 h 6"/>
                <a:gd name="T8" fmla="*/ 9 w 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77"/>
            <p:cNvSpPr/>
            <p:nvPr>
              <p:custDataLst>
                <p:tags r:id="rId173"/>
              </p:custDataLst>
            </p:nvPr>
          </p:nvSpPr>
          <p:spPr bwMode="auto">
            <a:xfrm>
              <a:off x="11334750" y="3819525"/>
              <a:ext cx="15875" cy="9525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4 h 5"/>
                <a:gd name="T4" fmla="*/ 1 w 8"/>
                <a:gd name="T5" fmla="*/ 5 h 5"/>
                <a:gd name="T6" fmla="*/ 8 w 8"/>
                <a:gd name="T7" fmla="*/ 1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78"/>
            <p:cNvSpPr/>
            <p:nvPr>
              <p:custDataLst>
                <p:tags r:id="rId174"/>
              </p:custDataLst>
            </p:nvPr>
          </p:nvSpPr>
          <p:spPr bwMode="auto">
            <a:xfrm>
              <a:off x="11336338" y="3821112"/>
              <a:ext cx="14288" cy="7938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1 w 7"/>
                <a:gd name="T5" fmla="*/ 4 h 4"/>
                <a:gd name="T6" fmla="*/ 7 w 7"/>
                <a:gd name="T7" fmla="*/ 1 h 4"/>
                <a:gd name="T8" fmla="*/ 7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79"/>
            <p:cNvSpPr/>
            <p:nvPr>
              <p:custDataLst>
                <p:tags r:id="rId175"/>
              </p:custDataLst>
            </p:nvPr>
          </p:nvSpPr>
          <p:spPr bwMode="auto">
            <a:xfrm>
              <a:off x="11337925" y="3824287"/>
              <a:ext cx="12700" cy="6350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3 h 4"/>
                <a:gd name="T4" fmla="*/ 1 w 6"/>
                <a:gd name="T5" fmla="*/ 4 h 4"/>
                <a:gd name="T6" fmla="*/ 1 w 6"/>
                <a:gd name="T7" fmla="*/ 4 h 4"/>
                <a:gd name="T8" fmla="*/ 5 w 6"/>
                <a:gd name="T9" fmla="*/ 1 h 4"/>
                <a:gd name="T10" fmla="*/ 6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0"/>
            <p:cNvSpPr/>
            <p:nvPr>
              <p:custDataLst>
                <p:tags r:id="rId176"/>
              </p:custDataLst>
            </p:nvPr>
          </p:nvSpPr>
          <p:spPr bwMode="auto">
            <a:xfrm>
              <a:off x="11341100" y="3825875"/>
              <a:ext cx="6350" cy="7938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3 h 4"/>
                <a:gd name="T4" fmla="*/ 0 w 4"/>
                <a:gd name="T5" fmla="*/ 3 h 4"/>
                <a:gd name="T6" fmla="*/ 0 w 4"/>
                <a:gd name="T7" fmla="*/ 3 h 4"/>
                <a:gd name="T8" fmla="*/ 1 w 4"/>
                <a:gd name="T9" fmla="*/ 4 h 4"/>
                <a:gd name="T10" fmla="*/ 4 w 4"/>
                <a:gd name="T11" fmla="*/ 1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1"/>
            <p:cNvSpPr/>
            <p:nvPr>
              <p:custDataLst>
                <p:tags r:id="rId177"/>
              </p:custDataLst>
            </p:nvPr>
          </p:nvSpPr>
          <p:spPr bwMode="auto">
            <a:xfrm>
              <a:off x="11342688" y="3827462"/>
              <a:ext cx="4763" cy="635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3 w 3"/>
                <a:gd name="T11" fmla="*/ 2 h 3"/>
                <a:gd name="T12" fmla="*/ 3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82"/>
            <p:cNvSpPr/>
            <p:nvPr>
              <p:custDataLst>
                <p:tags r:id="rId178"/>
              </p:custDataLst>
            </p:nvPr>
          </p:nvSpPr>
          <p:spPr bwMode="auto">
            <a:xfrm>
              <a:off x="11342688" y="3830637"/>
              <a:ext cx="4763" cy="4763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0 w 3"/>
                <a:gd name="T5" fmla="*/ 1 h 2"/>
                <a:gd name="T6" fmla="*/ 1 w 3"/>
                <a:gd name="T7" fmla="*/ 2 h 2"/>
                <a:gd name="T8" fmla="*/ 1 w 3"/>
                <a:gd name="T9" fmla="*/ 2 h 2"/>
                <a:gd name="T10" fmla="*/ 3 w 3"/>
                <a:gd name="T11" fmla="*/ 1 h 2"/>
                <a:gd name="T12" fmla="*/ 3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83"/>
            <p:cNvSpPr/>
            <p:nvPr>
              <p:custDataLst>
                <p:tags r:id="rId179"/>
              </p:custDataLst>
            </p:nvPr>
          </p:nvSpPr>
          <p:spPr bwMode="auto">
            <a:xfrm>
              <a:off x="11344275" y="3833812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84"/>
            <p:cNvSpPr/>
            <p:nvPr>
              <p:custDataLst>
                <p:tags r:id="rId180"/>
              </p:custDataLst>
            </p:nvPr>
          </p:nvSpPr>
          <p:spPr bwMode="auto">
            <a:xfrm>
              <a:off x="11345863" y="3835400"/>
              <a:ext cx="1588" cy="317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2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Oval 185"/>
            <p:cNvSpPr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11347450" y="3838575"/>
              <a:ext cx="1588" cy="1588"/>
            </a:xfrm>
            <a:prstGeom prst="ellipse">
              <a:avLst/>
            </a:pr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86"/>
            <p:cNvSpPr>
              <a:spLocks noEditPoints="1"/>
            </p:cNvSpPr>
            <p:nvPr>
              <p:custDataLst>
                <p:tags r:id="rId182"/>
              </p:custDataLst>
            </p:nvPr>
          </p:nvSpPr>
          <p:spPr bwMode="auto">
            <a:xfrm>
              <a:off x="11414125" y="3757612"/>
              <a:ext cx="61913" cy="11113"/>
            </a:xfrm>
            <a:custGeom>
              <a:avLst/>
              <a:gdLst>
                <a:gd name="T0" fmla="*/ 32 w 32"/>
                <a:gd name="T1" fmla="*/ 6 h 6"/>
                <a:gd name="T2" fmla="*/ 31 w 32"/>
                <a:gd name="T3" fmla="*/ 5 h 6"/>
                <a:gd name="T4" fmla="*/ 30 w 32"/>
                <a:gd name="T5" fmla="*/ 5 h 6"/>
                <a:gd name="T6" fmla="*/ 28 w 32"/>
                <a:gd name="T7" fmla="*/ 4 h 6"/>
                <a:gd name="T8" fmla="*/ 28 w 32"/>
                <a:gd name="T9" fmla="*/ 4 h 6"/>
                <a:gd name="T10" fmla="*/ 28 w 32"/>
                <a:gd name="T11" fmla="*/ 4 h 6"/>
                <a:gd name="T12" fmla="*/ 27 w 32"/>
                <a:gd name="T13" fmla="*/ 3 h 6"/>
                <a:gd name="T14" fmla="*/ 27 w 32"/>
                <a:gd name="T15" fmla="*/ 3 h 6"/>
                <a:gd name="T16" fmla="*/ 27 w 32"/>
                <a:gd name="T17" fmla="*/ 3 h 6"/>
                <a:gd name="T18" fmla="*/ 27 w 32"/>
                <a:gd name="T19" fmla="*/ 3 h 6"/>
                <a:gd name="T20" fmla="*/ 24 w 32"/>
                <a:gd name="T21" fmla="*/ 2 h 6"/>
                <a:gd name="T22" fmla="*/ 24 w 32"/>
                <a:gd name="T23" fmla="*/ 2 h 6"/>
                <a:gd name="T24" fmla="*/ 24 w 32"/>
                <a:gd name="T25" fmla="*/ 2 h 6"/>
                <a:gd name="T26" fmla="*/ 4 w 32"/>
                <a:gd name="T27" fmla="*/ 1 h 6"/>
                <a:gd name="T28" fmla="*/ 3 w 32"/>
                <a:gd name="T29" fmla="*/ 1 h 6"/>
                <a:gd name="T30" fmla="*/ 4 w 32"/>
                <a:gd name="T31" fmla="*/ 1 h 6"/>
                <a:gd name="T32" fmla="*/ 4 w 32"/>
                <a:gd name="T33" fmla="*/ 1 h 6"/>
                <a:gd name="T34" fmla="*/ 6 w 32"/>
                <a:gd name="T35" fmla="*/ 0 h 6"/>
                <a:gd name="T36" fmla="*/ 6 w 32"/>
                <a:gd name="T37" fmla="*/ 0 h 6"/>
                <a:gd name="T38" fmla="*/ 6 w 32"/>
                <a:gd name="T39" fmla="*/ 0 h 6"/>
                <a:gd name="T40" fmla="*/ 6 w 32"/>
                <a:gd name="T41" fmla="*/ 0 h 6"/>
                <a:gd name="T42" fmla="*/ 6 w 32"/>
                <a:gd name="T43" fmla="*/ 0 h 6"/>
                <a:gd name="T44" fmla="*/ 6 w 32"/>
                <a:gd name="T45" fmla="*/ 0 h 6"/>
                <a:gd name="T46" fmla="*/ 6 w 32"/>
                <a:gd name="T47" fmla="*/ 0 h 6"/>
                <a:gd name="T48" fmla="*/ 6 w 32"/>
                <a:gd name="T49" fmla="*/ 0 h 6"/>
                <a:gd name="T50" fmla="*/ 6 w 32"/>
                <a:gd name="T51" fmla="*/ 0 h 6"/>
                <a:gd name="T52" fmla="*/ 7 w 32"/>
                <a:gd name="T53" fmla="*/ 0 h 6"/>
                <a:gd name="T54" fmla="*/ 7 w 32"/>
                <a:gd name="T55" fmla="*/ 0 h 6"/>
                <a:gd name="T56" fmla="*/ 7 w 32"/>
                <a:gd name="T57" fmla="*/ 0 h 6"/>
                <a:gd name="T58" fmla="*/ 7 w 32"/>
                <a:gd name="T59" fmla="*/ 0 h 6"/>
                <a:gd name="T60" fmla="*/ 7 w 32"/>
                <a:gd name="T61" fmla="*/ 0 h 6"/>
                <a:gd name="T62" fmla="*/ 7 w 32"/>
                <a:gd name="T63" fmla="*/ 0 h 6"/>
                <a:gd name="T64" fmla="*/ 14 w 32"/>
                <a:gd name="T65" fmla="*/ 0 h 6"/>
                <a:gd name="T66" fmla="*/ 14 w 32"/>
                <a:gd name="T67" fmla="*/ 0 h 6"/>
                <a:gd name="T68" fmla="*/ 14 w 32"/>
                <a:gd name="T69" fmla="*/ 0 h 6"/>
                <a:gd name="T70" fmla="*/ 14 w 32"/>
                <a:gd name="T71" fmla="*/ 0 h 6"/>
                <a:gd name="T72" fmla="*/ 14 w 32"/>
                <a:gd name="T73" fmla="*/ 0 h 6"/>
                <a:gd name="T74" fmla="*/ 8 w 32"/>
                <a:gd name="T75" fmla="*/ 0 h 6"/>
                <a:gd name="T76" fmla="*/ 9 w 32"/>
                <a:gd name="T7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6">
                  <a:moveTo>
                    <a:pt x="31" y="5"/>
                  </a:moveTo>
                  <a:cubicBezTo>
                    <a:pt x="31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1" y="6"/>
                    <a:pt x="31" y="5"/>
                  </a:cubicBezTo>
                  <a:moveTo>
                    <a:pt x="29" y="4"/>
                  </a:moveTo>
                  <a:cubicBezTo>
                    <a:pt x="29" y="4"/>
                    <a:pt x="30" y="5"/>
                    <a:pt x="30" y="5"/>
                  </a:cubicBezTo>
                  <a:cubicBezTo>
                    <a:pt x="30" y="5"/>
                    <a:pt x="29" y="4"/>
                    <a:pt x="29" y="4"/>
                  </a:cubicBezTo>
                  <a:moveTo>
                    <a:pt x="28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moveTo>
                    <a:pt x="28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moveTo>
                    <a:pt x="27" y="3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3"/>
                  </a:cubicBezTo>
                  <a:moveTo>
                    <a:pt x="26" y="3"/>
                  </a:moveTo>
                  <a:cubicBezTo>
                    <a:pt x="26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moveTo>
                    <a:pt x="24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moveTo>
                    <a:pt x="24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moveTo>
                    <a:pt x="4" y="1"/>
                  </a:moveTo>
                  <a:cubicBezTo>
                    <a:pt x="3" y="1"/>
                    <a:pt x="1" y="2"/>
                    <a:pt x="0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87"/>
            <p:cNvSpPr/>
            <p:nvPr>
              <p:custDataLst>
                <p:tags r:id="rId183"/>
              </p:custDataLst>
            </p:nvPr>
          </p:nvSpPr>
          <p:spPr bwMode="auto">
            <a:xfrm>
              <a:off x="11372850" y="3759200"/>
              <a:ext cx="47625" cy="26988"/>
            </a:xfrm>
            <a:custGeom>
              <a:avLst/>
              <a:gdLst>
                <a:gd name="T0" fmla="*/ 25 w 25"/>
                <a:gd name="T1" fmla="*/ 0 h 14"/>
                <a:gd name="T2" fmla="*/ 22 w 25"/>
                <a:gd name="T3" fmla="*/ 2 h 14"/>
                <a:gd name="T4" fmla="*/ 22 w 25"/>
                <a:gd name="T5" fmla="*/ 2 h 14"/>
                <a:gd name="T6" fmla="*/ 22 w 25"/>
                <a:gd name="T7" fmla="*/ 2 h 14"/>
                <a:gd name="T8" fmla="*/ 0 w 25"/>
                <a:gd name="T9" fmla="*/ 14 h 14"/>
                <a:gd name="T10" fmla="*/ 3 w 25"/>
                <a:gd name="T11" fmla="*/ 13 h 14"/>
                <a:gd name="T12" fmla="*/ 25 w 2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4">
                  <a:moveTo>
                    <a:pt x="25" y="0"/>
                  </a:moveTo>
                  <a:cubicBezTo>
                    <a:pt x="24" y="0"/>
                    <a:pt x="23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3"/>
                    <a:pt x="3" y="1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88"/>
            <p:cNvSpPr/>
            <p:nvPr>
              <p:custDataLst>
                <p:tags r:id="rId184"/>
              </p:custDataLst>
            </p:nvPr>
          </p:nvSpPr>
          <p:spPr bwMode="auto">
            <a:xfrm>
              <a:off x="11379200" y="3757612"/>
              <a:ext cx="47625" cy="25400"/>
            </a:xfrm>
            <a:custGeom>
              <a:avLst/>
              <a:gdLst>
                <a:gd name="T0" fmla="*/ 25 w 25"/>
                <a:gd name="T1" fmla="*/ 0 h 14"/>
                <a:gd name="T2" fmla="*/ 25 w 25"/>
                <a:gd name="T3" fmla="*/ 0 h 14"/>
                <a:gd name="T4" fmla="*/ 25 w 25"/>
                <a:gd name="T5" fmla="*/ 0 h 14"/>
                <a:gd name="T6" fmla="*/ 25 w 25"/>
                <a:gd name="T7" fmla="*/ 0 h 14"/>
                <a:gd name="T8" fmla="*/ 25 w 25"/>
                <a:gd name="T9" fmla="*/ 0 h 14"/>
                <a:gd name="T10" fmla="*/ 25 w 25"/>
                <a:gd name="T11" fmla="*/ 0 h 14"/>
                <a:gd name="T12" fmla="*/ 25 w 25"/>
                <a:gd name="T13" fmla="*/ 0 h 14"/>
                <a:gd name="T14" fmla="*/ 25 w 25"/>
                <a:gd name="T15" fmla="*/ 0 h 14"/>
                <a:gd name="T16" fmla="*/ 25 w 25"/>
                <a:gd name="T17" fmla="*/ 0 h 14"/>
                <a:gd name="T18" fmla="*/ 25 w 25"/>
                <a:gd name="T19" fmla="*/ 0 h 14"/>
                <a:gd name="T20" fmla="*/ 25 w 25"/>
                <a:gd name="T21" fmla="*/ 0 h 14"/>
                <a:gd name="T22" fmla="*/ 25 w 25"/>
                <a:gd name="T23" fmla="*/ 0 h 14"/>
                <a:gd name="T24" fmla="*/ 25 w 25"/>
                <a:gd name="T25" fmla="*/ 0 h 14"/>
                <a:gd name="T26" fmla="*/ 25 w 25"/>
                <a:gd name="T27" fmla="*/ 0 h 14"/>
                <a:gd name="T28" fmla="*/ 25 w 25"/>
                <a:gd name="T29" fmla="*/ 0 h 14"/>
                <a:gd name="T30" fmla="*/ 25 w 25"/>
                <a:gd name="T31" fmla="*/ 0 h 14"/>
                <a:gd name="T32" fmla="*/ 25 w 25"/>
                <a:gd name="T33" fmla="*/ 0 h 14"/>
                <a:gd name="T34" fmla="*/ 25 w 25"/>
                <a:gd name="T35" fmla="*/ 0 h 14"/>
                <a:gd name="T36" fmla="*/ 25 w 25"/>
                <a:gd name="T37" fmla="*/ 0 h 14"/>
                <a:gd name="T38" fmla="*/ 25 w 25"/>
                <a:gd name="T39" fmla="*/ 0 h 14"/>
                <a:gd name="T40" fmla="*/ 25 w 25"/>
                <a:gd name="T41" fmla="*/ 0 h 14"/>
                <a:gd name="T42" fmla="*/ 23 w 25"/>
                <a:gd name="T43" fmla="*/ 1 h 14"/>
                <a:gd name="T44" fmla="*/ 23 w 25"/>
                <a:gd name="T45" fmla="*/ 1 h 14"/>
                <a:gd name="T46" fmla="*/ 23 w 25"/>
                <a:gd name="T47" fmla="*/ 1 h 14"/>
                <a:gd name="T48" fmla="*/ 23 w 25"/>
                <a:gd name="T49" fmla="*/ 1 h 14"/>
                <a:gd name="T50" fmla="*/ 23 w 25"/>
                <a:gd name="T51" fmla="*/ 1 h 14"/>
                <a:gd name="T52" fmla="*/ 23 w 25"/>
                <a:gd name="T53" fmla="*/ 1 h 14"/>
                <a:gd name="T54" fmla="*/ 22 w 25"/>
                <a:gd name="T55" fmla="*/ 1 h 14"/>
                <a:gd name="T56" fmla="*/ 22 w 25"/>
                <a:gd name="T57" fmla="*/ 1 h 14"/>
                <a:gd name="T58" fmla="*/ 0 w 25"/>
                <a:gd name="T59" fmla="*/ 14 h 14"/>
                <a:gd name="T60" fmla="*/ 3 w 25"/>
                <a:gd name="T61" fmla="*/ 13 h 14"/>
                <a:gd name="T62" fmla="*/ 25 w 25"/>
                <a:gd name="T6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" h="14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89"/>
            <p:cNvSpPr/>
            <p:nvPr>
              <p:custDataLst>
                <p:tags r:id="rId185"/>
              </p:custDataLst>
            </p:nvPr>
          </p:nvSpPr>
          <p:spPr bwMode="auto">
            <a:xfrm>
              <a:off x="11383963" y="3757612"/>
              <a:ext cx="47625" cy="23813"/>
            </a:xfrm>
            <a:custGeom>
              <a:avLst/>
              <a:gdLst>
                <a:gd name="T0" fmla="*/ 25 w 25"/>
                <a:gd name="T1" fmla="*/ 0 h 13"/>
                <a:gd name="T2" fmla="*/ 24 w 25"/>
                <a:gd name="T3" fmla="*/ 0 h 13"/>
                <a:gd name="T4" fmla="*/ 24 w 25"/>
                <a:gd name="T5" fmla="*/ 0 h 13"/>
                <a:gd name="T6" fmla="*/ 23 w 25"/>
                <a:gd name="T7" fmla="*/ 0 h 13"/>
                <a:gd name="T8" fmla="*/ 23 w 25"/>
                <a:gd name="T9" fmla="*/ 0 h 13"/>
                <a:gd name="T10" fmla="*/ 23 w 25"/>
                <a:gd name="T11" fmla="*/ 0 h 13"/>
                <a:gd name="T12" fmla="*/ 23 w 25"/>
                <a:gd name="T13" fmla="*/ 0 h 13"/>
                <a:gd name="T14" fmla="*/ 23 w 25"/>
                <a:gd name="T15" fmla="*/ 0 h 13"/>
                <a:gd name="T16" fmla="*/ 23 w 25"/>
                <a:gd name="T17" fmla="*/ 0 h 13"/>
                <a:gd name="T18" fmla="*/ 23 w 25"/>
                <a:gd name="T19" fmla="*/ 0 h 13"/>
                <a:gd name="T20" fmla="*/ 23 w 25"/>
                <a:gd name="T21" fmla="*/ 0 h 13"/>
                <a:gd name="T22" fmla="*/ 23 w 25"/>
                <a:gd name="T23" fmla="*/ 0 h 13"/>
                <a:gd name="T24" fmla="*/ 23 w 25"/>
                <a:gd name="T25" fmla="*/ 0 h 13"/>
                <a:gd name="T26" fmla="*/ 23 w 25"/>
                <a:gd name="T27" fmla="*/ 0 h 13"/>
                <a:gd name="T28" fmla="*/ 23 w 25"/>
                <a:gd name="T29" fmla="*/ 0 h 13"/>
                <a:gd name="T30" fmla="*/ 23 w 25"/>
                <a:gd name="T31" fmla="*/ 0 h 13"/>
                <a:gd name="T32" fmla="*/ 23 w 25"/>
                <a:gd name="T33" fmla="*/ 0 h 13"/>
                <a:gd name="T34" fmla="*/ 23 w 25"/>
                <a:gd name="T35" fmla="*/ 0 h 13"/>
                <a:gd name="T36" fmla="*/ 23 w 25"/>
                <a:gd name="T37" fmla="*/ 0 h 13"/>
                <a:gd name="T38" fmla="*/ 22 w 25"/>
                <a:gd name="T39" fmla="*/ 0 h 13"/>
                <a:gd name="T40" fmla="*/ 22 w 25"/>
                <a:gd name="T41" fmla="*/ 0 h 13"/>
                <a:gd name="T42" fmla="*/ 22 w 25"/>
                <a:gd name="T43" fmla="*/ 0 h 13"/>
                <a:gd name="T44" fmla="*/ 22 w 25"/>
                <a:gd name="T45" fmla="*/ 0 h 13"/>
                <a:gd name="T46" fmla="*/ 22 w 25"/>
                <a:gd name="T47" fmla="*/ 0 h 13"/>
                <a:gd name="T48" fmla="*/ 0 w 25"/>
                <a:gd name="T49" fmla="*/ 13 h 13"/>
                <a:gd name="T50" fmla="*/ 3 w 25"/>
                <a:gd name="T51" fmla="*/ 13 h 13"/>
                <a:gd name="T52" fmla="*/ 25 w 25"/>
                <a:gd name="T5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" h="13"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0"/>
            <p:cNvSpPr/>
            <p:nvPr>
              <p:custDataLst>
                <p:tags r:id="rId186"/>
              </p:custDataLst>
            </p:nvPr>
          </p:nvSpPr>
          <p:spPr bwMode="auto">
            <a:xfrm>
              <a:off x="11390313" y="3757612"/>
              <a:ext cx="46038" cy="23813"/>
            </a:xfrm>
            <a:custGeom>
              <a:avLst/>
              <a:gdLst>
                <a:gd name="T0" fmla="*/ 24 w 24"/>
                <a:gd name="T1" fmla="*/ 0 h 13"/>
                <a:gd name="T2" fmla="*/ 22 w 24"/>
                <a:gd name="T3" fmla="*/ 0 h 13"/>
                <a:gd name="T4" fmla="*/ 22 w 24"/>
                <a:gd name="T5" fmla="*/ 0 h 13"/>
                <a:gd name="T6" fmla="*/ 22 w 24"/>
                <a:gd name="T7" fmla="*/ 0 h 13"/>
                <a:gd name="T8" fmla="*/ 22 w 24"/>
                <a:gd name="T9" fmla="*/ 0 h 13"/>
                <a:gd name="T10" fmla="*/ 0 w 24"/>
                <a:gd name="T11" fmla="*/ 13 h 13"/>
                <a:gd name="T12" fmla="*/ 2 w 24"/>
                <a:gd name="T13" fmla="*/ 12 h 13"/>
                <a:gd name="T14" fmla="*/ 2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24" y="0"/>
                  </a:moveTo>
                  <a:cubicBezTo>
                    <a:pt x="24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2"/>
                    <a:pt x="2" y="12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1"/>
            <p:cNvSpPr/>
            <p:nvPr>
              <p:custDataLst>
                <p:tags r:id="rId187"/>
              </p:custDataLst>
            </p:nvPr>
          </p:nvSpPr>
          <p:spPr bwMode="auto">
            <a:xfrm>
              <a:off x="11393488" y="3757612"/>
              <a:ext cx="46038" cy="23813"/>
            </a:xfrm>
            <a:custGeom>
              <a:avLst/>
              <a:gdLst>
                <a:gd name="T0" fmla="*/ 22 w 24"/>
                <a:gd name="T1" fmla="*/ 0 h 13"/>
                <a:gd name="T2" fmla="*/ 22 w 24"/>
                <a:gd name="T3" fmla="*/ 0 h 13"/>
                <a:gd name="T4" fmla="*/ 0 w 24"/>
                <a:gd name="T5" fmla="*/ 12 h 13"/>
                <a:gd name="T6" fmla="*/ 0 w 24"/>
                <a:gd name="T7" fmla="*/ 12 h 13"/>
                <a:gd name="T8" fmla="*/ 2 w 24"/>
                <a:gd name="T9" fmla="*/ 13 h 13"/>
                <a:gd name="T10" fmla="*/ 24 w 24"/>
                <a:gd name="T11" fmla="*/ 0 h 13"/>
                <a:gd name="T12" fmla="*/ 22 w 2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2"/>
            <p:cNvSpPr/>
            <p:nvPr>
              <p:custDataLst>
                <p:tags r:id="rId188"/>
              </p:custDataLst>
            </p:nvPr>
          </p:nvSpPr>
          <p:spPr bwMode="auto">
            <a:xfrm>
              <a:off x="11398250" y="3757612"/>
              <a:ext cx="44450" cy="23813"/>
            </a:xfrm>
            <a:custGeom>
              <a:avLst/>
              <a:gdLst>
                <a:gd name="T0" fmla="*/ 22 w 24"/>
                <a:gd name="T1" fmla="*/ 0 h 13"/>
                <a:gd name="T2" fmla="*/ 0 w 24"/>
                <a:gd name="T3" fmla="*/ 13 h 13"/>
                <a:gd name="T4" fmla="*/ 2 w 24"/>
                <a:gd name="T5" fmla="*/ 13 h 13"/>
                <a:gd name="T6" fmla="*/ 24 w 24"/>
                <a:gd name="T7" fmla="*/ 0 h 13"/>
                <a:gd name="T8" fmla="*/ 23 w 24"/>
                <a:gd name="T9" fmla="*/ 0 h 13"/>
                <a:gd name="T10" fmla="*/ 23 w 24"/>
                <a:gd name="T11" fmla="*/ 0 h 13"/>
                <a:gd name="T12" fmla="*/ 23 w 24"/>
                <a:gd name="T13" fmla="*/ 0 h 13"/>
                <a:gd name="T14" fmla="*/ 23 w 24"/>
                <a:gd name="T15" fmla="*/ 0 h 13"/>
                <a:gd name="T16" fmla="*/ 23 w 24"/>
                <a:gd name="T17" fmla="*/ 0 h 13"/>
                <a:gd name="T18" fmla="*/ 23 w 24"/>
                <a:gd name="T19" fmla="*/ 0 h 13"/>
                <a:gd name="T20" fmla="*/ 23 w 24"/>
                <a:gd name="T21" fmla="*/ 0 h 13"/>
                <a:gd name="T22" fmla="*/ 23 w 24"/>
                <a:gd name="T23" fmla="*/ 0 h 13"/>
                <a:gd name="T24" fmla="*/ 23 w 24"/>
                <a:gd name="T25" fmla="*/ 0 h 13"/>
                <a:gd name="T26" fmla="*/ 23 w 24"/>
                <a:gd name="T27" fmla="*/ 0 h 13"/>
                <a:gd name="T28" fmla="*/ 23 w 24"/>
                <a:gd name="T29" fmla="*/ 0 h 13"/>
                <a:gd name="T30" fmla="*/ 23 w 24"/>
                <a:gd name="T31" fmla="*/ 0 h 13"/>
                <a:gd name="T32" fmla="*/ 22 w 24"/>
                <a:gd name="T3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3"/>
            <p:cNvSpPr/>
            <p:nvPr>
              <p:custDataLst>
                <p:tags r:id="rId189"/>
              </p:custDataLst>
            </p:nvPr>
          </p:nvSpPr>
          <p:spPr bwMode="auto">
            <a:xfrm>
              <a:off x="11401425" y="3757612"/>
              <a:ext cx="46038" cy="23813"/>
            </a:xfrm>
            <a:custGeom>
              <a:avLst/>
              <a:gdLst>
                <a:gd name="T0" fmla="*/ 22 w 24"/>
                <a:gd name="T1" fmla="*/ 0 h 13"/>
                <a:gd name="T2" fmla="*/ 0 w 24"/>
                <a:gd name="T3" fmla="*/ 13 h 13"/>
                <a:gd name="T4" fmla="*/ 2 w 24"/>
                <a:gd name="T5" fmla="*/ 13 h 13"/>
                <a:gd name="T6" fmla="*/ 24 w 24"/>
                <a:gd name="T7" fmla="*/ 0 h 13"/>
                <a:gd name="T8" fmla="*/ 22 w 2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4"/>
            <p:cNvSpPr/>
            <p:nvPr>
              <p:custDataLst>
                <p:tags r:id="rId190"/>
              </p:custDataLst>
            </p:nvPr>
          </p:nvSpPr>
          <p:spPr bwMode="auto">
            <a:xfrm>
              <a:off x="11404600" y="3757612"/>
              <a:ext cx="46038" cy="23813"/>
            </a:xfrm>
            <a:custGeom>
              <a:avLst/>
              <a:gdLst>
                <a:gd name="T0" fmla="*/ 22 w 24"/>
                <a:gd name="T1" fmla="*/ 0 h 13"/>
                <a:gd name="T2" fmla="*/ 0 w 24"/>
                <a:gd name="T3" fmla="*/ 13 h 13"/>
                <a:gd name="T4" fmla="*/ 2 w 24"/>
                <a:gd name="T5" fmla="*/ 13 h 13"/>
                <a:gd name="T6" fmla="*/ 24 w 24"/>
                <a:gd name="T7" fmla="*/ 1 h 13"/>
                <a:gd name="T8" fmla="*/ 22 w 2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5"/>
            <p:cNvSpPr/>
            <p:nvPr>
              <p:custDataLst>
                <p:tags r:id="rId191"/>
              </p:custDataLst>
            </p:nvPr>
          </p:nvSpPr>
          <p:spPr bwMode="auto">
            <a:xfrm>
              <a:off x="11409363" y="3759200"/>
              <a:ext cx="46038" cy="23813"/>
            </a:xfrm>
            <a:custGeom>
              <a:avLst/>
              <a:gdLst>
                <a:gd name="T0" fmla="*/ 22 w 24"/>
                <a:gd name="T1" fmla="*/ 0 h 13"/>
                <a:gd name="T2" fmla="*/ 0 w 24"/>
                <a:gd name="T3" fmla="*/ 12 h 13"/>
                <a:gd name="T4" fmla="*/ 2 w 24"/>
                <a:gd name="T5" fmla="*/ 13 h 13"/>
                <a:gd name="T6" fmla="*/ 24 w 24"/>
                <a:gd name="T7" fmla="*/ 0 h 13"/>
                <a:gd name="T8" fmla="*/ 22 w 2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6"/>
            <p:cNvSpPr/>
            <p:nvPr>
              <p:custDataLst>
                <p:tags r:id="rId192"/>
              </p:custDataLst>
            </p:nvPr>
          </p:nvSpPr>
          <p:spPr bwMode="auto">
            <a:xfrm>
              <a:off x="11412538" y="3759200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2 w 24"/>
                <a:gd name="T5" fmla="*/ 14 h 14"/>
                <a:gd name="T6" fmla="*/ 24 w 24"/>
                <a:gd name="T7" fmla="*/ 1 h 14"/>
                <a:gd name="T8" fmla="*/ 22 w 2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7"/>
            <p:cNvSpPr/>
            <p:nvPr>
              <p:custDataLst>
                <p:tags r:id="rId193"/>
              </p:custDataLst>
            </p:nvPr>
          </p:nvSpPr>
          <p:spPr bwMode="auto">
            <a:xfrm>
              <a:off x="11417300" y="3760787"/>
              <a:ext cx="44450" cy="25400"/>
            </a:xfrm>
            <a:custGeom>
              <a:avLst/>
              <a:gdLst>
                <a:gd name="T0" fmla="*/ 22 w 24"/>
                <a:gd name="T1" fmla="*/ 0 h 13"/>
                <a:gd name="T2" fmla="*/ 0 w 24"/>
                <a:gd name="T3" fmla="*/ 13 h 13"/>
                <a:gd name="T4" fmla="*/ 2 w 24"/>
                <a:gd name="T5" fmla="*/ 13 h 13"/>
                <a:gd name="T6" fmla="*/ 24 w 24"/>
                <a:gd name="T7" fmla="*/ 0 h 13"/>
                <a:gd name="T8" fmla="*/ 23 w 24"/>
                <a:gd name="T9" fmla="*/ 0 h 13"/>
                <a:gd name="T10" fmla="*/ 23 w 24"/>
                <a:gd name="T11" fmla="*/ 0 h 13"/>
                <a:gd name="T12" fmla="*/ 23 w 24"/>
                <a:gd name="T13" fmla="*/ 0 h 13"/>
                <a:gd name="T14" fmla="*/ 23 w 24"/>
                <a:gd name="T15" fmla="*/ 0 h 13"/>
                <a:gd name="T16" fmla="*/ 23 w 24"/>
                <a:gd name="T17" fmla="*/ 0 h 13"/>
                <a:gd name="T18" fmla="*/ 23 w 24"/>
                <a:gd name="T19" fmla="*/ 0 h 13"/>
                <a:gd name="T20" fmla="*/ 23 w 24"/>
                <a:gd name="T21" fmla="*/ 0 h 13"/>
                <a:gd name="T22" fmla="*/ 23 w 24"/>
                <a:gd name="T23" fmla="*/ 0 h 13"/>
                <a:gd name="T24" fmla="*/ 22 w 24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98"/>
            <p:cNvSpPr/>
            <p:nvPr>
              <p:custDataLst>
                <p:tags r:id="rId194"/>
              </p:custDataLst>
            </p:nvPr>
          </p:nvSpPr>
          <p:spPr bwMode="auto">
            <a:xfrm>
              <a:off x="11420475" y="3760787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1 w 24"/>
                <a:gd name="T5" fmla="*/ 14 h 14"/>
                <a:gd name="T6" fmla="*/ 24 w 24"/>
                <a:gd name="T7" fmla="*/ 1 h 14"/>
                <a:gd name="T8" fmla="*/ 23 w 24"/>
                <a:gd name="T9" fmla="*/ 1 h 14"/>
                <a:gd name="T10" fmla="*/ 23 w 24"/>
                <a:gd name="T11" fmla="*/ 1 h 14"/>
                <a:gd name="T12" fmla="*/ 22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99"/>
            <p:cNvSpPr/>
            <p:nvPr>
              <p:custDataLst>
                <p:tags r:id="rId195"/>
              </p:custDataLst>
            </p:nvPr>
          </p:nvSpPr>
          <p:spPr bwMode="auto">
            <a:xfrm>
              <a:off x="11422063" y="3762375"/>
              <a:ext cx="46038" cy="26988"/>
            </a:xfrm>
            <a:custGeom>
              <a:avLst/>
              <a:gdLst>
                <a:gd name="T0" fmla="*/ 23 w 24"/>
                <a:gd name="T1" fmla="*/ 0 h 14"/>
                <a:gd name="T2" fmla="*/ 23 w 24"/>
                <a:gd name="T3" fmla="*/ 0 h 14"/>
                <a:gd name="T4" fmla="*/ 0 w 24"/>
                <a:gd name="T5" fmla="*/ 13 h 14"/>
                <a:gd name="T6" fmla="*/ 2 w 24"/>
                <a:gd name="T7" fmla="*/ 14 h 14"/>
                <a:gd name="T8" fmla="*/ 24 w 24"/>
                <a:gd name="T9" fmla="*/ 1 h 14"/>
                <a:gd name="T10" fmla="*/ 24 w 24"/>
                <a:gd name="T11" fmla="*/ 1 h 14"/>
                <a:gd name="T12" fmla="*/ 24 w 24"/>
                <a:gd name="T13" fmla="*/ 1 h 14"/>
                <a:gd name="T14" fmla="*/ 24 w 24"/>
                <a:gd name="T15" fmla="*/ 1 h 14"/>
                <a:gd name="T16" fmla="*/ 24 w 24"/>
                <a:gd name="T17" fmla="*/ 1 h 14"/>
                <a:gd name="T18" fmla="*/ 24 w 24"/>
                <a:gd name="T19" fmla="*/ 1 h 14"/>
                <a:gd name="T20" fmla="*/ 24 w 24"/>
                <a:gd name="T21" fmla="*/ 1 h 14"/>
                <a:gd name="T22" fmla="*/ 24 w 24"/>
                <a:gd name="T23" fmla="*/ 1 h 14"/>
                <a:gd name="T24" fmla="*/ 24 w 24"/>
                <a:gd name="T25" fmla="*/ 1 h 14"/>
                <a:gd name="T26" fmla="*/ 23 w 24"/>
                <a:gd name="T27" fmla="*/ 1 h 14"/>
                <a:gd name="T28" fmla="*/ 23 w 24"/>
                <a:gd name="T29" fmla="*/ 1 h 14"/>
                <a:gd name="T30" fmla="*/ 23 w 24"/>
                <a:gd name="T31" fmla="*/ 0 h 14"/>
                <a:gd name="T32" fmla="*/ 23 w 24"/>
                <a:gd name="T33" fmla="*/ 0 h 14"/>
                <a:gd name="T34" fmla="*/ 23 w 24"/>
                <a:gd name="T35" fmla="*/ 0 h 14"/>
                <a:gd name="T36" fmla="*/ 23 w 24"/>
                <a:gd name="T37" fmla="*/ 0 h 14"/>
                <a:gd name="T38" fmla="*/ 23 w 24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0"/>
            <p:cNvSpPr/>
            <p:nvPr>
              <p:custDataLst>
                <p:tags r:id="rId196"/>
              </p:custDataLst>
            </p:nvPr>
          </p:nvSpPr>
          <p:spPr bwMode="auto">
            <a:xfrm>
              <a:off x="11426825" y="3763962"/>
              <a:ext cx="44450" cy="26988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2 w 24"/>
                <a:gd name="T5" fmla="*/ 14 h 14"/>
                <a:gd name="T6" fmla="*/ 24 w 24"/>
                <a:gd name="T7" fmla="*/ 1 h 14"/>
                <a:gd name="T8" fmla="*/ 24 w 24"/>
                <a:gd name="T9" fmla="*/ 1 h 14"/>
                <a:gd name="T10" fmla="*/ 24 w 24"/>
                <a:gd name="T11" fmla="*/ 1 h 14"/>
                <a:gd name="T12" fmla="*/ 23 w 24"/>
                <a:gd name="T13" fmla="*/ 0 h 14"/>
                <a:gd name="T14" fmla="*/ 23 w 24"/>
                <a:gd name="T15" fmla="*/ 0 h 14"/>
                <a:gd name="T16" fmla="*/ 22 w 2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1"/>
            <p:cNvSpPr/>
            <p:nvPr>
              <p:custDataLst>
                <p:tags r:id="rId197"/>
              </p:custDataLst>
            </p:nvPr>
          </p:nvSpPr>
          <p:spPr bwMode="auto">
            <a:xfrm>
              <a:off x="11430000" y="3767137"/>
              <a:ext cx="46038" cy="25400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2 w 24"/>
                <a:gd name="T5" fmla="*/ 14 h 14"/>
                <a:gd name="T6" fmla="*/ 2 w 24"/>
                <a:gd name="T7" fmla="*/ 14 h 14"/>
                <a:gd name="T8" fmla="*/ 24 w 24"/>
                <a:gd name="T9" fmla="*/ 1 h 14"/>
                <a:gd name="T10" fmla="*/ 23 w 24"/>
                <a:gd name="T11" fmla="*/ 0 h 14"/>
                <a:gd name="T12" fmla="*/ 23 w 24"/>
                <a:gd name="T13" fmla="*/ 0 h 14"/>
                <a:gd name="T14" fmla="*/ 22 w 2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02"/>
            <p:cNvSpPr>
              <a:spLocks noEditPoints="1"/>
            </p:cNvSpPr>
            <p:nvPr>
              <p:custDataLst>
                <p:tags r:id="rId198"/>
              </p:custDataLst>
            </p:nvPr>
          </p:nvSpPr>
          <p:spPr bwMode="auto">
            <a:xfrm>
              <a:off x="11437938" y="3768725"/>
              <a:ext cx="117475" cy="134938"/>
            </a:xfrm>
            <a:custGeom>
              <a:avLst/>
              <a:gdLst>
                <a:gd name="T0" fmla="*/ 40 w 62"/>
                <a:gd name="T1" fmla="*/ 71 h 71"/>
                <a:gd name="T2" fmla="*/ 37 w 62"/>
                <a:gd name="T3" fmla="*/ 62 h 71"/>
                <a:gd name="T4" fmla="*/ 37 w 62"/>
                <a:gd name="T5" fmla="*/ 62 h 71"/>
                <a:gd name="T6" fmla="*/ 62 w 62"/>
                <a:gd name="T7" fmla="*/ 58 h 71"/>
                <a:gd name="T8" fmla="*/ 62 w 62"/>
                <a:gd name="T9" fmla="*/ 58 h 71"/>
                <a:gd name="T10" fmla="*/ 34 w 62"/>
                <a:gd name="T11" fmla="*/ 54 h 71"/>
                <a:gd name="T12" fmla="*/ 33 w 62"/>
                <a:gd name="T13" fmla="*/ 53 h 71"/>
                <a:gd name="T14" fmla="*/ 60 w 62"/>
                <a:gd name="T15" fmla="*/ 51 h 71"/>
                <a:gd name="T16" fmla="*/ 60 w 62"/>
                <a:gd name="T17" fmla="*/ 53 h 71"/>
                <a:gd name="T18" fmla="*/ 32 w 62"/>
                <a:gd name="T19" fmla="*/ 51 h 71"/>
                <a:gd name="T20" fmla="*/ 32 w 62"/>
                <a:gd name="T21" fmla="*/ 50 h 71"/>
                <a:gd name="T22" fmla="*/ 58 w 62"/>
                <a:gd name="T23" fmla="*/ 47 h 71"/>
                <a:gd name="T24" fmla="*/ 58 w 62"/>
                <a:gd name="T25" fmla="*/ 47 h 71"/>
                <a:gd name="T26" fmla="*/ 29 w 62"/>
                <a:gd name="T27" fmla="*/ 46 h 71"/>
                <a:gd name="T28" fmla="*/ 54 w 62"/>
                <a:gd name="T29" fmla="*/ 37 h 71"/>
                <a:gd name="T30" fmla="*/ 47 w 62"/>
                <a:gd name="T31" fmla="*/ 26 h 71"/>
                <a:gd name="T32" fmla="*/ 49 w 62"/>
                <a:gd name="T33" fmla="*/ 29 h 71"/>
                <a:gd name="T34" fmla="*/ 47 w 62"/>
                <a:gd name="T35" fmla="*/ 26 h 71"/>
                <a:gd name="T36" fmla="*/ 45 w 62"/>
                <a:gd name="T37" fmla="*/ 23 h 71"/>
                <a:gd name="T38" fmla="*/ 45 w 62"/>
                <a:gd name="T39" fmla="*/ 23 h 71"/>
                <a:gd name="T40" fmla="*/ 6 w 62"/>
                <a:gd name="T41" fmla="*/ 18 h 71"/>
                <a:gd name="T42" fmla="*/ 40 w 62"/>
                <a:gd name="T43" fmla="*/ 17 h 71"/>
                <a:gd name="T44" fmla="*/ 43 w 62"/>
                <a:gd name="T45" fmla="*/ 20 h 71"/>
                <a:gd name="T46" fmla="*/ 40 w 62"/>
                <a:gd name="T47" fmla="*/ 17 h 71"/>
                <a:gd name="T48" fmla="*/ 38 w 62"/>
                <a:gd name="T49" fmla="*/ 15 h 71"/>
                <a:gd name="T50" fmla="*/ 40 w 62"/>
                <a:gd name="T51" fmla="*/ 17 h 71"/>
                <a:gd name="T52" fmla="*/ 0 w 62"/>
                <a:gd name="T53" fmla="*/ 14 h 71"/>
                <a:gd name="T54" fmla="*/ 0 w 62"/>
                <a:gd name="T55" fmla="*/ 14 h 71"/>
                <a:gd name="T56" fmla="*/ 36 w 62"/>
                <a:gd name="T57" fmla="*/ 13 h 71"/>
                <a:gd name="T58" fmla="*/ 36 w 62"/>
                <a:gd name="T59" fmla="*/ 13 h 71"/>
                <a:gd name="T60" fmla="*/ 35 w 62"/>
                <a:gd name="T61" fmla="*/ 11 h 71"/>
                <a:gd name="T62" fmla="*/ 34 w 62"/>
                <a:gd name="T63" fmla="*/ 11 h 71"/>
                <a:gd name="T64" fmla="*/ 34 w 62"/>
                <a:gd name="T65" fmla="*/ 11 h 71"/>
                <a:gd name="T66" fmla="*/ 31 w 62"/>
                <a:gd name="T67" fmla="*/ 7 h 71"/>
                <a:gd name="T68" fmla="*/ 28 w 62"/>
                <a:gd name="T69" fmla="*/ 6 h 71"/>
                <a:gd name="T70" fmla="*/ 27 w 62"/>
                <a:gd name="T71" fmla="*/ 5 h 71"/>
                <a:gd name="T72" fmla="*/ 26 w 62"/>
                <a:gd name="T73" fmla="*/ 4 h 71"/>
                <a:gd name="T74" fmla="*/ 24 w 62"/>
                <a:gd name="T75" fmla="*/ 2 h 71"/>
                <a:gd name="T76" fmla="*/ 24 w 62"/>
                <a:gd name="T77" fmla="*/ 3 h 71"/>
                <a:gd name="T78" fmla="*/ 24 w 62"/>
                <a:gd name="T79" fmla="*/ 2 h 71"/>
                <a:gd name="T80" fmla="*/ 23 w 62"/>
                <a:gd name="T81" fmla="*/ 2 h 71"/>
                <a:gd name="T82" fmla="*/ 20 w 62"/>
                <a:gd name="T83" fmla="*/ 0 h 71"/>
                <a:gd name="T84" fmla="*/ 23 w 62"/>
                <a:gd name="T85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71">
                  <a:moveTo>
                    <a:pt x="40" y="71"/>
                  </a:move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moveTo>
                    <a:pt x="37" y="62"/>
                  </a:moveTo>
                  <a:cubicBezTo>
                    <a:pt x="37" y="62"/>
                    <a:pt x="37" y="63"/>
                    <a:pt x="37" y="63"/>
                  </a:cubicBezTo>
                  <a:cubicBezTo>
                    <a:pt x="37" y="63"/>
                    <a:pt x="37" y="63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moveTo>
                    <a:pt x="62" y="58"/>
                  </a:move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9"/>
                  </a:cubicBezTo>
                  <a:cubicBezTo>
                    <a:pt x="62" y="58"/>
                    <a:pt x="62" y="58"/>
                    <a:pt x="62" y="58"/>
                  </a:cubicBezTo>
                  <a:moveTo>
                    <a:pt x="33" y="53"/>
                  </a:moveTo>
                  <a:cubicBezTo>
                    <a:pt x="33" y="53"/>
                    <a:pt x="33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3"/>
                    <a:pt x="33" y="53"/>
                  </a:cubicBezTo>
                  <a:moveTo>
                    <a:pt x="33" y="53"/>
                  </a:move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moveTo>
                    <a:pt x="60" y="51"/>
                  </a:moveTo>
                  <a:cubicBezTo>
                    <a:pt x="60" y="51"/>
                    <a:pt x="60" y="51"/>
                    <a:pt x="6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52"/>
                    <a:pt x="60" y="53"/>
                    <a:pt x="60" y="53"/>
                  </a:cubicBezTo>
                  <a:cubicBezTo>
                    <a:pt x="60" y="52"/>
                    <a:pt x="60" y="51"/>
                    <a:pt x="60" y="51"/>
                  </a:cubicBezTo>
                  <a:moveTo>
                    <a:pt x="32" y="51"/>
                  </a:move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moveTo>
                    <a:pt x="32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58" y="47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9" y="48"/>
                    <a:pt x="59" y="48"/>
                    <a:pt x="59" y="49"/>
                  </a:cubicBezTo>
                  <a:cubicBezTo>
                    <a:pt x="59" y="48"/>
                    <a:pt x="59" y="48"/>
                    <a:pt x="58" y="47"/>
                  </a:cubicBezTo>
                  <a:moveTo>
                    <a:pt x="29" y="45"/>
                  </a:move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5"/>
                    <a:pt x="29" y="45"/>
                    <a:pt x="29" y="45"/>
                  </a:cubicBezTo>
                  <a:moveTo>
                    <a:pt x="54" y="37"/>
                  </a:moveTo>
                  <a:cubicBezTo>
                    <a:pt x="54" y="37"/>
                    <a:pt x="54" y="38"/>
                    <a:pt x="54" y="38"/>
                  </a:cubicBezTo>
                  <a:cubicBezTo>
                    <a:pt x="54" y="38"/>
                    <a:pt x="54" y="37"/>
                    <a:pt x="54" y="37"/>
                  </a:cubicBezTo>
                  <a:moveTo>
                    <a:pt x="47" y="26"/>
                  </a:moveTo>
                  <a:cubicBezTo>
                    <a:pt x="47" y="26"/>
                    <a:pt x="47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8"/>
                    <a:pt x="49" y="28"/>
                    <a:pt x="49" y="29"/>
                  </a:cubicBezTo>
                  <a:cubicBezTo>
                    <a:pt x="48" y="28"/>
                    <a:pt x="48" y="27"/>
                    <a:pt x="47" y="26"/>
                  </a:cubicBezTo>
                  <a:moveTo>
                    <a:pt x="47" y="25"/>
                  </a:moveTo>
                  <a:cubicBezTo>
                    <a:pt x="47" y="25"/>
                    <a:pt x="47" y="25"/>
                    <a:pt x="47" y="26"/>
                  </a:cubicBezTo>
                  <a:cubicBezTo>
                    <a:pt x="47" y="25"/>
                    <a:pt x="47" y="25"/>
                    <a:pt x="47" y="25"/>
                  </a:cubicBezTo>
                  <a:moveTo>
                    <a:pt x="45" y="23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4"/>
                    <a:pt x="46" y="25"/>
                    <a:pt x="46" y="25"/>
                  </a:cubicBezTo>
                  <a:cubicBezTo>
                    <a:pt x="46" y="24"/>
                    <a:pt x="45" y="24"/>
                    <a:pt x="45" y="23"/>
                  </a:cubicBezTo>
                  <a:moveTo>
                    <a:pt x="6" y="18"/>
                  </a:moveTo>
                  <a:cubicBezTo>
                    <a:pt x="6" y="18"/>
                    <a:pt x="6" y="18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40" y="17"/>
                  </a:moveTo>
                  <a:cubicBezTo>
                    <a:pt x="41" y="18"/>
                    <a:pt x="41" y="18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19"/>
                    <a:pt x="42" y="20"/>
                    <a:pt x="43" y="20"/>
                  </a:cubicBezTo>
                  <a:cubicBezTo>
                    <a:pt x="42" y="19"/>
                    <a:pt x="41" y="18"/>
                    <a:pt x="40" y="17"/>
                  </a:cubicBezTo>
                  <a:moveTo>
                    <a:pt x="40" y="17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moveTo>
                    <a:pt x="38" y="14"/>
                  </a:moveTo>
                  <a:cubicBezTo>
                    <a:pt x="38" y="14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39" y="16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6"/>
                    <a:pt x="38" y="15"/>
                    <a:pt x="38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36" y="13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7" y="14"/>
                    <a:pt x="38" y="14"/>
                  </a:cubicBezTo>
                  <a:cubicBezTo>
                    <a:pt x="37" y="14"/>
                    <a:pt x="37" y="13"/>
                    <a:pt x="36" y="13"/>
                  </a:cubicBezTo>
                  <a:moveTo>
                    <a:pt x="35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moveTo>
                    <a:pt x="34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4" y="11"/>
                  </a:cubicBezTo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moveTo>
                    <a:pt x="31" y="7"/>
                  </a:moveTo>
                  <a:cubicBezTo>
                    <a:pt x="31" y="8"/>
                    <a:pt x="32" y="8"/>
                    <a:pt x="32" y="9"/>
                  </a:cubicBezTo>
                  <a:cubicBezTo>
                    <a:pt x="32" y="8"/>
                    <a:pt x="31" y="8"/>
                    <a:pt x="31" y="7"/>
                  </a:cubicBezTo>
                  <a:moveTo>
                    <a:pt x="27" y="5"/>
                  </a:moveTo>
                  <a:cubicBezTo>
                    <a:pt x="27" y="5"/>
                    <a:pt x="28" y="5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30" y="7"/>
                  </a:cubicBezTo>
                  <a:cubicBezTo>
                    <a:pt x="29" y="6"/>
                    <a:pt x="28" y="5"/>
                    <a:pt x="27" y="5"/>
                  </a:cubicBezTo>
                  <a:moveTo>
                    <a:pt x="27" y="5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moveTo>
                    <a:pt x="24" y="2"/>
                  </a:move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2"/>
                  </a:cubicBezTo>
                  <a:moveTo>
                    <a:pt x="24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3" y="2"/>
                    <a:pt x="23" y="2"/>
                  </a:cubicBezTo>
                  <a:cubicBezTo>
                    <a:pt x="22" y="1"/>
                    <a:pt x="21" y="0"/>
                    <a:pt x="2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03"/>
            <p:cNvSpPr/>
            <p:nvPr>
              <p:custDataLst>
                <p:tags r:id="rId199"/>
              </p:custDataLst>
            </p:nvPr>
          </p:nvSpPr>
          <p:spPr bwMode="auto">
            <a:xfrm>
              <a:off x="11433175" y="3768725"/>
              <a:ext cx="42863" cy="23813"/>
            </a:xfrm>
            <a:custGeom>
              <a:avLst/>
              <a:gdLst>
                <a:gd name="T0" fmla="*/ 22 w 22"/>
                <a:gd name="T1" fmla="*/ 0 h 13"/>
                <a:gd name="T2" fmla="*/ 22 w 22"/>
                <a:gd name="T3" fmla="*/ 0 h 13"/>
                <a:gd name="T4" fmla="*/ 0 w 22"/>
                <a:gd name="T5" fmla="*/ 13 h 13"/>
                <a:gd name="T6" fmla="*/ 0 w 22"/>
                <a:gd name="T7" fmla="*/ 13 h 13"/>
                <a:gd name="T8" fmla="*/ 22 w 22"/>
                <a:gd name="T9" fmla="*/ 0 h 13"/>
                <a:gd name="T10" fmla="*/ 22 w 22"/>
                <a:gd name="T11" fmla="*/ 0 h 13"/>
                <a:gd name="T12" fmla="*/ 22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04"/>
            <p:cNvSpPr/>
            <p:nvPr>
              <p:custDataLst>
                <p:tags r:id="rId200"/>
              </p:custDataLst>
            </p:nvPr>
          </p:nvSpPr>
          <p:spPr bwMode="auto">
            <a:xfrm>
              <a:off x="11433175" y="3768725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22 w 24"/>
                <a:gd name="T3" fmla="*/ 0 h 14"/>
                <a:gd name="T4" fmla="*/ 0 w 24"/>
                <a:gd name="T5" fmla="*/ 13 h 14"/>
                <a:gd name="T6" fmla="*/ 2 w 24"/>
                <a:gd name="T7" fmla="*/ 14 h 14"/>
                <a:gd name="T8" fmla="*/ 2 w 24"/>
                <a:gd name="T9" fmla="*/ 14 h 14"/>
                <a:gd name="T10" fmla="*/ 2 w 24"/>
                <a:gd name="T11" fmla="*/ 14 h 14"/>
                <a:gd name="T12" fmla="*/ 2 w 24"/>
                <a:gd name="T13" fmla="*/ 14 h 14"/>
                <a:gd name="T14" fmla="*/ 24 w 24"/>
                <a:gd name="T15" fmla="*/ 1 h 14"/>
                <a:gd name="T16" fmla="*/ 22 w 2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06"/>
            <p:cNvSpPr/>
            <p:nvPr>
              <p:custDataLst>
                <p:tags r:id="rId201"/>
              </p:custDataLst>
            </p:nvPr>
          </p:nvSpPr>
          <p:spPr bwMode="auto">
            <a:xfrm>
              <a:off x="11437938" y="3770313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22 w 24"/>
                <a:gd name="T3" fmla="*/ 0 h 14"/>
                <a:gd name="T4" fmla="*/ 0 w 24"/>
                <a:gd name="T5" fmla="*/ 13 h 14"/>
                <a:gd name="T6" fmla="*/ 0 w 24"/>
                <a:gd name="T7" fmla="*/ 13 h 14"/>
                <a:gd name="T8" fmla="*/ 0 w 24"/>
                <a:gd name="T9" fmla="*/ 13 h 14"/>
                <a:gd name="T10" fmla="*/ 2 w 24"/>
                <a:gd name="T11" fmla="*/ 14 h 14"/>
                <a:gd name="T12" fmla="*/ 24 w 24"/>
                <a:gd name="T13" fmla="*/ 2 h 14"/>
                <a:gd name="T14" fmla="*/ 24 w 24"/>
                <a:gd name="T15" fmla="*/ 1 h 14"/>
                <a:gd name="T16" fmla="*/ 24 w 24"/>
                <a:gd name="T17" fmla="*/ 1 h 14"/>
                <a:gd name="T18" fmla="*/ 24 w 24"/>
                <a:gd name="T19" fmla="*/ 1 h 14"/>
                <a:gd name="T20" fmla="*/ 24 w 24"/>
                <a:gd name="T21" fmla="*/ 1 h 14"/>
                <a:gd name="T22" fmla="*/ 24 w 24"/>
                <a:gd name="T23" fmla="*/ 1 h 14"/>
                <a:gd name="T24" fmla="*/ 24 w 24"/>
                <a:gd name="T25" fmla="*/ 1 h 14"/>
                <a:gd name="T26" fmla="*/ 23 w 24"/>
                <a:gd name="T27" fmla="*/ 1 h 14"/>
                <a:gd name="T28" fmla="*/ 23 w 24"/>
                <a:gd name="T29" fmla="*/ 1 h 14"/>
                <a:gd name="T30" fmla="*/ 23 w 24"/>
                <a:gd name="T31" fmla="*/ 1 h 14"/>
                <a:gd name="T32" fmla="*/ 23 w 24"/>
                <a:gd name="T33" fmla="*/ 1 h 14"/>
                <a:gd name="T34" fmla="*/ 23 w 24"/>
                <a:gd name="T35" fmla="*/ 1 h 14"/>
                <a:gd name="T36" fmla="*/ 23 w 24"/>
                <a:gd name="T37" fmla="*/ 1 h 14"/>
                <a:gd name="T38" fmla="*/ 22 w 24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07"/>
            <p:cNvSpPr/>
            <p:nvPr>
              <p:custDataLst>
                <p:tags r:id="rId202"/>
              </p:custDataLst>
            </p:nvPr>
          </p:nvSpPr>
          <p:spPr bwMode="auto">
            <a:xfrm>
              <a:off x="11441113" y="3773488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22 w 24"/>
                <a:gd name="T3" fmla="*/ 0 h 14"/>
                <a:gd name="T4" fmla="*/ 0 w 24"/>
                <a:gd name="T5" fmla="*/ 12 h 14"/>
                <a:gd name="T6" fmla="*/ 2 w 24"/>
                <a:gd name="T7" fmla="*/ 14 h 14"/>
                <a:gd name="T8" fmla="*/ 24 w 24"/>
                <a:gd name="T9" fmla="*/ 1 h 14"/>
                <a:gd name="T10" fmla="*/ 24 w 24"/>
                <a:gd name="T11" fmla="*/ 1 h 14"/>
                <a:gd name="T12" fmla="*/ 24 w 24"/>
                <a:gd name="T13" fmla="*/ 1 h 14"/>
                <a:gd name="T14" fmla="*/ 24 w 24"/>
                <a:gd name="T15" fmla="*/ 1 h 14"/>
                <a:gd name="T16" fmla="*/ 24 w 24"/>
                <a:gd name="T17" fmla="*/ 1 h 14"/>
                <a:gd name="T18" fmla="*/ 22 w 24"/>
                <a:gd name="T19" fmla="*/ 0 h 14"/>
                <a:gd name="T20" fmla="*/ 22 w 24"/>
                <a:gd name="T21" fmla="*/ 0 h 14"/>
                <a:gd name="T22" fmla="*/ 22 w 24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08"/>
            <p:cNvSpPr/>
            <p:nvPr>
              <p:custDataLst>
                <p:tags r:id="rId203"/>
              </p:custDataLst>
            </p:nvPr>
          </p:nvSpPr>
          <p:spPr bwMode="auto">
            <a:xfrm>
              <a:off x="11445876" y="3776663"/>
              <a:ext cx="44450" cy="25400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2 w 24"/>
                <a:gd name="T5" fmla="*/ 14 h 14"/>
                <a:gd name="T6" fmla="*/ 2 w 24"/>
                <a:gd name="T7" fmla="*/ 14 h 14"/>
                <a:gd name="T8" fmla="*/ 2 w 24"/>
                <a:gd name="T9" fmla="*/ 14 h 14"/>
                <a:gd name="T10" fmla="*/ 2 w 24"/>
                <a:gd name="T11" fmla="*/ 14 h 14"/>
                <a:gd name="T12" fmla="*/ 24 w 24"/>
                <a:gd name="T13" fmla="*/ 2 h 14"/>
                <a:gd name="T14" fmla="*/ 23 w 24"/>
                <a:gd name="T15" fmla="*/ 1 h 14"/>
                <a:gd name="T16" fmla="*/ 23 w 24"/>
                <a:gd name="T17" fmla="*/ 1 h 14"/>
                <a:gd name="T18" fmla="*/ 23 w 24"/>
                <a:gd name="T19" fmla="*/ 1 h 14"/>
                <a:gd name="T20" fmla="*/ 23 w 24"/>
                <a:gd name="T21" fmla="*/ 1 h 14"/>
                <a:gd name="T22" fmla="*/ 23 w 24"/>
                <a:gd name="T23" fmla="*/ 1 h 14"/>
                <a:gd name="T24" fmla="*/ 23 w 24"/>
                <a:gd name="T25" fmla="*/ 1 h 14"/>
                <a:gd name="T26" fmla="*/ 22 w 24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09"/>
            <p:cNvSpPr/>
            <p:nvPr>
              <p:custDataLst>
                <p:tags r:id="rId204"/>
              </p:custDataLst>
            </p:nvPr>
          </p:nvSpPr>
          <p:spPr bwMode="auto">
            <a:xfrm>
              <a:off x="11449051" y="3779838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22 w 24"/>
                <a:gd name="T3" fmla="*/ 0 h 14"/>
                <a:gd name="T4" fmla="*/ 0 w 24"/>
                <a:gd name="T5" fmla="*/ 12 h 14"/>
                <a:gd name="T6" fmla="*/ 0 w 24"/>
                <a:gd name="T7" fmla="*/ 12 h 14"/>
                <a:gd name="T8" fmla="*/ 0 w 24"/>
                <a:gd name="T9" fmla="*/ 13 h 14"/>
                <a:gd name="T10" fmla="*/ 2 w 24"/>
                <a:gd name="T11" fmla="*/ 14 h 14"/>
                <a:gd name="T12" fmla="*/ 24 w 24"/>
                <a:gd name="T13" fmla="*/ 1 h 14"/>
                <a:gd name="T14" fmla="*/ 24 w 24"/>
                <a:gd name="T15" fmla="*/ 1 h 14"/>
                <a:gd name="T16" fmla="*/ 24 w 24"/>
                <a:gd name="T17" fmla="*/ 1 h 14"/>
                <a:gd name="T18" fmla="*/ 2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0"/>
            <p:cNvSpPr/>
            <p:nvPr>
              <p:custDataLst>
                <p:tags r:id="rId205"/>
              </p:custDataLst>
            </p:nvPr>
          </p:nvSpPr>
          <p:spPr bwMode="auto">
            <a:xfrm>
              <a:off x="11452226" y="3781425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0 w 24"/>
                <a:gd name="T3" fmla="*/ 13 h 15"/>
                <a:gd name="T4" fmla="*/ 2 w 24"/>
                <a:gd name="T5" fmla="*/ 15 h 15"/>
                <a:gd name="T6" fmla="*/ 24 w 24"/>
                <a:gd name="T7" fmla="*/ 2 h 15"/>
                <a:gd name="T8" fmla="*/ 24 w 24"/>
                <a:gd name="T9" fmla="*/ 2 h 15"/>
                <a:gd name="T10" fmla="*/ 24 w 24"/>
                <a:gd name="T11" fmla="*/ 2 h 15"/>
                <a:gd name="T12" fmla="*/ 23 w 24"/>
                <a:gd name="T13" fmla="*/ 0 h 15"/>
                <a:gd name="T14" fmla="*/ 23 w 24"/>
                <a:gd name="T15" fmla="*/ 0 h 15"/>
                <a:gd name="T16" fmla="*/ 22 w 24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11"/>
            <p:cNvSpPr/>
            <p:nvPr>
              <p:custDataLst>
                <p:tags r:id="rId206"/>
              </p:custDataLst>
            </p:nvPr>
          </p:nvSpPr>
          <p:spPr bwMode="auto">
            <a:xfrm>
              <a:off x="11456988" y="3786188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0 w 24"/>
                <a:gd name="T3" fmla="*/ 13 h 15"/>
                <a:gd name="T4" fmla="*/ 2 w 24"/>
                <a:gd name="T5" fmla="*/ 15 h 15"/>
                <a:gd name="T6" fmla="*/ 24 w 24"/>
                <a:gd name="T7" fmla="*/ 2 h 15"/>
                <a:gd name="T8" fmla="*/ 22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12"/>
            <p:cNvSpPr/>
            <p:nvPr>
              <p:custDataLst>
                <p:tags r:id="rId207"/>
              </p:custDataLst>
            </p:nvPr>
          </p:nvSpPr>
          <p:spPr bwMode="auto">
            <a:xfrm>
              <a:off x="11460163" y="3789363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0 w 24"/>
                <a:gd name="T3" fmla="*/ 13 h 15"/>
                <a:gd name="T4" fmla="*/ 2 w 24"/>
                <a:gd name="T5" fmla="*/ 15 h 15"/>
                <a:gd name="T6" fmla="*/ 24 w 24"/>
                <a:gd name="T7" fmla="*/ 2 h 15"/>
                <a:gd name="T8" fmla="*/ 24 w 24"/>
                <a:gd name="T9" fmla="*/ 2 h 15"/>
                <a:gd name="T10" fmla="*/ 24 w 24"/>
                <a:gd name="T11" fmla="*/ 2 h 15"/>
                <a:gd name="T12" fmla="*/ 23 w 24"/>
                <a:gd name="T13" fmla="*/ 0 h 15"/>
                <a:gd name="T14" fmla="*/ 23 w 24"/>
                <a:gd name="T15" fmla="*/ 0 h 15"/>
                <a:gd name="T16" fmla="*/ 23 w 24"/>
                <a:gd name="T17" fmla="*/ 0 h 15"/>
                <a:gd name="T18" fmla="*/ 23 w 24"/>
                <a:gd name="T19" fmla="*/ 0 h 15"/>
                <a:gd name="T20" fmla="*/ 23 w 24"/>
                <a:gd name="T21" fmla="*/ 0 h 15"/>
                <a:gd name="T22" fmla="*/ 23 w 24"/>
                <a:gd name="T23" fmla="*/ 0 h 15"/>
                <a:gd name="T24" fmla="*/ 22 w 24"/>
                <a:gd name="T25" fmla="*/ 0 h 15"/>
                <a:gd name="T26" fmla="*/ 22 w 24"/>
                <a:gd name="T27" fmla="*/ 0 h 15"/>
                <a:gd name="T28" fmla="*/ 22 w 24"/>
                <a:gd name="T29" fmla="*/ 0 h 15"/>
                <a:gd name="T30" fmla="*/ 22 w 24"/>
                <a:gd name="T31" fmla="*/ 0 h 15"/>
                <a:gd name="T32" fmla="*/ 22 w 24"/>
                <a:gd name="T33" fmla="*/ 0 h 15"/>
                <a:gd name="T34" fmla="*/ 22 w 24"/>
                <a:gd name="T35" fmla="*/ 0 h 15"/>
                <a:gd name="T36" fmla="*/ 22 w 24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13"/>
            <p:cNvSpPr/>
            <p:nvPr>
              <p:custDataLst>
                <p:tags r:id="rId208"/>
              </p:custDataLst>
            </p:nvPr>
          </p:nvSpPr>
          <p:spPr bwMode="auto">
            <a:xfrm>
              <a:off x="11464926" y="3792538"/>
              <a:ext cx="44450" cy="28575"/>
            </a:xfrm>
            <a:custGeom>
              <a:avLst/>
              <a:gdLst>
                <a:gd name="T0" fmla="*/ 22 w 24"/>
                <a:gd name="T1" fmla="*/ 0 h 15"/>
                <a:gd name="T2" fmla="*/ 22 w 24"/>
                <a:gd name="T3" fmla="*/ 0 h 15"/>
                <a:gd name="T4" fmla="*/ 0 w 24"/>
                <a:gd name="T5" fmla="*/ 13 h 15"/>
                <a:gd name="T6" fmla="*/ 2 w 24"/>
                <a:gd name="T7" fmla="*/ 15 h 15"/>
                <a:gd name="T8" fmla="*/ 24 w 24"/>
                <a:gd name="T9" fmla="*/ 2 h 15"/>
                <a:gd name="T10" fmla="*/ 24 w 24"/>
                <a:gd name="T11" fmla="*/ 1 h 15"/>
                <a:gd name="T12" fmla="*/ 24 w 24"/>
                <a:gd name="T13" fmla="*/ 1 h 15"/>
                <a:gd name="T14" fmla="*/ 24 w 24"/>
                <a:gd name="T15" fmla="*/ 1 h 15"/>
                <a:gd name="T16" fmla="*/ 24 w 24"/>
                <a:gd name="T17" fmla="*/ 1 h 15"/>
                <a:gd name="T18" fmla="*/ 22 w 2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14"/>
            <p:cNvSpPr/>
            <p:nvPr>
              <p:custDataLst>
                <p:tags r:id="rId209"/>
              </p:custDataLst>
            </p:nvPr>
          </p:nvSpPr>
          <p:spPr bwMode="auto">
            <a:xfrm>
              <a:off x="11468101" y="3797300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22 w 24"/>
                <a:gd name="T3" fmla="*/ 0 h 15"/>
                <a:gd name="T4" fmla="*/ 0 w 24"/>
                <a:gd name="T5" fmla="*/ 13 h 15"/>
                <a:gd name="T6" fmla="*/ 2 w 24"/>
                <a:gd name="T7" fmla="*/ 15 h 15"/>
                <a:gd name="T8" fmla="*/ 24 w 24"/>
                <a:gd name="T9" fmla="*/ 2 h 15"/>
                <a:gd name="T10" fmla="*/ 22 w 2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15"/>
            <p:cNvSpPr/>
            <p:nvPr>
              <p:custDataLst>
                <p:tags r:id="rId210"/>
              </p:custDataLst>
            </p:nvPr>
          </p:nvSpPr>
          <p:spPr bwMode="auto">
            <a:xfrm>
              <a:off x="11471276" y="3800475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22 w 23"/>
                <a:gd name="T3" fmla="*/ 0 h 15"/>
                <a:gd name="T4" fmla="*/ 0 w 23"/>
                <a:gd name="T5" fmla="*/ 13 h 15"/>
                <a:gd name="T6" fmla="*/ 1 w 23"/>
                <a:gd name="T7" fmla="*/ 15 h 15"/>
                <a:gd name="T8" fmla="*/ 23 w 23"/>
                <a:gd name="T9" fmla="*/ 2 h 15"/>
                <a:gd name="T10" fmla="*/ 22 w 23"/>
                <a:gd name="T11" fmla="*/ 0 h 15"/>
                <a:gd name="T12" fmla="*/ 22 w 23"/>
                <a:gd name="T13" fmla="*/ 0 h 15"/>
                <a:gd name="T14" fmla="*/ 22 w 23"/>
                <a:gd name="T15" fmla="*/ 0 h 15"/>
                <a:gd name="T16" fmla="*/ 22 w 23"/>
                <a:gd name="T17" fmla="*/ 0 h 15"/>
                <a:gd name="T18" fmla="*/ 22 w 23"/>
                <a:gd name="T19" fmla="*/ 0 h 15"/>
                <a:gd name="T20" fmla="*/ 22 w 23"/>
                <a:gd name="T21" fmla="*/ 0 h 15"/>
                <a:gd name="T22" fmla="*/ 22 w 23"/>
                <a:gd name="T23" fmla="*/ 0 h 15"/>
                <a:gd name="T24" fmla="*/ 22 w 23"/>
                <a:gd name="T25" fmla="*/ 0 h 15"/>
                <a:gd name="T26" fmla="*/ 22 w 23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16"/>
            <p:cNvSpPr/>
            <p:nvPr>
              <p:custDataLst>
                <p:tags r:id="rId211"/>
              </p:custDataLst>
            </p:nvPr>
          </p:nvSpPr>
          <p:spPr bwMode="auto">
            <a:xfrm>
              <a:off x="11474451" y="3805238"/>
              <a:ext cx="44450" cy="28575"/>
            </a:xfrm>
            <a:custGeom>
              <a:avLst/>
              <a:gdLst>
                <a:gd name="T0" fmla="*/ 22 w 24"/>
                <a:gd name="T1" fmla="*/ 0 h 15"/>
                <a:gd name="T2" fmla="*/ 22 w 24"/>
                <a:gd name="T3" fmla="*/ 0 h 15"/>
                <a:gd name="T4" fmla="*/ 0 w 24"/>
                <a:gd name="T5" fmla="*/ 13 h 15"/>
                <a:gd name="T6" fmla="*/ 2 w 24"/>
                <a:gd name="T7" fmla="*/ 15 h 15"/>
                <a:gd name="T8" fmla="*/ 24 w 24"/>
                <a:gd name="T9" fmla="*/ 2 h 15"/>
                <a:gd name="T10" fmla="*/ 24 w 24"/>
                <a:gd name="T11" fmla="*/ 1 h 15"/>
                <a:gd name="T12" fmla="*/ 24 w 24"/>
                <a:gd name="T13" fmla="*/ 1 h 15"/>
                <a:gd name="T14" fmla="*/ 22 w 24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17"/>
            <p:cNvSpPr/>
            <p:nvPr>
              <p:custDataLst>
                <p:tags r:id="rId212"/>
              </p:custDataLst>
            </p:nvPr>
          </p:nvSpPr>
          <p:spPr bwMode="auto">
            <a:xfrm>
              <a:off x="11477626" y="3808413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0 w 24"/>
                <a:gd name="T3" fmla="*/ 13 h 15"/>
                <a:gd name="T4" fmla="*/ 2 w 24"/>
                <a:gd name="T5" fmla="*/ 15 h 15"/>
                <a:gd name="T6" fmla="*/ 24 w 24"/>
                <a:gd name="T7" fmla="*/ 2 h 15"/>
                <a:gd name="T8" fmla="*/ 24 w 24"/>
                <a:gd name="T9" fmla="*/ 2 h 15"/>
                <a:gd name="T10" fmla="*/ 24 w 24"/>
                <a:gd name="T11" fmla="*/ 2 h 15"/>
                <a:gd name="T12" fmla="*/ 22 w 24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18"/>
            <p:cNvSpPr/>
            <p:nvPr>
              <p:custDataLst>
                <p:tags r:id="rId213"/>
              </p:custDataLst>
            </p:nvPr>
          </p:nvSpPr>
          <p:spPr bwMode="auto">
            <a:xfrm>
              <a:off x="11480801" y="3811588"/>
              <a:ext cx="47625" cy="33338"/>
            </a:xfrm>
            <a:custGeom>
              <a:avLst/>
              <a:gdLst>
                <a:gd name="T0" fmla="*/ 22 w 25"/>
                <a:gd name="T1" fmla="*/ 0 h 17"/>
                <a:gd name="T2" fmla="*/ 22 w 25"/>
                <a:gd name="T3" fmla="*/ 0 h 17"/>
                <a:gd name="T4" fmla="*/ 0 w 25"/>
                <a:gd name="T5" fmla="*/ 13 h 17"/>
                <a:gd name="T6" fmla="*/ 3 w 25"/>
                <a:gd name="T7" fmla="*/ 17 h 17"/>
                <a:gd name="T8" fmla="*/ 25 w 25"/>
                <a:gd name="T9" fmla="*/ 4 h 17"/>
                <a:gd name="T10" fmla="*/ 24 w 25"/>
                <a:gd name="T11" fmla="*/ 3 h 17"/>
                <a:gd name="T12" fmla="*/ 24 w 25"/>
                <a:gd name="T13" fmla="*/ 3 h 17"/>
                <a:gd name="T14" fmla="*/ 24 w 25"/>
                <a:gd name="T15" fmla="*/ 3 h 17"/>
                <a:gd name="T16" fmla="*/ 24 w 25"/>
                <a:gd name="T17" fmla="*/ 3 h 17"/>
                <a:gd name="T18" fmla="*/ 24 w 25"/>
                <a:gd name="T19" fmla="*/ 2 h 17"/>
                <a:gd name="T20" fmla="*/ 24 w 25"/>
                <a:gd name="T21" fmla="*/ 2 h 17"/>
                <a:gd name="T22" fmla="*/ 23 w 25"/>
                <a:gd name="T23" fmla="*/ 2 h 17"/>
                <a:gd name="T24" fmla="*/ 23 w 25"/>
                <a:gd name="T25" fmla="*/ 2 h 17"/>
                <a:gd name="T26" fmla="*/ 22 w 25"/>
                <a:gd name="T2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7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2" y="16"/>
                    <a:pt x="3" y="1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19"/>
            <p:cNvSpPr/>
            <p:nvPr>
              <p:custDataLst>
                <p:tags r:id="rId214"/>
              </p:custDataLst>
            </p:nvPr>
          </p:nvSpPr>
          <p:spPr bwMode="auto">
            <a:xfrm>
              <a:off x="11487151" y="3819525"/>
              <a:ext cx="47625" cy="36513"/>
            </a:xfrm>
            <a:custGeom>
              <a:avLst/>
              <a:gdLst>
                <a:gd name="T0" fmla="*/ 22 w 25"/>
                <a:gd name="T1" fmla="*/ 0 h 19"/>
                <a:gd name="T2" fmla="*/ 22 w 25"/>
                <a:gd name="T3" fmla="*/ 0 h 19"/>
                <a:gd name="T4" fmla="*/ 0 w 25"/>
                <a:gd name="T5" fmla="*/ 13 h 19"/>
                <a:gd name="T6" fmla="*/ 3 w 25"/>
                <a:gd name="T7" fmla="*/ 18 h 19"/>
                <a:gd name="T8" fmla="*/ 3 w 25"/>
                <a:gd name="T9" fmla="*/ 19 h 19"/>
                <a:gd name="T10" fmla="*/ 3 w 25"/>
                <a:gd name="T11" fmla="*/ 19 h 19"/>
                <a:gd name="T12" fmla="*/ 3 w 25"/>
                <a:gd name="T13" fmla="*/ 19 h 19"/>
                <a:gd name="T14" fmla="*/ 25 w 25"/>
                <a:gd name="T15" fmla="*/ 6 h 19"/>
                <a:gd name="T16" fmla="*/ 23 w 25"/>
                <a:gd name="T17" fmla="*/ 2 h 19"/>
                <a:gd name="T18" fmla="*/ 23 w 25"/>
                <a:gd name="T19" fmla="*/ 2 h 19"/>
                <a:gd name="T20" fmla="*/ 22 w 25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2" y="16"/>
                    <a:pt x="3" y="18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4"/>
                    <a:pt x="24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20"/>
            <p:cNvSpPr/>
            <p:nvPr>
              <p:custDataLst>
                <p:tags r:id="rId215"/>
              </p:custDataLst>
            </p:nvPr>
          </p:nvSpPr>
          <p:spPr bwMode="auto">
            <a:xfrm>
              <a:off x="11493501" y="3830638"/>
              <a:ext cx="44450" cy="31750"/>
            </a:xfrm>
            <a:custGeom>
              <a:avLst/>
              <a:gdLst>
                <a:gd name="T0" fmla="*/ 22 w 24"/>
                <a:gd name="T1" fmla="*/ 0 h 16"/>
                <a:gd name="T2" fmla="*/ 0 w 24"/>
                <a:gd name="T3" fmla="*/ 13 h 16"/>
                <a:gd name="T4" fmla="*/ 0 w 24"/>
                <a:gd name="T5" fmla="*/ 13 h 16"/>
                <a:gd name="T6" fmla="*/ 0 w 24"/>
                <a:gd name="T7" fmla="*/ 13 h 16"/>
                <a:gd name="T8" fmla="*/ 2 w 24"/>
                <a:gd name="T9" fmla="*/ 16 h 16"/>
                <a:gd name="T10" fmla="*/ 24 w 24"/>
                <a:gd name="T11" fmla="*/ 3 h 16"/>
                <a:gd name="T12" fmla="*/ 22 w 2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2" y="15"/>
                    <a:pt x="2" y="1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21"/>
            <p:cNvSpPr/>
            <p:nvPr>
              <p:custDataLst>
                <p:tags r:id="rId216"/>
              </p:custDataLst>
            </p:nvPr>
          </p:nvSpPr>
          <p:spPr bwMode="auto">
            <a:xfrm>
              <a:off x="11496676" y="3836988"/>
              <a:ext cx="46038" cy="30163"/>
            </a:xfrm>
            <a:custGeom>
              <a:avLst/>
              <a:gdLst>
                <a:gd name="T0" fmla="*/ 22 w 24"/>
                <a:gd name="T1" fmla="*/ 0 h 16"/>
                <a:gd name="T2" fmla="*/ 0 w 24"/>
                <a:gd name="T3" fmla="*/ 13 h 16"/>
                <a:gd name="T4" fmla="*/ 1 w 24"/>
                <a:gd name="T5" fmla="*/ 14 h 16"/>
                <a:gd name="T6" fmla="*/ 1 w 24"/>
                <a:gd name="T7" fmla="*/ 14 h 16"/>
                <a:gd name="T8" fmla="*/ 1 w 24"/>
                <a:gd name="T9" fmla="*/ 15 h 16"/>
                <a:gd name="T10" fmla="*/ 1 w 24"/>
                <a:gd name="T11" fmla="*/ 15 h 16"/>
                <a:gd name="T12" fmla="*/ 2 w 24"/>
                <a:gd name="T13" fmla="*/ 16 h 16"/>
                <a:gd name="T14" fmla="*/ 24 w 24"/>
                <a:gd name="T15" fmla="*/ 3 h 16"/>
                <a:gd name="T16" fmla="*/ 23 w 24"/>
                <a:gd name="T17" fmla="*/ 2 h 16"/>
                <a:gd name="T18" fmla="*/ 23 w 24"/>
                <a:gd name="T19" fmla="*/ 2 h 16"/>
                <a:gd name="T20" fmla="*/ 23 w 24"/>
                <a:gd name="T21" fmla="*/ 1 h 16"/>
                <a:gd name="T22" fmla="*/ 23 w 24"/>
                <a:gd name="T23" fmla="*/ 1 h 16"/>
                <a:gd name="T24" fmla="*/ 22 w 24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6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22"/>
            <p:cNvSpPr/>
            <p:nvPr>
              <p:custDataLst>
                <p:tags r:id="rId217"/>
              </p:custDataLst>
            </p:nvPr>
          </p:nvSpPr>
          <p:spPr bwMode="auto">
            <a:xfrm>
              <a:off x="11499851" y="3843338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4 h 15"/>
                <a:gd name="T6" fmla="*/ 0 w 23"/>
                <a:gd name="T7" fmla="*/ 14 h 15"/>
                <a:gd name="T8" fmla="*/ 0 w 23"/>
                <a:gd name="T9" fmla="*/ 14 h 15"/>
                <a:gd name="T10" fmla="*/ 1 w 23"/>
                <a:gd name="T11" fmla="*/ 15 h 15"/>
                <a:gd name="T12" fmla="*/ 1 w 23"/>
                <a:gd name="T13" fmla="*/ 15 h 15"/>
                <a:gd name="T14" fmla="*/ 1 w 23"/>
                <a:gd name="T15" fmla="*/ 15 h 15"/>
                <a:gd name="T16" fmla="*/ 23 w 23"/>
                <a:gd name="T17" fmla="*/ 2 h 15"/>
                <a:gd name="T18" fmla="*/ 22 w 2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23"/>
            <p:cNvSpPr/>
            <p:nvPr>
              <p:custDataLst>
                <p:tags r:id="rId218"/>
              </p:custDataLst>
            </p:nvPr>
          </p:nvSpPr>
          <p:spPr bwMode="auto">
            <a:xfrm>
              <a:off x="11503026" y="3846513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0 w 23"/>
                <a:gd name="T7" fmla="*/ 13 h 15"/>
                <a:gd name="T8" fmla="*/ 1 w 23"/>
                <a:gd name="T9" fmla="*/ 15 h 15"/>
                <a:gd name="T10" fmla="*/ 23 w 23"/>
                <a:gd name="T11" fmla="*/ 2 h 15"/>
                <a:gd name="T12" fmla="*/ 22 w 2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24"/>
            <p:cNvSpPr/>
            <p:nvPr>
              <p:custDataLst>
                <p:tags r:id="rId219"/>
              </p:custDataLst>
            </p:nvPr>
          </p:nvSpPr>
          <p:spPr bwMode="auto">
            <a:xfrm>
              <a:off x="11504613" y="3849688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5 h 15"/>
                <a:gd name="T6" fmla="*/ 23 w 23"/>
                <a:gd name="T7" fmla="*/ 2 h 15"/>
                <a:gd name="T8" fmla="*/ 22 w 2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25"/>
            <p:cNvSpPr/>
            <p:nvPr>
              <p:custDataLst>
                <p:tags r:id="rId220"/>
              </p:custDataLst>
            </p:nvPr>
          </p:nvSpPr>
          <p:spPr bwMode="auto">
            <a:xfrm>
              <a:off x="11504613" y="3854450"/>
              <a:ext cx="42863" cy="28575"/>
            </a:xfrm>
            <a:custGeom>
              <a:avLst/>
              <a:gdLst>
                <a:gd name="T0" fmla="*/ 23 w 23"/>
                <a:gd name="T1" fmla="*/ 0 h 15"/>
                <a:gd name="T2" fmla="*/ 0 w 23"/>
                <a:gd name="T3" fmla="*/ 13 h 15"/>
                <a:gd name="T4" fmla="*/ 1 w 23"/>
                <a:gd name="T5" fmla="*/ 15 h 15"/>
                <a:gd name="T6" fmla="*/ 23 w 23"/>
                <a:gd name="T7" fmla="*/ 2 h 15"/>
                <a:gd name="T8" fmla="*/ 23 w 23"/>
                <a:gd name="T9" fmla="*/ 2 h 15"/>
                <a:gd name="T10" fmla="*/ 23 w 23"/>
                <a:gd name="T11" fmla="*/ 2 h 15"/>
                <a:gd name="T12" fmla="*/ 23 w 2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26"/>
            <p:cNvSpPr/>
            <p:nvPr>
              <p:custDataLst>
                <p:tags r:id="rId221"/>
              </p:custDataLst>
            </p:nvPr>
          </p:nvSpPr>
          <p:spPr bwMode="auto">
            <a:xfrm>
              <a:off x="11506201" y="3857625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22 w 23"/>
                <a:gd name="T3" fmla="*/ 0 h 15"/>
                <a:gd name="T4" fmla="*/ 0 w 23"/>
                <a:gd name="T5" fmla="*/ 13 h 15"/>
                <a:gd name="T6" fmla="*/ 1 w 23"/>
                <a:gd name="T7" fmla="*/ 15 h 15"/>
                <a:gd name="T8" fmla="*/ 1 w 23"/>
                <a:gd name="T9" fmla="*/ 15 h 15"/>
                <a:gd name="T10" fmla="*/ 1 w 23"/>
                <a:gd name="T11" fmla="*/ 15 h 15"/>
                <a:gd name="T12" fmla="*/ 1 w 23"/>
                <a:gd name="T13" fmla="*/ 15 h 15"/>
                <a:gd name="T14" fmla="*/ 23 w 23"/>
                <a:gd name="T15" fmla="*/ 3 h 15"/>
                <a:gd name="T16" fmla="*/ 23 w 23"/>
                <a:gd name="T17" fmla="*/ 2 h 15"/>
                <a:gd name="T18" fmla="*/ 23 w 23"/>
                <a:gd name="T19" fmla="*/ 2 h 15"/>
                <a:gd name="T20" fmla="*/ 22 w 23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27"/>
            <p:cNvSpPr/>
            <p:nvPr>
              <p:custDataLst>
                <p:tags r:id="rId222"/>
              </p:custDataLst>
            </p:nvPr>
          </p:nvSpPr>
          <p:spPr bwMode="auto">
            <a:xfrm>
              <a:off x="11507788" y="3863975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2 h 15"/>
                <a:gd name="T4" fmla="*/ 0 w 23"/>
                <a:gd name="T5" fmla="*/ 12 h 15"/>
                <a:gd name="T6" fmla="*/ 0 w 23"/>
                <a:gd name="T7" fmla="*/ 13 h 15"/>
                <a:gd name="T8" fmla="*/ 1 w 23"/>
                <a:gd name="T9" fmla="*/ 15 h 15"/>
                <a:gd name="T10" fmla="*/ 23 w 23"/>
                <a:gd name="T11" fmla="*/ 2 h 15"/>
                <a:gd name="T12" fmla="*/ 23 w 23"/>
                <a:gd name="T13" fmla="*/ 1 h 15"/>
                <a:gd name="T14" fmla="*/ 23 w 23"/>
                <a:gd name="T15" fmla="*/ 1 h 15"/>
                <a:gd name="T16" fmla="*/ 22 w 2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28"/>
            <p:cNvSpPr/>
            <p:nvPr>
              <p:custDataLst>
                <p:tags r:id="rId223"/>
              </p:custDataLst>
            </p:nvPr>
          </p:nvSpPr>
          <p:spPr bwMode="auto">
            <a:xfrm>
              <a:off x="11509376" y="3867150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22 w 23"/>
                <a:gd name="T3" fmla="*/ 0 h 15"/>
                <a:gd name="T4" fmla="*/ 0 w 23"/>
                <a:gd name="T5" fmla="*/ 13 h 15"/>
                <a:gd name="T6" fmla="*/ 0 w 23"/>
                <a:gd name="T7" fmla="*/ 15 h 15"/>
                <a:gd name="T8" fmla="*/ 23 w 23"/>
                <a:gd name="T9" fmla="*/ 2 h 15"/>
                <a:gd name="T10" fmla="*/ 22 w 23"/>
                <a:gd name="T11" fmla="*/ 1 h 15"/>
                <a:gd name="T12" fmla="*/ 22 w 23"/>
                <a:gd name="T13" fmla="*/ 1 h 15"/>
                <a:gd name="T14" fmla="*/ 22 w 2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29"/>
            <p:cNvSpPr/>
            <p:nvPr>
              <p:custDataLst>
                <p:tags r:id="rId224"/>
              </p:custDataLst>
            </p:nvPr>
          </p:nvSpPr>
          <p:spPr bwMode="auto">
            <a:xfrm>
              <a:off x="11509376" y="3871913"/>
              <a:ext cx="44450" cy="28575"/>
            </a:xfrm>
            <a:custGeom>
              <a:avLst/>
              <a:gdLst>
                <a:gd name="T0" fmla="*/ 23 w 23"/>
                <a:gd name="T1" fmla="*/ 0 h 15"/>
                <a:gd name="T2" fmla="*/ 0 w 23"/>
                <a:gd name="T3" fmla="*/ 13 h 15"/>
                <a:gd name="T4" fmla="*/ 1 w 23"/>
                <a:gd name="T5" fmla="*/ 15 h 15"/>
                <a:gd name="T6" fmla="*/ 23 w 23"/>
                <a:gd name="T7" fmla="*/ 2 h 15"/>
                <a:gd name="T8" fmla="*/ 23 w 2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30"/>
            <p:cNvSpPr/>
            <p:nvPr>
              <p:custDataLst>
                <p:tags r:id="rId225"/>
              </p:custDataLst>
            </p:nvPr>
          </p:nvSpPr>
          <p:spPr bwMode="auto">
            <a:xfrm>
              <a:off x="11512551" y="3875088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1 w 23"/>
                <a:gd name="T5" fmla="*/ 15 h 15"/>
                <a:gd name="T6" fmla="*/ 1 w 23"/>
                <a:gd name="T7" fmla="*/ 15 h 15"/>
                <a:gd name="T8" fmla="*/ 1 w 23"/>
                <a:gd name="T9" fmla="*/ 15 h 15"/>
                <a:gd name="T10" fmla="*/ 1 w 23"/>
                <a:gd name="T11" fmla="*/ 15 h 15"/>
                <a:gd name="T12" fmla="*/ 23 w 23"/>
                <a:gd name="T13" fmla="*/ 2 h 15"/>
                <a:gd name="T14" fmla="*/ 23 w 23"/>
                <a:gd name="T15" fmla="*/ 2 h 15"/>
                <a:gd name="T16" fmla="*/ 23 w 23"/>
                <a:gd name="T17" fmla="*/ 2 h 15"/>
                <a:gd name="T18" fmla="*/ 22 w 2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31"/>
            <p:cNvSpPr/>
            <p:nvPr>
              <p:custDataLst>
                <p:tags r:id="rId226"/>
              </p:custDataLst>
            </p:nvPr>
          </p:nvSpPr>
          <p:spPr bwMode="auto">
            <a:xfrm>
              <a:off x="11514138" y="3878263"/>
              <a:ext cx="41275" cy="28575"/>
            </a:xfrm>
            <a:custGeom>
              <a:avLst/>
              <a:gdLst>
                <a:gd name="T0" fmla="*/ 22 w 22"/>
                <a:gd name="T1" fmla="*/ 0 h 15"/>
                <a:gd name="T2" fmla="*/ 22 w 22"/>
                <a:gd name="T3" fmla="*/ 0 h 15"/>
                <a:gd name="T4" fmla="*/ 0 w 22"/>
                <a:gd name="T5" fmla="*/ 13 h 15"/>
                <a:gd name="T6" fmla="*/ 0 w 22"/>
                <a:gd name="T7" fmla="*/ 13 h 15"/>
                <a:gd name="T8" fmla="*/ 0 w 22"/>
                <a:gd name="T9" fmla="*/ 13 h 15"/>
                <a:gd name="T10" fmla="*/ 0 w 22"/>
                <a:gd name="T11" fmla="*/ 15 h 15"/>
                <a:gd name="T12" fmla="*/ 0 w 22"/>
                <a:gd name="T13" fmla="*/ 15 h 15"/>
                <a:gd name="T14" fmla="*/ 22 w 22"/>
                <a:gd name="T15" fmla="*/ 2 h 15"/>
                <a:gd name="T16" fmla="*/ 22 w 22"/>
                <a:gd name="T17" fmla="*/ 1 h 15"/>
                <a:gd name="T18" fmla="*/ 22 w 22"/>
                <a:gd name="T19" fmla="*/ 1 h 15"/>
                <a:gd name="T20" fmla="*/ 22 w 22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32"/>
            <p:cNvSpPr>
              <a:spLocks noEditPoints="1"/>
            </p:cNvSpPr>
            <p:nvPr>
              <p:custDataLst>
                <p:tags r:id="rId227"/>
              </p:custDataLst>
            </p:nvPr>
          </p:nvSpPr>
          <p:spPr bwMode="auto">
            <a:xfrm>
              <a:off x="11598276" y="3978275"/>
              <a:ext cx="79375" cy="146050"/>
            </a:xfrm>
            <a:custGeom>
              <a:avLst/>
              <a:gdLst>
                <a:gd name="T0" fmla="*/ 16 w 42"/>
                <a:gd name="T1" fmla="*/ 73 h 77"/>
                <a:gd name="T2" fmla="*/ 17 w 42"/>
                <a:gd name="T3" fmla="*/ 72 h 77"/>
                <a:gd name="T4" fmla="*/ 17 w 42"/>
                <a:gd name="T5" fmla="*/ 72 h 77"/>
                <a:gd name="T6" fmla="*/ 17 w 42"/>
                <a:gd name="T7" fmla="*/ 71 h 77"/>
                <a:gd name="T8" fmla="*/ 19 w 42"/>
                <a:gd name="T9" fmla="*/ 68 h 77"/>
                <a:gd name="T10" fmla="*/ 19 w 42"/>
                <a:gd name="T11" fmla="*/ 67 h 77"/>
                <a:gd name="T12" fmla="*/ 20 w 42"/>
                <a:gd name="T13" fmla="*/ 64 h 77"/>
                <a:gd name="T14" fmla="*/ 20 w 42"/>
                <a:gd name="T15" fmla="*/ 61 h 77"/>
                <a:gd name="T16" fmla="*/ 20 w 42"/>
                <a:gd name="T17" fmla="*/ 60 h 77"/>
                <a:gd name="T18" fmla="*/ 20 w 42"/>
                <a:gd name="T19" fmla="*/ 60 h 77"/>
                <a:gd name="T20" fmla="*/ 20 w 42"/>
                <a:gd name="T21" fmla="*/ 59 h 77"/>
                <a:gd name="T22" fmla="*/ 20 w 42"/>
                <a:gd name="T23" fmla="*/ 59 h 77"/>
                <a:gd name="T24" fmla="*/ 20 w 42"/>
                <a:gd name="T25" fmla="*/ 58 h 77"/>
                <a:gd name="T26" fmla="*/ 20 w 42"/>
                <a:gd name="T27" fmla="*/ 55 h 77"/>
                <a:gd name="T28" fmla="*/ 20 w 42"/>
                <a:gd name="T29" fmla="*/ 53 h 77"/>
                <a:gd name="T30" fmla="*/ 19 w 42"/>
                <a:gd name="T31" fmla="*/ 48 h 77"/>
                <a:gd name="T32" fmla="*/ 18 w 42"/>
                <a:gd name="T33" fmla="*/ 47 h 77"/>
                <a:gd name="T34" fmla="*/ 42 w 42"/>
                <a:gd name="T35" fmla="*/ 48 h 77"/>
                <a:gd name="T36" fmla="*/ 42 w 42"/>
                <a:gd name="T37" fmla="*/ 49 h 77"/>
                <a:gd name="T38" fmla="*/ 42 w 42"/>
                <a:gd name="T39" fmla="*/ 52 h 77"/>
                <a:gd name="T40" fmla="*/ 41 w 42"/>
                <a:gd name="T41" fmla="*/ 56 h 77"/>
                <a:gd name="T42" fmla="*/ 39 w 42"/>
                <a:gd name="T43" fmla="*/ 59 h 77"/>
                <a:gd name="T44" fmla="*/ 38 w 42"/>
                <a:gd name="T45" fmla="*/ 61 h 77"/>
                <a:gd name="T46" fmla="*/ 38 w 42"/>
                <a:gd name="T47" fmla="*/ 61 h 77"/>
                <a:gd name="T48" fmla="*/ 37 w 42"/>
                <a:gd name="T49" fmla="*/ 62 h 77"/>
                <a:gd name="T50" fmla="*/ 37 w 42"/>
                <a:gd name="T51" fmla="*/ 62 h 77"/>
                <a:gd name="T52" fmla="*/ 37 w 42"/>
                <a:gd name="T53" fmla="*/ 63 h 77"/>
                <a:gd name="T54" fmla="*/ 12 w 42"/>
                <a:gd name="T55" fmla="*/ 77 h 77"/>
                <a:gd name="T56" fmla="*/ 18 w 42"/>
                <a:gd name="T57" fmla="*/ 46 h 77"/>
                <a:gd name="T58" fmla="*/ 18 w 42"/>
                <a:gd name="T59" fmla="*/ 45 h 77"/>
                <a:gd name="T60" fmla="*/ 42 w 42"/>
                <a:gd name="T61" fmla="*/ 46 h 77"/>
                <a:gd name="T62" fmla="*/ 42 w 42"/>
                <a:gd name="T63" fmla="*/ 43 h 77"/>
                <a:gd name="T64" fmla="*/ 17 w 42"/>
                <a:gd name="T65" fmla="*/ 42 h 77"/>
                <a:gd name="T66" fmla="*/ 42 w 42"/>
                <a:gd name="T67" fmla="*/ 41 h 77"/>
                <a:gd name="T68" fmla="*/ 16 w 42"/>
                <a:gd name="T69" fmla="*/ 40 h 77"/>
                <a:gd name="T70" fmla="*/ 42 w 42"/>
                <a:gd name="T71" fmla="*/ 38 h 77"/>
                <a:gd name="T72" fmla="*/ 13 w 42"/>
                <a:gd name="T73" fmla="*/ 34 h 77"/>
                <a:gd name="T74" fmla="*/ 14 w 42"/>
                <a:gd name="T75" fmla="*/ 35 h 77"/>
                <a:gd name="T76" fmla="*/ 41 w 42"/>
                <a:gd name="T77" fmla="*/ 34 h 77"/>
                <a:gd name="T78" fmla="*/ 12 w 42"/>
                <a:gd name="T79" fmla="*/ 31 h 77"/>
                <a:gd name="T80" fmla="*/ 40 w 42"/>
                <a:gd name="T81" fmla="*/ 31 h 77"/>
                <a:gd name="T82" fmla="*/ 38 w 42"/>
                <a:gd name="T83" fmla="*/ 27 h 77"/>
                <a:gd name="T84" fmla="*/ 11 w 42"/>
                <a:gd name="T85" fmla="*/ 31 h 77"/>
                <a:gd name="T86" fmla="*/ 8 w 42"/>
                <a:gd name="T87" fmla="*/ 25 h 77"/>
                <a:gd name="T88" fmla="*/ 6 w 42"/>
                <a:gd name="T89" fmla="*/ 23 h 77"/>
                <a:gd name="T90" fmla="*/ 5 w 42"/>
                <a:gd name="T91" fmla="*/ 22 h 77"/>
                <a:gd name="T92" fmla="*/ 35 w 42"/>
                <a:gd name="T93" fmla="*/ 20 h 77"/>
                <a:gd name="T94" fmla="*/ 35 w 42"/>
                <a:gd name="T95" fmla="*/ 20 h 77"/>
                <a:gd name="T96" fmla="*/ 1 w 42"/>
                <a:gd name="T97" fmla="*/ 18 h 77"/>
                <a:gd name="T98" fmla="*/ 0 w 42"/>
                <a:gd name="T99" fmla="*/ 16 h 77"/>
                <a:gd name="T100" fmla="*/ 0 w 42"/>
                <a:gd name="T101" fmla="*/ 16 h 77"/>
                <a:gd name="T102" fmla="*/ 31 w 42"/>
                <a:gd name="T103" fmla="*/ 14 h 77"/>
                <a:gd name="T104" fmla="*/ 31 w 42"/>
                <a:gd name="T105" fmla="*/ 13 h 77"/>
                <a:gd name="T106" fmla="*/ 29 w 42"/>
                <a:gd name="T107" fmla="*/ 10 h 77"/>
                <a:gd name="T108" fmla="*/ 22 w 42"/>
                <a:gd name="T109" fmla="*/ 3 h 77"/>
                <a:gd name="T110" fmla="*/ 21 w 42"/>
                <a:gd name="T111" fmla="*/ 2 h 77"/>
                <a:gd name="T112" fmla="*/ 20 w 42"/>
                <a:gd name="T113" fmla="*/ 2 h 77"/>
                <a:gd name="T114" fmla="*/ 20 w 42"/>
                <a:gd name="T115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" h="77">
                  <a:moveTo>
                    <a:pt x="16" y="73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moveTo>
                    <a:pt x="16" y="73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moveTo>
                    <a:pt x="17" y="72"/>
                  </a:move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3"/>
                    <a:pt x="16" y="73"/>
                  </a:cubicBezTo>
                  <a:cubicBezTo>
                    <a:pt x="17" y="73"/>
                    <a:pt x="17" y="73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moveTo>
                    <a:pt x="17" y="71"/>
                  </a:move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1"/>
                  </a:cubicBezTo>
                  <a:moveTo>
                    <a:pt x="19" y="68"/>
                  </a:move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8"/>
                  </a:cubicBezTo>
                  <a:moveTo>
                    <a:pt x="19" y="68"/>
                  </a:move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moveTo>
                    <a:pt x="20" y="65"/>
                  </a:moveTo>
                  <a:cubicBezTo>
                    <a:pt x="19" y="66"/>
                    <a:pt x="19" y="67"/>
                    <a:pt x="19" y="68"/>
                  </a:cubicBezTo>
                  <a:cubicBezTo>
                    <a:pt x="19" y="68"/>
                    <a:pt x="19" y="68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0" y="66"/>
                    <a:pt x="20" y="65"/>
                    <a:pt x="20" y="65"/>
                  </a:cubicBezTo>
                  <a:moveTo>
                    <a:pt x="20" y="63"/>
                  </a:moveTo>
                  <a:cubicBezTo>
                    <a:pt x="20" y="63"/>
                    <a:pt x="20" y="63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moveTo>
                    <a:pt x="20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moveTo>
                    <a:pt x="20" y="60"/>
                  </a:move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1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0"/>
                    <a:pt x="20" y="60"/>
                    <a:pt x="20" y="60"/>
                  </a:cubicBezTo>
                  <a:moveTo>
                    <a:pt x="20" y="59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moveTo>
                    <a:pt x="20" y="59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moveTo>
                    <a:pt x="20" y="59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moveTo>
                    <a:pt x="20" y="57"/>
                  </a:moveTo>
                  <a:cubicBezTo>
                    <a:pt x="20" y="58"/>
                    <a:pt x="20" y="58"/>
                    <a:pt x="20" y="5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7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moveTo>
                    <a:pt x="20" y="54"/>
                  </a:moveTo>
                  <a:cubicBezTo>
                    <a:pt x="20" y="54"/>
                    <a:pt x="20" y="54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moveTo>
                    <a:pt x="20" y="53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moveTo>
                    <a:pt x="18" y="47"/>
                  </a:moveTo>
                  <a:cubicBezTo>
                    <a:pt x="19" y="48"/>
                    <a:pt x="19" y="48"/>
                    <a:pt x="19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7"/>
                    <a:pt x="18" y="47"/>
                  </a:cubicBezTo>
                  <a:moveTo>
                    <a:pt x="18" y="47"/>
                  </a:move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moveTo>
                    <a:pt x="42" y="46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2" y="49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2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4"/>
                    <a:pt x="41" y="54"/>
                    <a:pt x="41" y="55"/>
                  </a:cubicBezTo>
                  <a:cubicBezTo>
                    <a:pt x="41" y="55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7"/>
                    <a:pt x="40" y="57"/>
                    <a:pt x="40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8"/>
                    <a:pt x="40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60"/>
                  </a:cubicBezTo>
                  <a:cubicBezTo>
                    <a:pt x="39" y="60"/>
                    <a:pt x="39" y="60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3"/>
                    <a:pt x="35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9" y="61"/>
                    <a:pt x="42" y="55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moveTo>
                    <a:pt x="18" y="46"/>
                  </a:move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moveTo>
                    <a:pt x="18" y="45"/>
                  </a:moveTo>
                  <a:cubicBezTo>
                    <a:pt x="18" y="45"/>
                    <a:pt x="18" y="45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moveTo>
                    <a:pt x="42" y="44"/>
                  </a:moveTo>
                  <a:cubicBezTo>
                    <a:pt x="42" y="44"/>
                    <a:pt x="42" y="45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6"/>
                  </a:cubicBezTo>
                  <a:cubicBezTo>
                    <a:pt x="42" y="45"/>
                    <a:pt x="42" y="45"/>
                    <a:pt x="42" y="44"/>
                  </a:cubicBezTo>
                  <a:moveTo>
                    <a:pt x="17" y="43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moveTo>
                    <a:pt x="42" y="43"/>
                  </a:moveTo>
                  <a:cubicBezTo>
                    <a:pt x="42" y="43"/>
                    <a:pt x="42" y="43"/>
                    <a:pt x="42" y="44"/>
                  </a:cubicBezTo>
                  <a:cubicBezTo>
                    <a:pt x="42" y="43"/>
                    <a:pt x="42" y="43"/>
                    <a:pt x="42" y="43"/>
                  </a:cubicBezTo>
                  <a:moveTo>
                    <a:pt x="17" y="42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moveTo>
                    <a:pt x="42" y="40"/>
                  </a:moveTo>
                  <a:cubicBezTo>
                    <a:pt x="42" y="40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0"/>
                    <a:pt x="42" y="40"/>
                  </a:cubicBezTo>
                  <a:moveTo>
                    <a:pt x="16" y="40"/>
                  </a:moveTo>
                  <a:cubicBezTo>
                    <a:pt x="16" y="40"/>
                    <a:pt x="16" y="40"/>
                    <a:pt x="16" y="41"/>
                  </a:cubicBezTo>
                  <a:cubicBezTo>
                    <a:pt x="16" y="40"/>
                    <a:pt x="16" y="40"/>
                    <a:pt x="16" y="40"/>
                  </a:cubicBezTo>
                  <a:moveTo>
                    <a:pt x="41" y="36"/>
                  </a:moveTo>
                  <a:cubicBezTo>
                    <a:pt x="41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9"/>
                    <a:pt x="42" y="39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1" y="37"/>
                    <a:pt x="41" y="36"/>
                  </a:cubicBezTo>
                  <a:moveTo>
                    <a:pt x="13" y="34"/>
                  </a:moveTo>
                  <a:cubicBezTo>
                    <a:pt x="14" y="35"/>
                    <a:pt x="15" y="37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4"/>
                    <a:pt x="13" y="34"/>
                  </a:cubicBezTo>
                  <a:moveTo>
                    <a:pt x="40" y="33"/>
                  </a:moveTo>
                  <a:cubicBezTo>
                    <a:pt x="40" y="33"/>
                    <a:pt x="40" y="33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0" y="33"/>
                    <a:pt x="40" y="33"/>
                  </a:cubicBezTo>
                  <a:moveTo>
                    <a:pt x="11" y="31"/>
                  </a:moveTo>
                  <a:cubicBezTo>
                    <a:pt x="12" y="31"/>
                    <a:pt x="12" y="32"/>
                    <a:pt x="13" y="33"/>
                  </a:cubicBezTo>
                  <a:cubicBezTo>
                    <a:pt x="12" y="32"/>
                    <a:pt x="12" y="32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1" y="31"/>
                    <a:pt x="11" y="31"/>
                  </a:cubicBezTo>
                  <a:moveTo>
                    <a:pt x="39" y="30"/>
                  </a:move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0"/>
                    <a:pt x="39" y="30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6"/>
                    <a:pt x="37" y="25"/>
                  </a:cubicBezTo>
                  <a:moveTo>
                    <a:pt x="8" y="25"/>
                  </a:moveTo>
                  <a:cubicBezTo>
                    <a:pt x="9" y="27"/>
                    <a:pt x="10" y="29"/>
                    <a:pt x="11" y="31"/>
                  </a:cubicBezTo>
                  <a:cubicBezTo>
                    <a:pt x="11" y="29"/>
                    <a:pt x="10" y="28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8" y="26"/>
                    <a:pt x="8" y="25"/>
                  </a:cubicBezTo>
                  <a:moveTo>
                    <a:pt x="7" y="24"/>
                  </a:moveTo>
                  <a:cubicBezTo>
                    <a:pt x="7" y="24"/>
                    <a:pt x="7" y="24"/>
                    <a:pt x="8" y="25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moveTo>
                    <a:pt x="6" y="22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2"/>
                  </a:cubicBezTo>
                  <a:moveTo>
                    <a:pt x="5" y="22"/>
                  </a:moveTo>
                  <a:cubicBezTo>
                    <a:pt x="5" y="22"/>
                    <a:pt x="6" y="22"/>
                    <a:pt x="6" y="22"/>
                  </a:cubicBezTo>
                  <a:cubicBezTo>
                    <a:pt x="6" y="22"/>
                    <a:pt x="5" y="22"/>
                    <a:pt x="5" y="22"/>
                  </a:cubicBezTo>
                  <a:moveTo>
                    <a:pt x="5" y="22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moveTo>
                    <a:pt x="35" y="20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moveTo>
                    <a:pt x="35" y="20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moveTo>
                    <a:pt x="1" y="17"/>
                  </a:moveTo>
                  <a:cubicBezTo>
                    <a:pt x="2" y="18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8"/>
                    <a:pt x="2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31" y="13"/>
                  </a:move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1" y="14"/>
                    <a:pt x="31" y="13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27" y="9"/>
                  </a:moveTo>
                  <a:cubicBezTo>
                    <a:pt x="28" y="9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8" y="10"/>
                    <a:pt x="28" y="9"/>
                    <a:pt x="27" y="9"/>
                  </a:cubicBezTo>
                  <a:moveTo>
                    <a:pt x="27" y="8"/>
                  </a:moveTo>
                  <a:cubicBezTo>
                    <a:pt x="27" y="8"/>
                    <a:pt x="27" y="8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22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moveTo>
                    <a:pt x="21" y="2"/>
                  </a:moveTo>
                  <a:cubicBezTo>
                    <a:pt x="21" y="2"/>
                    <a:pt x="21" y="2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moveTo>
                    <a:pt x="20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19" y="0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33"/>
            <p:cNvSpPr/>
            <p:nvPr>
              <p:custDataLst>
                <p:tags r:id="rId228"/>
              </p:custDataLst>
            </p:nvPr>
          </p:nvSpPr>
          <p:spPr bwMode="auto">
            <a:xfrm>
              <a:off x="11591926" y="3978275"/>
              <a:ext cx="44450" cy="25400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4 h 14"/>
                <a:gd name="T6" fmla="*/ 23 w 23"/>
                <a:gd name="T7" fmla="*/ 1 h 14"/>
                <a:gd name="T8" fmla="*/ 23 w 23"/>
                <a:gd name="T9" fmla="*/ 1 h 14"/>
                <a:gd name="T10" fmla="*/ 23 w 23"/>
                <a:gd name="T11" fmla="*/ 1 h 14"/>
                <a:gd name="T12" fmla="*/ 22 w 23"/>
                <a:gd name="T13" fmla="*/ 0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34"/>
            <p:cNvSpPr/>
            <p:nvPr>
              <p:custDataLst>
                <p:tags r:id="rId229"/>
              </p:custDataLst>
            </p:nvPr>
          </p:nvSpPr>
          <p:spPr bwMode="auto">
            <a:xfrm>
              <a:off x="11591926" y="3979863"/>
              <a:ext cx="46038" cy="26988"/>
            </a:xfrm>
            <a:custGeom>
              <a:avLst/>
              <a:gdLst>
                <a:gd name="T0" fmla="*/ 23 w 24"/>
                <a:gd name="T1" fmla="*/ 0 h 14"/>
                <a:gd name="T2" fmla="*/ 0 w 24"/>
                <a:gd name="T3" fmla="*/ 13 h 14"/>
                <a:gd name="T4" fmla="*/ 2 w 24"/>
                <a:gd name="T5" fmla="*/ 14 h 14"/>
                <a:gd name="T6" fmla="*/ 24 w 24"/>
                <a:gd name="T7" fmla="*/ 1 h 14"/>
                <a:gd name="T8" fmla="*/ 23 w 24"/>
                <a:gd name="T9" fmla="*/ 1 h 14"/>
                <a:gd name="T10" fmla="*/ 23 w 24"/>
                <a:gd name="T11" fmla="*/ 1 h 14"/>
                <a:gd name="T12" fmla="*/ 23 w 24"/>
                <a:gd name="T13" fmla="*/ 0 h 14"/>
                <a:gd name="T14" fmla="*/ 23 w 24"/>
                <a:gd name="T15" fmla="*/ 0 h 14"/>
                <a:gd name="T16" fmla="*/ 23 w 24"/>
                <a:gd name="T17" fmla="*/ 0 h 14"/>
                <a:gd name="T18" fmla="*/ 23 w 24"/>
                <a:gd name="T19" fmla="*/ 0 h 14"/>
                <a:gd name="T20" fmla="*/ 23 w 24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4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35"/>
            <p:cNvSpPr/>
            <p:nvPr>
              <p:custDataLst>
                <p:tags r:id="rId230"/>
              </p:custDataLst>
            </p:nvPr>
          </p:nvSpPr>
          <p:spPr bwMode="auto">
            <a:xfrm>
              <a:off x="11595101" y="3981450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1 w 23"/>
                <a:gd name="T15" fmla="*/ 14 h 14"/>
                <a:gd name="T16" fmla="*/ 1 w 23"/>
                <a:gd name="T17" fmla="*/ 14 h 14"/>
                <a:gd name="T18" fmla="*/ 1 w 23"/>
                <a:gd name="T19" fmla="*/ 14 h 14"/>
                <a:gd name="T20" fmla="*/ 1 w 23"/>
                <a:gd name="T21" fmla="*/ 14 h 14"/>
                <a:gd name="T22" fmla="*/ 23 w 23"/>
                <a:gd name="T23" fmla="*/ 1 h 14"/>
                <a:gd name="T24" fmla="*/ 23 w 23"/>
                <a:gd name="T25" fmla="*/ 1 h 14"/>
                <a:gd name="T26" fmla="*/ 23 w 23"/>
                <a:gd name="T27" fmla="*/ 1 h 14"/>
                <a:gd name="T28" fmla="*/ 23 w 23"/>
                <a:gd name="T29" fmla="*/ 1 h 14"/>
                <a:gd name="T30" fmla="*/ 23 w 23"/>
                <a:gd name="T31" fmla="*/ 1 h 14"/>
                <a:gd name="T32" fmla="*/ 22 w 23"/>
                <a:gd name="T33" fmla="*/ 1 h 14"/>
                <a:gd name="T34" fmla="*/ 22 w 23"/>
                <a:gd name="T35" fmla="*/ 1 h 14"/>
                <a:gd name="T36" fmla="*/ 22 w 23"/>
                <a:gd name="T37" fmla="*/ 0 h 14"/>
                <a:gd name="T38" fmla="*/ 22 w 23"/>
                <a:gd name="T39" fmla="*/ 0 h 14"/>
                <a:gd name="T40" fmla="*/ 22 w 23"/>
                <a:gd name="T41" fmla="*/ 0 h 14"/>
                <a:gd name="T42" fmla="*/ 22 w 23"/>
                <a:gd name="T43" fmla="*/ 0 h 14"/>
                <a:gd name="T44" fmla="*/ 22 w 23"/>
                <a:gd name="T4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36"/>
            <p:cNvSpPr/>
            <p:nvPr>
              <p:custDataLst>
                <p:tags r:id="rId231"/>
              </p:custDataLst>
            </p:nvPr>
          </p:nvSpPr>
          <p:spPr bwMode="auto">
            <a:xfrm>
              <a:off x="11598276" y="3983038"/>
              <a:ext cx="44450" cy="28575"/>
            </a:xfrm>
            <a:custGeom>
              <a:avLst/>
              <a:gdLst>
                <a:gd name="T0" fmla="*/ 22 w 24"/>
                <a:gd name="T1" fmla="*/ 0 h 15"/>
                <a:gd name="T2" fmla="*/ 0 w 24"/>
                <a:gd name="T3" fmla="*/ 13 h 15"/>
                <a:gd name="T4" fmla="*/ 0 w 24"/>
                <a:gd name="T5" fmla="*/ 13 h 15"/>
                <a:gd name="T6" fmla="*/ 0 w 24"/>
                <a:gd name="T7" fmla="*/ 13 h 15"/>
                <a:gd name="T8" fmla="*/ 1 w 24"/>
                <a:gd name="T9" fmla="*/ 14 h 15"/>
                <a:gd name="T10" fmla="*/ 1 w 24"/>
                <a:gd name="T11" fmla="*/ 15 h 15"/>
                <a:gd name="T12" fmla="*/ 1 w 24"/>
                <a:gd name="T13" fmla="*/ 15 h 15"/>
                <a:gd name="T14" fmla="*/ 1 w 24"/>
                <a:gd name="T15" fmla="*/ 15 h 15"/>
                <a:gd name="T16" fmla="*/ 24 w 24"/>
                <a:gd name="T17" fmla="*/ 2 h 15"/>
                <a:gd name="T18" fmla="*/ 22 w 2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37"/>
            <p:cNvSpPr/>
            <p:nvPr>
              <p:custDataLst>
                <p:tags r:id="rId232"/>
              </p:custDataLst>
            </p:nvPr>
          </p:nvSpPr>
          <p:spPr bwMode="auto">
            <a:xfrm>
              <a:off x="11599863" y="3987800"/>
              <a:ext cx="46038" cy="25400"/>
            </a:xfrm>
            <a:custGeom>
              <a:avLst/>
              <a:gdLst>
                <a:gd name="T0" fmla="*/ 23 w 24"/>
                <a:gd name="T1" fmla="*/ 0 h 14"/>
                <a:gd name="T2" fmla="*/ 0 w 24"/>
                <a:gd name="T3" fmla="*/ 13 h 14"/>
                <a:gd name="T4" fmla="*/ 0 w 24"/>
                <a:gd name="T5" fmla="*/ 13 h 14"/>
                <a:gd name="T6" fmla="*/ 2 w 24"/>
                <a:gd name="T7" fmla="*/ 14 h 14"/>
                <a:gd name="T8" fmla="*/ 2 w 24"/>
                <a:gd name="T9" fmla="*/ 14 h 14"/>
                <a:gd name="T10" fmla="*/ 2 w 24"/>
                <a:gd name="T11" fmla="*/ 14 h 14"/>
                <a:gd name="T12" fmla="*/ 24 w 24"/>
                <a:gd name="T13" fmla="*/ 1 h 14"/>
                <a:gd name="T14" fmla="*/ 23 w 2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38"/>
            <p:cNvSpPr/>
            <p:nvPr>
              <p:custDataLst>
                <p:tags r:id="rId233"/>
              </p:custDataLst>
            </p:nvPr>
          </p:nvSpPr>
          <p:spPr bwMode="auto">
            <a:xfrm>
              <a:off x="11603038" y="3989388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0 w 23"/>
                <a:gd name="T7" fmla="*/ 13 h 14"/>
                <a:gd name="T8" fmla="*/ 1 w 23"/>
                <a:gd name="T9" fmla="*/ 14 h 14"/>
                <a:gd name="T10" fmla="*/ 23 w 23"/>
                <a:gd name="T11" fmla="*/ 1 h 14"/>
                <a:gd name="T12" fmla="*/ 22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39"/>
            <p:cNvSpPr/>
            <p:nvPr>
              <p:custDataLst>
                <p:tags r:id="rId234"/>
              </p:custDataLst>
            </p:nvPr>
          </p:nvSpPr>
          <p:spPr bwMode="auto">
            <a:xfrm>
              <a:off x="11604626" y="3990975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1 w 23"/>
                <a:gd name="T5" fmla="*/ 15 h 15"/>
                <a:gd name="T6" fmla="*/ 1 w 23"/>
                <a:gd name="T7" fmla="*/ 15 h 15"/>
                <a:gd name="T8" fmla="*/ 1 w 23"/>
                <a:gd name="T9" fmla="*/ 15 h 15"/>
                <a:gd name="T10" fmla="*/ 1 w 23"/>
                <a:gd name="T11" fmla="*/ 15 h 15"/>
                <a:gd name="T12" fmla="*/ 23 w 23"/>
                <a:gd name="T13" fmla="*/ 2 h 15"/>
                <a:gd name="T14" fmla="*/ 23 w 23"/>
                <a:gd name="T15" fmla="*/ 2 h 15"/>
                <a:gd name="T16" fmla="*/ 23 w 23"/>
                <a:gd name="T17" fmla="*/ 2 h 15"/>
                <a:gd name="T18" fmla="*/ 23 w 23"/>
                <a:gd name="T19" fmla="*/ 1 h 15"/>
                <a:gd name="T20" fmla="*/ 23 w 23"/>
                <a:gd name="T21" fmla="*/ 1 h 15"/>
                <a:gd name="T22" fmla="*/ 22 w 23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0"/>
            <p:cNvSpPr/>
            <p:nvPr>
              <p:custDataLst>
                <p:tags r:id="rId235"/>
              </p:custDataLst>
            </p:nvPr>
          </p:nvSpPr>
          <p:spPr bwMode="auto">
            <a:xfrm>
              <a:off x="11607801" y="3994150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0 w 23"/>
                <a:gd name="T7" fmla="*/ 13 h 14"/>
                <a:gd name="T8" fmla="*/ 0 w 23"/>
                <a:gd name="T9" fmla="*/ 13 h 14"/>
                <a:gd name="T10" fmla="*/ 1 w 23"/>
                <a:gd name="T11" fmla="*/ 13 h 14"/>
                <a:gd name="T12" fmla="*/ 1 w 23"/>
                <a:gd name="T13" fmla="*/ 13 h 14"/>
                <a:gd name="T14" fmla="*/ 1 w 23"/>
                <a:gd name="T15" fmla="*/ 14 h 14"/>
                <a:gd name="T16" fmla="*/ 1 w 23"/>
                <a:gd name="T17" fmla="*/ 14 h 14"/>
                <a:gd name="T18" fmla="*/ 23 w 23"/>
                <a:gd name="T19" fmla="*/ 1 h 14"/>
                <a:gd name="T20" fmla="*/ 22 w 23"/>
                <a:gd name="T21" fmla="*/ 0 h 14"/>
                <a:gd name="T22" fmla="*/ 22 w 23"/>
                <a:gd name="T23" fmla="*/ 0 h 14"/>
                <a:gd name="T24" fmla="*/ 22 w 23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41"/>
            <p:cNvSpPr/>
            <p:nvPr>
              <p:custDataLst>
                <p:tags r:id="rId236"/>
              </p:custDataLst>
            </p:nvPr>
          </p:nvSpPr>
          <p:spPr bwMode="auto">
            <a:xfrm>
              <a:off x="11609388" y="3997325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22 w 24"/>
                <a:gd name="T3" fmla="*/ 0 h 15"/>
                <a:gd name="T4" fmla="*/ 0 w 24"/>
                <a:gd name="T5" fmla="*/ 13 h 15"/>
                <a:gd name="T6" fmla="*/ 1 w 24"/>
                <a:gd name="T7" fmla="*/ 14 h 15"/>
                <a:gd name="T8" fmla="*/ 1 w 24"/>
                <a:gd name="T9" fmla="*/ 15 h 15"/>
                <a:gd name="T10" fmla="*/ 1 w 24"/>
                <a:gd name="T11" fmla="*/ 15 h 15"/>
                <a:gd name="T12" fmla="*/ 1 w 24"/>
                <a:gd name="T13" fmla="*/ 15 h 15"/>
                <a:gd name="T14" fmla="*/ 24 w 24"/>
                <a:gd name="T15" fmla="*/ 2 h 15"/>
                <a:gd name="T16" fmla="*/ 23 w 24"/>
                <a:gd name="T17" fmla="*/ 0 h 15"/>
                <a:gd name="T18" fmla="*/ 23 w 24"/>
                <a:gd name="T19" fmla="*/ 0 h 15"/>
                <a:gd name="T20" fmla="*/ 22 w 24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42"/>
            <p:cNvSpPr/>
            <p:nvPr>
              <p:custDataLst>
                <p:tags r:id="rId237"/>
              </p:custDataLst>
            </p:nvPr>
          </p:nvSpPr>
          <p:spPr bwMode="auto">
            <a:xfrm>
              <a:off x="11610976" y="4000500"/>
              <a:ext cx="46038" cy="28575"/>
            </a:xfrm>
            <a:custGeom>
              <a:avLst/>
              <a:gdLst>
                <a:gd name="T0" fmla="*/ 23 w 24"/>
                <a:gd name="T1" fmla="*/ 0 h 15"/>
                <a:gd name="T2" fmla="*/ 0 w 24"/>
                <a:gd name="T3" fmla="*/ 13 h 15"/>
                <a:gd name="T4" fmla="*/ 0 w 24"/>
                <a:gd name="T5" fmla="*/ 13 h 15"/>
                <a:gd name="T6" fmla="*/ 1 w 24"/>
                <a:gd name="T7" fmla="*/ 13 h 15"/>
                <a:gd name="T8" fmla="*/ 1 w 24"/>
                <a:gd name="T9" fmla="*/ 13 h 15"/>
                <a:gd name="T10" fmla="*/ 2 w 24"/>
                <a:gd name="T11" fmla="*/ 15 h 15"/>
                <a:gd name="T12" fmla="*/ 2 w 24"/>
                <a:gd name="T13" fmla="*/ 15 h 15"/>
                <a:gd name="T14" fmla="*/ 2 w 24"/>
                <a:gd name="T15" fmla="*/ 15 h 15"/>
                <a:gd name="T16" fmla="*/ 24 w 24"/>
                <a:gd name="T17" fmla="*/ 2 h 15"/>
                <a:gd name="T18" fmla="*/ 24 w 24"/>
                <a:gd name="T19" fmla="*/ 1 h 15"/>
                <a:gd name="T20" fmla="*/ 24 w 24"/>
                <a:gd name="T21" fmla="*/ 1 h 15"/>
                <a:gd name="T22" fmla="*/ 24 w 24"/>
                <a:gd name="T23" fmla="*/ 1 h 15"/>
                <a:gd name="T24" fmla="*/ 24 w 24"/>
                <a:gd name="T25" fmla="*/ 1 h 15"/>
                <a:gd name="T26" fmla="*/ 24 w 24"/>
                <a:gd name="T27" fmla="*/ 1 h 15"/>
                <a:gd name="T28" fmla="*/ 24 w 24"/>
                <a:gd name="T29" fmla="*/ 1 h 15"/>
                <a:gd name="T30" fmla="*/ 23 w 24"/>
                <a:gd name="T3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5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43"/>
            <p:cNvSpPr/>
            <p:nvPr>
              <p:custDataLst>
                <p:tags r:id="rId238"/>
              </p:custDataLst>
            </p:nvPr>
          </p:nvSpPr>
          <p:spPr bwMode="auto">
            <a:xfrm>
              <a:off x="11614151" y="4003675"/>
              <a:ext cx="47625" cy="33338"/>
            </a:xfrm>
            <a:custGeom>
              <a:avLst/>
              <a:gdLst>
                <a:gd name="T0" fmla="*/ 22 w 25"/>
                <a:gd name="T1" fmla="*/ 0 h 17"/>
                <a:gd name="T2" fmla="*/ 22 w 25"/>
                <a:gd name="T3" fmla="*/ 0 h 17"/>
                <a:gd name="T4" fmla="*/ 0 w 25"/>
                <a:gd name="T5" fmla="*/ 13 h 17"/>
                <a:gd name="T6" fmla="*/ 0 w 25"/>
                <a:gd name="T7" fmla="*/ 13 h 17"/>
                <a:gd name="T8" fmla="*/ 2 w 25"/>
                <a:gd name="T9" fmla="*/ 17 h 17"/>
                <a:gd name="T10" fmla="*/ 2 w 25"/>
                <a:gd name="T11" fmla="*/ 17 h 17"/>
                <a:gd name="T12" fmla="*/ 3 w 25"/>
                <a:gd name="T13" fmla="*/ 17 h 17"/>
                <a:gd name="T14" fmla="*/ 3 w 25"/>
                <a:gd name="T15" fmla="*/ 17 h 17"/>
                <a:gd name="T16" fmla="*/ 3 w 25"/>
                <a:gd name="T17" fmla="*/ 17 h 17"/>
                <a:gd name="T18" fmla="*/ 25 w 25"/>
                <a:gd name="T19" fmla="*/ 4 h 17"/>
                <a:gd name="T20" fmla="*/ 23 w 25"/>
                <a:gd name="T21" fmla="*/ 1 h 17"/>
                <a:gd name="T22" fmla="*/ 23 w 25"/>
                <a:gd name="T23" fmla="*/ 1 h 17"/>
                <a:gd name="T24" fmla="*/ 22 w 25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7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2" y="15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4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44"/>
            <p:cNvSpPr/>
            <p:nvPr>
              <p:custDataLst>
                <p:tags r:id="rId239"/>
              </p:custDataLst>
            </p:nvPr>
          </p:nvSpPr>
          <p:spPr bwMode="auto">
            <a:xfrm>
              <a:off x="11620501" y="4011613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1 w 23"/>
                <a:gd name="T7" fmla="*/ 15 h 15"/>
                <a:gd name="T8" fmla="*/ 1 w 23"/>
                <a:gd name="T9" fmla="*/ 15 h 15"/>
                <a:gd name="T10" fmla="*/ 23 w 23"/>
                <a:gd name="T11" fmla="*/ 3 h 15"/>
                <a:gd name="T12" fmla="*/ 23 w 23"/>
                <a:gd name="T13" fmla="*/ 2 h 15"/>
                <a:gd name="T14" fmla="*/ 23 w 23"/>
                <a:gd name="T15" fmla="*/ 2 h 15"/>
                <a:gd name="T16" fmla="*/ 23 w 23"/>
                <a:gd name="T17" fmla="*/ 2 h 15"/>
                <a:gd name="T18" fmla="*/ 23 w 23"/>
                <a:gd name="T19" fmla="*/ 2 h 15"/>
                <a:gd name="T20" fmla="*/ 23 w 23"/>
                <a:gd name="T21" fmla="*/ 2 h 15"/>
                <a:gd name="T22" fmla="*/ 23 w 23"/>
                <a:gd name="T23" fmla="*/ 2 h 15"/>
                <a:gd name="T24" fmla="*/ 23 w 23"/>
                <a:gd name="T25" fmla="*/ 2 h 15"/>
                <a:gd name="T26" fmla="*/ 23 w 23"/>
                <a:gd name="T27" fmla="*/ 2 h 15"/>
                <a:gd name="T28" fmla="*/ 22 w 23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45"/>
            <p:cNvSpPr/>
            <p:nvPr>
              <p:custDataLst>
                <p:tags r:id="rId240"/>
              </p:custDataLst>
            </p:nvPr>
          </p:nvSpPr>
          <p:spPr bwMode="auto">
            <a:xfrm>
              <a:off x="11622088" y="4017963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2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246"/>
            <p:cNvSpPr/>
            <p:nvPr>
              <p:custDataLst>
                <p:tags r:id="rId241"/>
              </p:custDataLst>
            </p:nvPr>
          </p:nvSpPr>
          <p:spPr bwMode="auto">
            <a:xfrm>
              <a:off x="11623676" y="4019550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1 w 23"/>
                <a:gd name="T7" fmla="*/ 15 h 15"/>
                <a:gd name="T8" fmla="*/ 1 w 23"/>
                <a:gd name="T9" fmla="*/ 15 h 15"/>
                <a:gd name="T10" fmla="*/ 1 w 23"/>
                <a:gd name="T11" fmla="*/ 15 h 15"/>
                <a:gd name="T12" fmla="*/ 23 w 23"/>
                <a:gd name="T13" fmla="*/ 2 h 15"/>
                <a:gd name="T14" fmla="*/ 22 w 2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47"/>
            <p:cNvSpPr/>
            <p:nvPr>
              <p:custDataLst>
                <p:tags r:id="rId242"/>
              </p:custDataLst>
            </p:nvPr>
          </p:nvSpPr>
          <p:spPr bwMode="auto">
            <a:xfrm>
              <a:off x="11626851" y="4022725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0 w 23"/>
                <a:gd name="T7" fmla="*/ 14 h 14"/>
                <a:gd name="T8" fmla="*/ 0 w 23"/>
                <a:gd name="T9" fmla="*/ 14 h 14"/>
                <a:gd name="T10" fmla="*/ 23 w 23"/>
                <a:gd name="T11" fmla="*/ 1 h 14"/>
                <a:gd name="T12" fmla="*/ 22 w 23"/>
                <a:gd name="T13" fmla="*/ 1 h 14"/>
                <a:gd name="T14" fmla="*/ 22 w 23"/>
                <a:gd name="T15" fmla="*/ 1 h 14"/>
                <a:gd name="T16" fmla="*/ 22 w 2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48"/>
            <p:cNvSpPr/>
            <p:nvPr>
              <p:custDataLst>
                <p:tags r:id="rId243"/>
              </p:custDataLst>
            </p:nvPr>
          </p:nvSpPr>
          <p:spPr bwMode="auto">
            <a:xfrm>
              <a:off x="11626851" y="4025900"/>
              <a:ext cx="42863" cy="25400"/>
            </a:xfrm>
            <a:custGeom>
              <a:avLst/>
              <a:gdLst>
                <a:gd name="T0" fmla="*/ 23 w 23"/>
                <a:gd name="T1" fmla="*/ 0 h 14"/>
                <a:gd name="T2" fmla="*/ 23 w 23"/>
                <a:gd name="T3" fmla="*/ 0 h 14"/>
                <a:gd name="T4" fmla="*/ 0 w 23"/>
                <a:gd name="T5" fmla="*/ 13 h 14"/>
                <a:gd name="T6" fmla="*/ 1 w 23"/>
                <a:gd name="T7" fmla="*/ 14 h 14"/>
                <a:gd name="T8" fmla="*/ 23 w 23"/>
                <a:gd name="T9" fmla="*/ 2 h 14"/>
                <a:gd name="T10" fmla="*/ 23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49"/>
            <p:cNvSpPr/>
            <p:nvPr>
              <p:custDataLst>
                <p:tags r:id="rId244"/>
              </p:custDataLst>
            </p:nvPr>
          </p:nvSpPr>
          <p:spPr bwMode="auto">
            <a:xfrm>
              <a:off x="11628438" y="4029075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2 h 14"/>
                <a:gd name="T6" fmla="*/ 0 w 23"/>
                <a:gd name="T7" fmla="*/ 13 h 14"/>
                <a:gd name="T8" fmla="*/ 0 w 23"/>
                <a:gd name="T9" fmla="*/ 14 h 14"/>
                <a:gd name="T10" fmla="*/ 0 w 23"/>
                <a:gd name="T11" fmla="*/ 14 h 14"/>
                <a:gd name="T12" fmla="*/ 23 w 23"/>
                <a:gd name="T13" fmla="*/ 1 h 14"/>
                <a:gd name="T14" fmla="*/ 22 w 23"/>
                <a:gd name="T15" fmla="*/ 0 h 14"/>
                <a:gd name="T16" fmla="*/ 22 w 23"/>
                <a:gd name="T17" fmla="*/ 0 h 14"/>
                <a:gd name="T18" fmla="*/ 22 w 23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50"/>
            <p:cNvSpPr/>
            <p:nvPr>
              <p:custDataLst>
                <p:tags r:id="rId245"/>
              </p:custDataLst>
            </p:nvPr>
          </p:nvSpPr>
          <p:spPr bwMode="auto">
            <a:xfrm>
              <a:off x="11628438" y="4030663"/>
              <a:ext cx="42863" cy="26988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3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51"/>
            <p:cNvSpPr/>
            <p:nvPr>
              <p:custDataLst>
                <p:tags r:id="rId246"/>
              </p:custDataLst>
            </p:nvPr>
          </p:nvSpPr>
          <p:spPr bwMode="auto">
            <a:xfrm>
              <a:off x="11630026" y="4032250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0 w 23"/>
                <a:gd name="T7" fmla="*/ 14 h 15"/>
                <a:gd name="T8" fmla="*/ 0 w 23"/>
                <a:gd name="T9" fmla="*/ 14 h 15"/>
                <a:gd name="T10" fmla="*/ 0 w 23"/>
                <a:gd name="T11" fmla="*/ 14 h 15"/>
                <a:gd name="T12" fmla="*/ 0 w 23"/>
                <a:gd name="T13" fmla="*/ 15 h 15"/>
                <a:gd name="T14" fmla="*/ 23 w 23"/>
                <a:gd name="T15" fmla="*/ 2 h 15"/>
                <a:gd name="T16" fmla="*/ 22 w 23"/>
                <a:gd name="T17" fmla="*/ 1 h 15"/>
                <a:gd name="T18" fmla="*/ 22 w 23"/>
                <a:gd name="T19" fmla="*/ 1 h 15"/>
                <a:gd name="T20" fmla="*/ 22 w 23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52"/>
            <p:cNvSpPr/>
            <p:nvPr>
              <p:custDataLst>
                <p:tags r:id="rId247"/>
              </p:custDataLst>
            </p:nvPr>
          </p:nvSpPr>
          <p:spPr bwMode="auto">
            <a:xfrm>
              <a:off x="11630026" y="4037013"/>
              <a:ext cx="44450" cy="26988"/>
            </a:xfrm>
            <a:custGeom>
              <a:avLst/>
              <a:gdLst>
                <a:gd name="T0" fmla="*/ 23 w 23"/>
                <a:gd name="T1" fmla="*/ 0 h 14"/>
                <a:gd name="T2" fmla="*/ 23 w 23"/>
                <a:gd name="T3" fmla="*/ 0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1 h 14"/>
                <a:gd name="T16" fmla="*/ 23 w 23"/>
                <a:gd name="T17" fmla="*/ 0 h 14"/>
                <a:gd name="T18" fmla="*/ 23 w 23"/>
                <a:gd name="T19" fmla="*/ 0 h 14"/>
                <a:gd name="T20" fmla="*/ 23 w 23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53"/>
            <p:cNvSpPr/>
            <p:nvPr>
              <p:custDataLst>
                <p:tags r:id="rId248"/>
              </p:custDataLst>
            </p:nvPr>
          </p:nvSpPr>
          <p:spPr bwMode="auto">
            <a:xfrm>
              <a:off x="11631613" y="4038600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0 w 23"/>
                <a:gd name="T7" fmla="*/ 14 h 15"/>
                <a:gd name="T8" fmla="*/ 0 w 23"/>
                <a:gd name="T9" fmla="*/ 14 h 15"/>
                <a:gd name="T10" fmla="*/ 0 w 23"/>
                <a:gd name="T11" fmla="*/ 14 h 15"/>
                <a:gd name="T12" fmla="*/ 0 w 23"/>
                <a:gd name="T13" fmla="*/ 15 h 15"/>
                <a:gd name="T14" fmla="*/ 0 w 23"/>
                <a:gd name="T15" fmla="*/ 15 h 15"/>
                <a:gd name="T16" fmla="*/ 0 w 23"/>
                <a:gd name="T17" fmla="*/ 15 h 15"/>
                <a:gd name="T18" fmla="*/ 0 w 23"/>
                <a:gd name="T19" fmla="*/ 15 h 15"/>
                <a:gd name="T20" fmla="*/ 23 w 23"/>
                <a:gd name="T21" fmla="*/ 2 h 15"/>
                <a:gd name="T22" fmla="*/ 22 w 23"/>
                <a:gd name="T23" fmla="*/ 1 h 15"/>
                <a:gd name="T24" fmla="*/ 22 w 23"/>
                <a:gd name="T25" fmla="*/ 1 h 15"/>
                <a:gd name="T26" fmla="*/ 22 w 23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54"/>
            <p:cNvSpPr/>
            <p:nvPr>
              <p:custDataLst>
                <p:tags r:id="rId249"/>
              </p:custDataLst>
            </p:nvPr>
          </p:nvSpPr>
          <p:spPr bwMode="auto">
            <a:xfrm>
              <a:off x="11631613" y="4041775"/>
              <a:ext cx="44450" cy="26988"/>
            </a:xfrm>
            <a:custGeom>
              <a:avLst/>
              <a:gdLst>
                <a:gd name="T0" fmla="*/ 23 w 23"/>
                <a:gd name="T1" fmla="*/ 0 h 14"/>
                <a:gd name="T2" fmla="*/ 23 w 23"/>
                <a:gd name="T3" fmla="*/ 0 h 14"/>
                <a:gd name="T4" fmla="*/ 0 w 23"/>
                <a:gd name="T5" fmla="*/ 13 h 14"/>
                <a:gd name="T6" fmla="*/ 0 w 23"/>
                <a:gd name="T7" fmla="*/ 13 h 14"/>
                <a:gd name="T8" fmla="*/ 0 w 23"/>
                <a:gd name="T9" fmla="*/ 13 h 14"/>
                <a:gd name="T10" fmla="*/ 0 w 23"/>
                <a:gd name="T11" fmla="*/ 13 h 14"/>
                <a:gd name="T12" fmla="*/ 1 w 23"/>
                <a:gd name="T13" fmla="*/ 14 h 14"/>
                <a:gd name="T14" fmla="*/ 1 w 23"/>
                <a:gd name="T15" fmla="*/ 14 h 14"/>
                <a:gd name="T16" fmla="*/ 1 w 23"/>
                <a:gd name="T17" fmla="*/ 14 h 14"/>
                <a:gd name="T18" fmla="*/ 23 w 23"/>
                <a:gd name="T19" fmla="*/ 1 h 14"/>
                <a:gd name="T20" fmla="*/ 23 w 23"/>
                <a:gd name="T21" fmla="*/ 0 h 14"/>
                <a:gd name="T22" fmla="*/ 23 w 23"/>
                <a:gd name="T23" fmla="*/ 0 h 14"/>
                <a:gd name="T24" fmla="*/ 23 w 23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55"/>
            <p:cNvSpPr/>
            <p:nvPr>
              <p:custDataLst>
                <p:tags r:id="rId250"/>
              </p:custDataLst>
            </p:nvPr>
          </p:nvSpPr>
          <p:spPr bwMode="auto">
            <a:xfrm>
              <a:off x="11633201" y="4044950"/>
              <a:ext cx="42863" cy="28575"/>
            </a:xfrm>
            <a:custGeom>
              <a:avLst/>
              <a:gdLst>
                <a:gd name="T0" fmla="*/ 22 w 22"/>
                <a:gd name="T1" fmla="*/ 0 h 15"/>
                <a:gd name="T2" fmla="*/ 0 w 22"/>
                <a:gd name="T3" fmla="*/ 13 h 15"/>
                <a:gd name="T4" fmla="*/ 0 w 22"/>
                <a:gd name="T5" fmla="*/ 13 h 15"/>
                <a:gd name="T6" fmla="*/ 0 w 22"/>
                <a:gd name="T7" fmla="*/ 14 h 15"/>
                <a:gd name="T8" fmla="*/ 0 w 22"/>
                <a:gd name="T9" fmla="*/ 15 h 15"/>
                <a:gd name="T10" fmla="*/ 22 w 22"/>
                <a:gd name="T11" fmla="*/ 2 h 15"/>
                <a:gd name="T12" fmla="*/ 22 w 22"/>
                <a:gd name="T13" fmla="*/ 1 h 15"/>
                <a:gd name="T14" fmla="*/ 22 w 22"/>
                <a:gd name="T15" fmla="*/ 1 h 15"/>
                <a:gd name="T16" fmla="*/ 22 w 2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56"/>
            <p:cNvSpPr/>
            <p:nvPr>
              <p:custDataLst>
                <p:tags r:id="rId251"/>
              </p:custDataLst>
            </p:nvPr>
          </p:nvSpPr>
          <p:spPr bwMode="auto">
            <a:xfrm>
              <a:off x="11633201" y="4048125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4 h 14"/>
                <a:gd name="T8" fmla="*/ 23 w 23"/>
                <a:gd name="T9" fmla="*/ 1 h 14"/>
                <a:gd name="T10" fmla="*/ 22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57"/>
            <p:cNvSpPr/>
            <p:nvPr>
              <p:custDataLst>
                <p:tags r:id="rId252"/>
              </p:custDataLst>
            </p:nvPr>
          </p:nvSpPr>
          <p:spPr bwMode="auto">
            <a:xfrm>
              <a:off x="11633201" y="4049713"/>
              <a:ext cx="44450" cy="28575"/>
            </a:xfrm>
            <a:custGeom>
              <a:avLst/>
              <a:gdLst>
                <a:gd name="T0" fmla="*/ 23 w 23"/>
                <a:gd name="T1" fmla="*/ 0 h 15"/>
                <a:gd name="T2" fmla="*/ 23 w 23"/>
                <a:gd name="T3" fmla="*/ 0 h 15"/>
                <a:gd name="T4" fmla="*/ 0 w 23"/>
                <a:gd name="T5" fmla="*/ 13 h 15"/>
                <a:gd name="T6" fmla="*/ 1 w 23"/>
                <a:gd name="T7" fmla="*/ 15 h 15"/>
                <a:gd name="T8" fmla="*/ 23 w 23"/>
                <a:gd name="T9" fmla="*/ 2 h 15"/>
                <a:gd name="T10" fmla="*/ 23 w 2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58"/>
            <p:cNvSpPr/>
            <p:nvPr>
              <p:custDataLst>
                <p:tags r:id="rId253"/>
              </p:custDataLst>
            </p:nvPr>
          </p:nvSpPr>
          <p:spPr bwMode="auto">
            <a:xfrm>
              <a:off x="11636376" y="4054475"/>
              <a:ext cx="41275" cy="25400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4 h 14"/>
                <a:gd name="T12" fmla="*/ 22 w 22"/>
                <a:gd name="T13" fmla="*/ 1 h 14"/>
                <a:gd name="T14" fmla="*/ 22 w 22"/>
                <a:gd name="T15" fmla="*/ 0 h 14"/>
                <a:gd name="T16" fmla="*/ 22 w 22"/>
                <a:gd name="T17" fmla="*/ 0 h 14"/>
                <a:gd name="T18" fmla="*/ 22 w 22"/>
                <a:gd name="T19" fmla="*/ 0 h 14"/>
                <a:gd name="T20" fmla="*/ 22 w 22"/>
                <a:gd name="T21" fmla="*/ 0 h 14"/>
                <a:gd name="T22" fmla="*/ 22 w 22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59"/>
            <p:cNvSpPr/>
            <p:nvPr>
              <p:custDataLst>
                <p:tags r:id="rId254"/>
              </p:custDataLst>
            </p:nvPr>
          </p:nvSpPr>
          <p:spPr bwMode="auto">
            <a:xfrm>
              <a:off x="11636376" y="4056063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4 h 14"/>
                <a:gd name="T10" fmla="*/ 0 w 22"/>
                <a:gd name="T11" fmla="*/ 14 h 14"/>
                <a:gd name="T12" fmla="*/ 0 w 22"/>
                <a:gd name="T13" fmla="*/ 14 h 14"/>
                <a:gd name="T14" fmla="*/ 0 w 22"/>
                <a:gd name="T15" fmla="*/ 14 h 14"/>
                <a:gd name="T16" fmla="*/ 22 w 22"/>
                <a:gd name="T17" fmla="*/ 1 h 14"/>
                <a:gd name="T18" fmla="*/ 22 w 22"/>
                <a:gd name="T19" fmla="*/ 0 h 14"/>
                <a:gd name="T20" fmla="*/ 22 w 22"/>
                <a:gd name="T21" fmla="*/ 0 h 14"/>
                <a:gd name="T22" fmla="*/ 22 w 22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60"/>
            <p:cNvSpPr/>
            <p:nvPr>
              <p:custDataLst>
                <p:tags r:id="rId255"/>
              </p:custDataLst>
            </p:nvPr>
          </p:nvSpPr>
          <p:spPr bwMode="auto">
            <a:xfrm>
              <a:off x="11636376" y="4057650"/>
              <a:ext cx="41275" cy="28575"/>
            </a:xfrm>
            <a:custGeom>
              <a:avLst/>
              <a:gdLst>
                <a:gd name="T0" fmla="*/ 22 w 22"/>
                <a:gd name="T1" fmla="*/ 0 h 15"/>
                <a:gd name="T2" fmla="*/ 0 w 22"/>
                <a:gd name="T3" fmla="*/ 13 h 15"/>
                <a:gd name="T4" fmla="*/ 0 w 22"/>
                <a:gd name="T5" fmla="*/ 15 h 15"/>
                <a:gd name="T6" fmla="*/ 22 w 22"/>
                <a:gd name="T7" fmla="*/ 2 h 15"/>
                <a:gd name="T8" fmla="*/ 22 w 22"/>
                <a:gd name="T9" fmla="*/ 2 h 15"/>
                <a:gd name="T10" fmla="*/ 22 w 22"/>
                <a:gd name="T11" fmla="*/ 2 h 15"/>
                <a:gd name="T12" fmla="*/ 22 w 22"/>
                <a:gd name="T13" fmla="*/ 1 h 15"/>
                <a:gd name="T14" fmla="*/ 22 w 22"/>
                <a:gd name="T15" fmla="*/ 1 h 15"/>
                <a:gd name="T16" fmla="*/ 22 w 2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61"/>
            <p:cNvSpPr/>
            <p:nvPr>
              <p:custDataLst>
                <p:tags r:id="rId256"/>
              </p:custDataLst>
            </p:nvPr>
          </p:nvSpPr>
          <p:spPr bwMode="auto">
            <a:xfrm>
              <a:off x="11636376" y="4060825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4 h 14"/>
                <a:gd name="T8" fmla="*/ 0 w 22"/>
                <a:gd name="T9" fmla="*/ 14 h 14"/>
                <a:gd name="T10" fmla="*/ 0 w 22"/>
                <a:gd name="T11" fmla="*/ 14 h 14"/>
                <a:gd name="T12" fmla="*/ 22 w 22"/>
                <a:gd name="T13" fmla="*/ 1 h 14"/>
                <a:gd name="T14" fmla="*/ 22 w 22"/>
                <a:gd name="T15" fmla="*/ 0 h 14"/>
                <a:gd name="T16" fmla="*/ 22 w 22"/>
                <a:gd name="T17" fmla="*/ 0 h 14"/>
                <a:gd name="T18" fmla="*/ 22 w 2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62"/>
            <p:cNvSpPr/>
            <p:nvPr>
              <p:custDataLst>
                <p:tags r:id="rId257"/>
              </p:custDataLst>
            </p:nvPr>
          </p:nvSpPr>
          <p:spPr bwMode="auto">
            <a:xfrm>
              <a:off x="11636376" y="4064000"/>
              <a:ext cx="41275" cy="25400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4 h 14"/>
                <a:gd name="T10" fmla="*/ 0 w 22"/>
                <a:gd name="T11" fmla="*/ 14 h 14"/>
                <a:gd name="T12" fmla="*/ 0 w 22"/>
                <a:gd name="T13" fmla="*/ 14 h 14"/>
                <a:gd name="T14" fmla="*/ 0 w 22"/>
                <a:gd name="T15" fmla="*/ 14 h 14"/>
                <a:gd name="T16" fmla="*/ 0 w 22"/>
                <a:gd name="T17" fmla="*/ 14 h 14"/>
                <a:gd name="T18" fmla="*/ 0 w 22"/>
                <a:gd name="T19" fmla="*/ 14 h 14"/>
                <a:gd name="T20" fmla="*/ 0 w 22"/>
                <a:gd name="T21" fmla="*/ 14 h 14"/>
                <a:gd name="T22" fmla="*/ 0 w 22"/>
                <a:gd name="T23" fmla="*/ 14 h 14"/>
                <a:gd name="T24" fmla="*/ 0 w 22"/>
                <a:gd name="T25" fmla="*/ 14 h 14"/>
                <a:gd name="T26" fmla="*/ 0 w 22"/>
                <a:gd name="T27" fmla="*/ 14 h 14"/>
                <a:gd name="T28" fmla="*/ 0 w 22"/>
                <a:gd name="T29" fmla="*/ 14 h 14"/>
                <a:gd name="T30" fmla="*/ 0 w 22"/>
                <a:gd name="T31" fmla="*/ 14 h 14"/>
                <a:gd name="T32" fmla="*/ 22 w 22"/>
                <a:gd name="T33" fmla="*/ 1 h 14"/>
                <a:gd name="T34" fmla="*/ 22 w 22"/>
                <a:gd name="T35" fmla="*/ 1 h 14"/>
                <a:gd name="T36" fmla="*/ 22 w 22"/>
                <a:gd name="T37" fmla="*/ 1 h 14"/>
                <a:gd name="T38" fmla="*/ 22 w 22"/>
                <a:gd name="T39" fmla="*/ 1 h 14"/>
                <a:gd name="T40" fmla="*/ 22 w 22"/>
                <a:gd name="T41" fmla="*/ 1 h 14"/>
                <a:gd name="T42" fmla="*/ 22 w 22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63"/>
            <p:cNvSpPr/>
            <p:nvPr>
              <p:custDataLst>
                <p:tags r:id="rId258"/>
              </p:custDataLst>
            </p:nvPr>
          </p:nvSpPr>
          <p:spPr bwMode="auto">
            <a:xfrm>
              <a:off x="11636376" y="4065588"/>
              <a:ext cx="41275" cy="28575"/>
            </a:xfrm>
            <a:custGeom>
              <a:avLst/>
              <a:gdLst>
                <a:gd name="T0" fmla="*/ 22 w 22"/>
                <a:gd name="T1" fmla="*/ 0 h 15"/>
                <a:gd name="T2" fmla="*/ 0 w 22"/>
                <a:gd name="T3" fmla="*/ 13 h 15"/>
                <a:gd name="T4" fmla="*/ 0 w 22"/>
                <a:gd name="T5" fmla="*/ 13 h 15"/>
                <a:gd name="T6" fmla="*/ 0 w 22"/>
                <a:gd name="T7" fmla="*/ 13 h 15"/>
                <a:gd name="T8" fmla="*/ 0 w 22"/>
                <a:gd name="T9" fmla="*/ 13 h 15"/>
                <a:gd name="T10" fmla="*/ 0 w 22"/>
                <a:gd name="T11" fmla="*/ 13 h 15"/>
                <a:gd name="T12" fmla="*/ 0 w 22"/>
                <a:gd name="T13" fmla="*/ 13 h 15"/>
                <a:gd name="T14" fmla="*/ 0 w 22"/>
                <a:gd name="T15" fmla="*/ 13 h 15"/>
                <a:gd name="T16" fmla="*/ 0 w 22"/>
                <a:gd name="T17" fmla="*/ 14 h 15"/>
                <a:gd name="T18" fmla="*/ 0 w 22"/>
                <a:gd name="T19" fmla="*/ 14 h 15"/>
                <a:gd name="T20" fmla="*/ 0 w 22"/>
                <a:gd name="T21" fmla="*/ 14 h 15"/>
                <a:gd name="T22" fmla="*/ 0 w 22"/>
                <a:gd name="T23" fmla="*/ 15 h 15"/>
                <a:gd name="T24" fmla="*/ 22 w 22"/>
                <a:gd name="T25" fmla="*/ 2 h 15"/>
                <a:gd name="T26" fmla="*/ 22 w 22"/>
                <a:gd name="T27" fmla="*/ 2 h 15"/>
                <a:gd name="T28" fmla="*/ 22 w 22"/>
                <a:gd name="T29" fmla="*/ 0 h 15"/>
                <a:gd name="T30" fmla="*/ 22 w 22"/>
                <a:gd name="T3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64"/>
            <p:cNvSpPr/>
            <p:nvPr>
              <p:custDataLst>
                <p:tags r:id="rId259"/>
              </p:custDataLst>
            </p:nvPr>
          </p:nvSpPr>
          <p:spPr bwMode="auto">
            <a:xfrm>
              <a:off x="11636376" y="4068763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4 h 14"/>
                <a:gd name="T12" fmla="*/ 22 w 22"/>
                <a:gd name="T13" fmla="*/ 1 h 14"/>
                <a:gd name="T14" fmla="*/ 22 w 22"/>
                <a:gd name="T15" fmla="*/ 1 h 14"/>
                <a:gd name="T16" fmla="*/ 22 w 22"/>
                <a:gd name="T17" fmla="*/ 0 h 14"/>
                <a:gd name="T18" fmla="*/ 22 w 2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65"/>
            <p:cNvSpPr/>
            <p:nvPr>
              <p:custDataLst>
                <p:tags r:id="rId260"/>
              </p:custDataLst>
            </p:nvPr>
          </p:nvSpPr>
          <p:spPr bwMode="auto">
            <a:xfrm>
              <a:off x="11636376" y="4070350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4 h 14"/>
                <a:gd name="T6" fmla="*/ 0 w 22"/>
                <a:gd name="T7" fmla="*/ 14 h 14"/>
                <a:gd name="T8" fmla="*/ 22 w 22"/>
                <a:gd name="T9" fmla="*/ 1 h 14"/>
                <a:gd name="T10" fmla="*/ 22 w 22"/>
                <a:gd name="T11" fmla="*/ 0 h 14"/>
                <a:gd name="T12" fmla="*/ 22 w 22"/>
                <a:gd name="T13" fmla="*/ 0 h 14"/>
                <a:gd name="T14" fmla="*/ 22 w 22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66"/>
            <p:cNvSpPr/>
            <p:nvPr>
              <p:custDataLst>
                <p:tags r:id="rId261"/>
              </p:custDataLst>
            </p:nvPr>
          </p:nvSpPr>
          <p:spPr bwMode="auto">
            <a:xfrm>
              <a:off x="11636376" y="4073525"/>
              <a:ext cx="41275" cy="28575"/>
            </a:xfrm>
            <a:custGeom>
              <a:avLst/>
              <a:gdLst>
                <a:gd name="T0" fmla="*/ 22 w 22"/>
                <a:gd name="T1" fmla="*/ 0 h 15"/>
                <a:gd name="T2" fmla="*/ 0 w 22"/>
                <a:gd name="T3" fmla="*/ 13 h 15"/>
                <a:gd name="T4" fmla="*/ 0 w 22"/>
                <a:gd name="T5" fmla="*/ 14 h 15"/>
                <a:gd name="T6" fmla="*/ 0 w 22"/>
                <a:gd name="T7" fmla="*/ 15 h 15"/>
                <a:gd name="T8" fmla="*/ 22 w 22"/>
                <a:gd name="T9" fmla="*/ 2 h 15"/>
                <a:gd name="T10" fmla="*/ 22 w 22"/>
                <a:gd name="T11" fmla="*/ 2 h 15"/>
                <a:gd name="T12" fmla="*/ 22 w 22"/>
                <a:gd name="T13" fmla="*/ 1 h 15"/>
                <a:gd name="T14" fmla="*/ 22 w 22"/>
                <a:gd name="T15" fmla="*/ 1 h 15"/>
                <a:gd name="T16" fmla="*/ 22 w 22"/>
                <a:gd name="T17" fmla="*/ 1 h 15"/>
                <a:gd name="T18" fmla="*/ 22 w 22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67"/>
            <p:cNvSpPr/>
            <p:nvPr>
              <p:custDataLst>
                <p:tags r:id="rId262"/>
              </p:custDataLst>
            </p:nvPr>
          </p:nvSpPr>
          <p:spPr bwMode="auto">
            <a:xfrm>
              <a:off x="11633201" y="4076700"/>
              <a:ext cx="44450" cy="26988"/>
            </a:xfrm>
            <a:custGeom>
              <a:avLst/>
              <a:gdLst>
                <a:gd name="T0" fmla="*/ 23 w 23"/>
                <a:gd name="T1" fmla="*/ 0 h 14"/>
                <a:gd name="T2" fmla="*/ 1 w 23"/>
                <a:gd name="T3" fmla="*/ 13 h 14"/>
                <a:gd name="T4" fmla="*/ 1 w 23"/>
                <a:gd name="T5" fmla="*/ 13 h 14"/>
                <a:gd name="T6" fmla="*/ 0 w 23"/>
                <a:gd name="T7" fmla="*/ 14 h 14"/>
                <a:gd name="T8" fmla="*/ 23 w 23"/>
                <a:gd name="T9" fmla="*/ 1 h 14"/>
                <a:gd name="T10" fmla="*/ 23 w 23"/>
                <a:gd name="T11" fmla="*/ 1 h 14"/>
                <a:gd name="T12" fmla="*/ 23 w 23"/>
                <a:gd name="T13" fmla="*/ 0 h 14"/>
                <a:gd name="T14" fmla="*/ 23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68"/>
            <p:cNvSpPr/>
            <p:nvPr>
              <p:custDataLst>
                <p:tags r:id="rId263"/>
              </p:custDataLst>
            </p:nvPr>
          </p:nvSpPr>
          <p:spPr bwMode="auto">
            <a:xfrm>
              <a:off x="11633201" y="4078288"/>
              <a:ext cx="44450" cy="26988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13 h 14"/>
                <a:gd name="T4" fmla="*/ 0 w 23"/>
                <a:gd name="T5" fmla="*/ 14 h 14"/>
                <a:gd name="T6" fmla="*/ 22 w 23"/>
                <a:gd name="T7" fmla="*/ 2 h 14"/>
                <a:gd name="T8" fmla="*/ 23 w 2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69"/>
            <p:cNvSpPr/>
            <p:nvPr>
              <p:custDataLst>
                <p:tags r:id="rId264"/>
              </p:custDataLst>
            </p:nvPr>
          </p:nvSpPr>
          <p:spPr bwMode="auto">
            <a:xfrm>
              <a:off x="11633201" y="4083050"/>
              <a:ext cx="42863" cy="25400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2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3 h 14"/>
                <a:gd name="T12" fmla="*/ 0 w 22"/>
                <a:gd name="T13" fmla="*/ 14 h 14"/>
                <a:gd name="T14" fmla="*/ 0 w 22"/>
                <a:gd name="T15" fmla="*/ 14 h 14"/>
                <a:gd name="T16" fmla="*/ 22 w 22"/>
                <a:gd name="T17" fmla="*/ 1 h 14"/>
                <a:gd name="T18" fmla="*/ 22 w 2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70"/>
            <p:cNvSpPr/>
            <p:nvPr>
              <p:custDataLst>
                <p:tags r:id="rId265"/>
              </p:custDataLst>
            </p:nvPr>
          </p:nvSpPr>
          <p:spPr bwMode="auto">
            <a:xfrm>
              <a:off x="11631613" y="4084638"/>
              <a:ext cx="44450" cy="28575"/>
            </a:xfrm>
            <a:custGeom>
              <a:avLst/>
              <a:gdLst>
                <a:gd name="T0" fmla="*/ 23 w 23"/>
                <a:gd name="T1" fmla="*/ 0 h 15"/>
                <a:gd name="T2" fmla="*/ 1 w 23"/>
                <a:gd name="T3" fmla="*/ 13 h 15"/>
                <a:gd name="T4" fmla="*/ 0 w 23"/>
                <a:gd name="T5" fmla="*/ 15 h 15"/>
                <a:gd name="T6" fmla="*/ 22 w 23"/>
                <a:gd name="T7" fmla="*/ 2 h 15"/>
                <a:gd name="T8" fmla="*/ 22 w 23"/>
                <a:gd name="T9" fmla="*/ 2 h 15"/>
                <a:gd name="T10" fmla="*/ 23 w 23"/>
                <a:gd name="T11" fmla="*/ 0 h 15"/>
                <a:gd name="T12" fmla="*/ 23 w 2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71"/>
            <p:cNvSpPr/>
            <p:nvPr>
              <p:custDataLst>
                <p:tags r:id="rId266"/>
              </p:custDataLst>
            </p:nvPr>
          </p:nvSpPr>
          <p:spPr bwMode="auto">
            <a:xfrm>
              <a:off x="11630026" y="4087813"/>
              <a:ext cx="44450" cy="26988"/>
            </a:xfrm>
            <a:custGeom>
              <a:avLst/>
              <a:gdLst>
                <a:gd name="T0" fmla="*/ 23 w 23"/>
                <a:gd name="T1" fmla="*/ 0 h 14"/>
                <a:gd name="T2" fmla="*/ 1 w 23"/>
                <a:gd name="T3" fmla="*/ 13 h 14"/>
                <a:gd name="T4" fmla="*/ 1 w 23"/>
                <a:gd name="T5" fmla="*/ 13 h 14"/>
                <a:gd name="T6" fmla="*/ 1 w 23"/>
                <a:gd name="T7" fmla="*/ 13 h 14"/>
                <a:gd name="T8" fmla="*/ 0 w 23"/>
                <a:gd name="T9" fmla="*/ 13 h 14"/>
                <a:gd name="T10" fmla="*/ 0 w 23"/>
                <a:gd name="T11" fmla="*/ 13 h 14"/>
                <a:gd name="T12" fmla="*/ 0 w 23"/>
                <a:gd name="T13" fmla="*/ 13 h 14"/>
                <a:gd name="T14" fmla="*/ 0 w 23"/>
                <a:gd name="T15" fmla="*/ 14 h 14"/>
                <a:gd name="T16" fmla="*/ 0 w 23"/>
                <a:gd name="T17" fmla="*/ 14 h 14"/>
                <a:gd name="T18" fmla="*/ 0 w 23"/>
                <a:gd name="T19" fmla="*/ 14 h 14"/>
                <a:gd name="T20" fmla="*/ 22 w 23"/>
                <a:gd name="T21" fmla="*/ 2 h 14"/>
                <a:gd name="T22" fmla="*/ 22 w 23"/>
                <a:gd name="T23" fmla="*/ 1 h 14"/>
                <a:gd name="T24" fmla="*/ 22 w 23"/>
                <a:gd name="T25" fmla="*/ 1 h 14"/>
                <a:gd name="T26" fmla="*/ 22 w 23"/>
                <a:gd name="T27" fmla="*/ 1 h 14"/>
                <a:gd name="T28" fmla="*/ 23 w 23"/>
                <a:gd name="T29" fmla="*/ 0 h 14"/>
                <a:gd name="T30" fmla="*/ 23 w 23"/>
                <a:gd name="T3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72"/>
            <p:cNvSpPr/>
            <p:nvPr>
              <p:custDataLst>
                <p:tags r:id="rId267"/>
              </p:custDataLst>
            </p:nvPr>
          </p:nvSpPr>
          <p:spPr bwMode="auto">
            <a:xfrm>
              <a:off x="11620501" y="4092575"/>
              <a:ext cx="50800" cy="31750"/>
            </a:xfrm>
            <a:custGeom>
              <a:avLst/>
              <a:gdLst>
                <a:gd name="T0" fmla="*/ 27 w 27"/>
                <a:gd name="T1" fmla="*/ 0 h 17"/>
                <a:gd name="T2" fmla="*/ 5 w 27"/>
                <a:gd name="T3" fmla="*/ 12 h 17"/>
                <a:gd name="T4" fmla="*/ 4 w 27"/>
                <a:gd name="T5" fmla="*/ 13 h 17"/>
                <a:gd name="T6" fmla="*/ 4 w 27"/>
                <a:gd name="T7" fmla="*/ 13 h 17"/>
                <a:gd name="T8" fmla="*/ 4 w 27"/>
                <a:gd name="T9" fmla="*/ 13 h 17"/>
                <a:gd name="T10" fmla="*/ 4 w 27"/>
                <a:gd name="T11" fmla="*/ 13 h 17"/>
                <a:gd name="T12" fmla="*/ 4 w 27"/>
                <a:gd name="T13" fmla="*/ 13 h 17"/>
                <a:gd name="T14" fmla="*/ 4 w 27"/>
                <a:gd name="T15" fmla="*/ 13 h 17"/>
                <a:gd name="T16" fmla="*/ 4 w 27"/>
                <a:gd name="T17" fmla="*/ 13 h 17"/>
                <a:gd name="T18" fmla="*/ 4 w 27"/>
                <a:gd name="T19" fmla="*/ 13 h 17"/>
                <a:gd name="T20" fmla="*/ 4 w 27"/>
                <a:gd name="T21" fmla="*/ 13 h 17"/>
                <a:gd name="T22" fmla="*/ 4 w 27"/>
                <a:gd name="T23" fmla="*/ 13 h 17"/>
                <a:gd name="T24" fmla="*/ 0 w 27"/>
                <a:gd name="T25" fmla="*/ 17 h 17"/>
                <a:gd name="T26" fmla="*/ 0 w 27"/>
                <a:gd name="T27" fmla="*/ 17 h 17"/>
                <a:gd name="T28" fmla="*/ 22 w 27"/>
                <a:gd name="T29" fmla="*/ 4 h 17"/>
                <a:gd name="T30" fmla="*/ 22 w 27"/>
                <a:gd name="T31" fmla="*/ 4 h 17"/>
                <a:gd name="T32" fmla="*/ 22 w 27"/>
                <a:gd name="T33" fmla="*/ 4 h 17"/>
                <a:gd name="T34" fmla="*/ 25 w 27"/>
                <a:gd name="T35" fmla="*/ 3 h 17"/>
                <a:gd name="T36" fmla="*/ 25 w 27"/>
                <a:gd name="T37" fmla="*/ 3 h 17"/>
                <a:gd name="T38" fmla="*/ 25 w 27"/>
                <a:gd name="T39" fmla="*/ 2 h 17"/>
                <a:gd name="T40" fmla="*/ 25 w 27"/>
                <a:gd name="T41" fmla="*/ 2 h 17"/>
                <a:gd name="T42" fmla="*/ 25 w 27"/>
                <a:gd name="T43" fmla="*/ 2 h 17"/>
                <a:gd name="T44" fmla="*/ 25 w 27"/>
                <a:gd name="T45" fmla="*/ 2 h 17"/>
                <a:gd name="T46" fmla="*/ 25 w 27"/>
                <a:gd name="T47" fmla="*/ 2 h 17"/>
                <a:gd name="T48" fmla="*/ 25 w 27"/>
                <a:gd name="T49" fmla="*/ 2 h 17"/>
                <a:gd name="T50" fmla="*/ 25 w 27"/>
                <a:gd name="T51" fmla="*/ 2 h 17"/>
                <a:gd name="T52" fmla="*/ 25 w 27"/>
                <a:gd name="T53" fmla="*/ 2 h 17"/>
                <a:gd name="T54" fmla="*/ 25 w 27"/>
                <a:gd name="T55" fmla="*/ 2 h 17"/>
                <a:gd name="T56" fmla="*/ 25 w 27"/>
                <a:gd name="T57" fmla="*/ 2 h 17"/>
                <a:gd name="T58" fmla="*/ 26 w 27"/>
                <a:gd name="T59" fmla="*/ 2 h 17"/>
                <a:gd name="T60" fmla="*/ 26 w 27"/>
                <a:gd name="T61" fmla="*/ 1 h 17"/>
                <a:gd name="T62" fmla="*/ 26 w 27"/>
                <a:gd name="T63" fmla="*/ 1 h 17"/>
                <a:gd name="T64" fmla="*/ 26 w 27"/>
                <a:gd name="T65" fmla="*/ 1 h 17"/>
                <a:gd name="T66" fmla="*/ 26 w 27"/>
                <a:gd name="T67" fmla="*/ 1 h 17"/>
                <a:gd name="T68" fmla="*/ 26 w 27"/>
                <a:gd name="T69" fmla="*/ 1 h 17"/>
                <a:gd name="T70" fmla="*/ 26 w 27"/>
                <a:gd name="T71" fmla="*/ 1 h 17"/>
                <a:gd name="T72" fmla="*/ 26 w 27"/>
                <a:gd name="T73" fmla="*/ 1 h 17"/>
                <a:gd name="T74" fmla="*/ 26 w 27"/>
                <a:gd name="T75" fmla="*/ 1 h 17"/>
                <a:gd name="T76" fmla="*/ 26 w 27"/>
                <a:gd name="T77" fmla="*/ 1 h 17"/>
                <a:gd name="T78" fmla="*/ 26 w 27"/>
                <a:gd name="T79" fmla="*/ 1 h 17"/>
                <a:gd name="T80" fmla="*/ 27 w 27"/>
                <a:gd name="T8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" h="17">
                  <a:moveTo>
                    <a:pt x="27" y="0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5"/>
                    <a:pt x="2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6" y="2"/>
                    <a:pt x="26" y="2"/>
                  </a:cubicBezTo>
                  <a:cubicBezTo>
                    <a:pt x="26" y="2"/>
                    <a:pt x="26" y="2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73"/>
            <p:cNvSpPr>
              <a:spLocks noEditPoints="1"/>
            </p:cNvSpPr>
            <p:nvPr>
              <p:custDataLst>
                <p:tags r:id="rId268"/>
              </p:custDataLst>
            </p:nvPr>
          </p:nvSpPr>
          <p:spPr bwMode="auto">
            <a:xfrm>
              <a:off x="11514138" y="3881438"/>
              <a:ext cx="119063" cy="120650"/>
            </a:xfrm>
            <a:custGeom>
              <a:avLst/>
              <a:gdLst>
                <a:gd name="T0" fmla="*/ 41 w 63"/>
                <a:gd name="T1" fmla="*/ 63 h 64"/>
                <a:gd name="T2" fmla="*/ 41 w 63"/>
                <a:gd name="T3" fmla="*/ 60 h 64"/>
                <a:gd name="T4" fmla="*/ 41 w 63"/>
                <a:gd name="T5" fmla="*/ 60 h 64"/>
                <a:gd name="T6" fmla="*/ 41 w 63"/>
                <a:gd name="T7" fmla="*/ 55 h 64"/>
                <a:gd name="T8" fmla="*/ 41 w 63"/>
                <a:gd name="T9" fmla="*/ 54 h 64"/>
                <a:gd name="T10" fmla="*/ 40 w 63"/>
                <a:gd name="T11" fmla="*/ 51 h 64"/>
                <a:gd name="T12" fmla="*/ 63 w 63"/>
                <a:gd name="T13" fmla="*/ 47 h 64"/>
                <a:gd name="T14" fmla="*/ 63 w 63"/>
                <a:gd name="T15" fmla="*/ 48 h 64"/>
                <a:gd name="T16" fmla="*/ 63 w 63"/>
                <a:gd name="T17" fmla="*/ 50 h 64"/>
                <a:gd name="T18" fmla="*/ 41 w 63"/>
                <a:gd name="T19" fmla="*/ 64 h 64"/>
                <a:gd name="T20" fmla="*/ 39 w 63"/>
                <a:gd name="T21" fmla="*/ 48 h 64"/>
                <a:gd name="T22" fmla="*/ 38 w 63"/>
                <a:gd name="T23" fmla="*/ 46 h 64"/>
                <a:gd name="T24" fmla="*/ 63 w 63"/>
                <a:gd name="T25" fmla="*/ 45 h 64"/>
                <a:gd name="T26" fmla="*/ 37 w 63"/>
                <a:gd name="T27" fmla="*/ 43 h 64"/>
                <a:gd name="T28" fmla="*/ 63 w 63"/>
                <a:gd name="T29" fmla="*/ 43 h 64"/>
                <a:gd name="T30" fmla="*/ 63 w 63"/>
                <a:gd name="T31" fmla="*/ 42 h 64"/>
                <a:gd name="T32" fmla="*/ 37 w 63"/>
                <a:gd name="T33" fmla="*/ 42 h 64"/>
                <a:gd name="T34" fmla="*/ 36 w 63"/>
                <a:gd name="T35" fmla="*/ 40 h 64"/>
                <a:gd name="T36" fmla="*/ 62 w 63"/>
                <a:gd name="T37" fmla="*/ 39 h 64"/>
                <a:gd name="T38" fmla="*/ 62 w 63"/>
                <a:gd name="T39" fmla="*/ 37 h 64"/>
                <a:gd name="T40" fmla="*/ 35 w 63"/>
                <a:gd name="T41" fmla="*/ 38 h 64"/>
                <a:gd name="T42" fmla="*/ 33 w 63"/>
                <a:gd name="T43" fmla="*/ 35 h 64"/>
                <a:gd name="T44" fmla="*/ 61 w 63"/>
                <a:gd name="T45" fmla="*/ 35 h 64"/>
                <a:gd name="T46" fmla="*/ 61 w 63"/>
                <a:gd name="T47" fmla="*/ 35 h 64"/>
                <a:gd name="T48" fmla="*/ 30 w 63"/>
                <a:gd name="T49" fmla="*/ 31 h 64"/>
                <a:gd name="T50" fmla="*/ 60 w 63"/>
                <a:gd name="T51" fmla="*/ 32 h 64"/>
                <a:gd name="T52" fmla="*/ 58 w 63"/>
                <a:gd name="T53" fmla="*/ 28 h 64"/>
                <a:gd name="T54" fmla="*/ 29 w 63"/>
                <a:gd name="T55" fmla="*/ 29 h 64"/>
                <a:gd name="T56" fmla="*/ 27 w 63"/>
                <a:gd name="T57" fmla="*/ 27 h 64"/>
                <a:gd name="T58" fmla="*/ 24 w 63"/>
                <a:gd name="T59" fmla="*/ 23 h 64"/>
                <a:gd name="T60" fmla="*/ 21 w 63"/>
                <a:gd name="T61" fmla="*/ 21 h 64"/>
                <a:gd name="T62" fmla="*/ 20 w 63"/>
                <a:gd name="T63" fmla="*/ 20 h 64"/>
                <a:gd name="T64" fmla="*/ 54 w 63"/>
                <a:gd name="T65" fmla="*/ 20 h 64"/>
                <a:gd name="T66" fmla="*/ 53 w 63"/>
                <a:gd name="T67" fmla="*/ 19 h 64"/>
                <a:gd name="T68" fmla="*/ 18 w 63"/>
                <a:gd name="T69" fmla="*/ 18 h 64"/>
                <a:gd name="T70" fmla="*/ 51 w 63"/>
                <a:gd name="T71" fmla="*/ 16 h 64"/>
                <a:gd name="T72" fmla="*/ 51 w 63"/>
                <a:gd name="T73" fmla="*/ 16 h 64"/>
                <a:gd name="T74" fmla="*/ 50 w 63"/>
                <a:gd name="T75" fmla="*/ 15 h 64"/>
                <a:gd name="T76" fmla="*/ 8 w 63"/>
                <a:gd name="T77" fmla="*/ 14 h 64"/>
                <a:gd name="T78" fmla="*/ 7 w 63"/>
                <a:gd name="T79" fmla="*/ 14 h 64"/>
                <a:gd name="T80" fmla="*/ 5 w 63"/>
                <a:gd name="T81" fmla="*/ 13 h 64"/>
                <a:gd name="T82" fmla="*/ 2 w 63"/>
                <a:gd name="T83" fmla="*/ 13 h 64"/>
                <a:gd name="T84" fmla="*/ 0 w 63"/>
                <a:gd name="T85" fmla="*/ 14 h 64"/>
                <a:gd name="T86" fmla="*/ 48 w 63"/>
                <a:gd name="T87" fmla="*/ 13 h 64"/>
                <a:gd name="T88" fmla="*/ 45 w 63"/>
                <a:gd name="T89" fmla="*/ 9 h 64"/>
                <a:gd name="T90" fmla="*/ 44 w 63"/>
                <a:gd name="T91" fmla="*/ 8 h 64"/>
                <a:gd name="T92" fmla="*/ 42 w 63"/>
                <a:gd name="T93" fmla="*/ 7 h 64"/>
                <a:gd name="T94" fmla="*/ 41 w 63"/>
                <a:gd name="T95" fmla="*/ 6 h 64"/>
                <a:gd name="T96" fmla="*/ 38 w 63"/>
                <a:gd name="T97" fmla="*/ 4 h 64"/>
                <a:gd name="T98" fmla="*/ 34 w 63"/>
                <a:gd name="T99" fmla="*/ 2 h 64"/>
                <a:gd name="T100" fmla="*/ 30 w 63"/>
                <a:gd name="T101" fmla="*/ 1 h 64"/>
                <a:gd name="T102" fmla="*/ 23 w 63"/>
                <a:gd name="T103" fmla="*/ 1 h 64"/>
                <a:gd name="T104" fmla="*/ 24 w 63"/>
                <a:gd name="T105" fmla="*/ 1 h 64"/>
                <a:gd name="T106" fmla="*/ 27 w 63"/>
                <a:gd name="T107" fmla="*/ 0 h 64"/>
                <a:gd name="T108" fmla="*/ 24 w 63"/>
                <a:gd name="T109" fmla="*/ 0 h 64"/>
                <a:gd name="T110" fmla="*/ 27 w 63"/>
                <a:gd name="T1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" h="64">
                  <a:moveTo>
                    <a:pt x="41" y="63"/>
                  </a:moveTo>
                  <a:cubicBezTo>
                    <a:pt x="41" y="63"/>
                    <a:pt x="41" y="63"/>
                    <a:pt x="41" y="63"/>
                  </a:cubicBezTo>
                  <a:cubicBezTo>
                    <a:pt x="41" y="63"/>
                    <a:pt x="41" y="63"/>
                    <a:pt x="41" y="63"/>
                  </a:cubicBezTo>
                  <a:moveTo>
                    <a:pt x="41" y="62"/>
                  </a:moveTo>
                  <a:cubicBezTo>
                    <a:pt x="41" y="62"/>
                    <a:pt x="41" y="63"/>
                    <a:pt x="41" y="63"/>
                  </a:cubicBezTo>
                  <a:cubicBezTo>
                    <a:pt x="41" y="63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moveTo>
                    <a:pt x="41" y="60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moveTo>
                    <a:pt x="41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moveTo>
                    <a:pt x="41" y="55"/>
                  </a:move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moveTo>
                    <a:pt x="41" y="54"/>
                  </a:moveTo>
                  <a:cubicBezTo>
                    <a:pt x="41" y="54"/>
                    <a:pt x="41" y="55"/>
                    <a:pt x="41" y="55"/>
                  </a:cubicBezTo>
                  <a:cubicBezTo>
                    <a:pt x="41" y="55"/>
                    <a:pt x="41" y="55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moveTo>
                    <a:pt x="39" y="49"/>
                  </a:moveTo>
                  <a:cubicBezTo>
                    <a:pt x="40" y="50"/>
                    <a:pt x="40" y="50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0"/>
                    <a:pt x="40" y="50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moveTo>
                    <a:pt x="63" y="47"/>
                  </a:moveTo>
                  <a:cubicBezTo>
                    <a:pt x="63" y="47"/>
                    <a:pt x="63" y="47"/>
                    <a:pt x="63" y="47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0"/>
                    <a:pt x="63" y="49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moveTo>
                    <a:pt x="38" y="46"/>
                  </a:moveTo>
                  <a:cubicBezTo>
                    <a:pt x="38" y="46"/>
                    <a:pt x="39" y="47"/>
                    <a:pt x="39" y="48"/>
                  </a:cubicBezTo>
                  <a:cubicBezTo>
                    <a:pt x="39" y="48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6"/>
                    <a:pt x="38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moveTo>
                    <a:pt x="63" y="45"/>
                  </a:move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6"/>
                    <a:pt x="63" y="45"/>
                  </a:cubicBezTo>
                  <a:moveTo>
                    <a:pt x="37" y="43"/>
                  </a:moveTo>
                  <a:cubicBezTo>
                    <a:pt x="38" y="44"/>
                    <a:pt x="38" y="45"/>
                    <a:pt x="38" y="45"/>
                  </a:cubicBezTo>
                  <a:cubicBezTo>
                    <a:pt x="38" y="45"/>
                    <a:pt x="38" y="45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7" y="44"/>
                    <a:pt x="37" y="43"/>
                  </a:cubicBezTo>
                  <a:moveTo>
                    <a:pt x="37" y="42"/>
                  </a:moveTo>
                  <a:cubicBezTo>
                    <a:pt x="37" y="42"/>
                    <a:pt x="37" y="43"/>
                    <a:pt x="37" y="43"/>
                  </a:cubicBezTo>
                  <a:cubicBezTo>
                    <a:pt x="37" y="43"/>
                    <a:pt x="37" y="42"/>
                    <a:pt x="37" y="42"/>
                  </a:cubicBezTo>
                  <a:moveTo>
                    <a:pt x="63" y="42"/>
                  </a:moveTo>
                  <a:cubicBezTo>
                    <a:pt x="63" y="42"/>
                    <a:pt x="63" y="42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5"/>
                    <a:pt x="63" y="45"/>
                  </a:cubicBezTo>
                  <a:cubicBezTo>
                    <a:pt x="63" y="44"/>
                    <a:pt x="63" y="43"/>
                    <a:pt x="63" y="42"/>
                  </a:cubicBezTo>
                  <a:moveTo>
                    <a:pt x="63" y="41"/>
                  </a:move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moveTo>
                    <a:pt x="36" y="40"/>
                  </a:moveTo>
                  <a:cubicBezTo>
                    <a:pt x="36" y="41"/>
                    <a:pt x="36" y="41"/>
                    <a:pt x="37" y="42"/>
                  </a:cubicBezTo>
                  <a:cubicBezTo>
                    <a:pt x="37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0"/>
                  </a:cubicBezTo>
                  <a:moveTo>
                    <a:pt x="35" y="39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9"/>
                    <a:pt x="35" y="39"/>
                    <a:pt x="35" y="39"/>
                  </a:cubicBezTo>
                  <a:moveTo>
                    <a:pt x="62" y="38"/>
                  </a:moveTo>
                  <a:cubicBezTo>
                    <a:pt x="62" y="38"/>
                    <a:pt x="62" y="39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2" y="40"/>
                    <a:pt x="63" y="40"/>
                  </a:cubicBezTo>
                  <a:cubicBezTo>
                    <a:pt x="62" y="39"/>
                    <a:pt x="62" y="39"/>
                    <a:pt x="62" y="38"/>
                  </a:cubicBezTo>
                  <a:moveTo>
                    <a:pt x="62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moveTo>
                    <a:pt x="34" y="36"/>
                  </a:moveTo>
                  <a:cubicBezTo>
                    <a:pt x="34" y="37"/>
                    <a:pt x="35" y="38"/>
                    <a:pt x="35" y="39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4" y="37"/>
                    <a:pt x="34" y="36"/>
                  </a:cubicBezTo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moveTo>
                    <a:pt x="33" y="35"/>
                  </a:move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moveTo>
                    <a:pt x="61" y="35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36"/>
                    <a:pt x="61" y="36"/>
                    <a:pt x="62" y="36"/>
                  </a:cubicBezTo>
                  <a:cubicBezTo>
                    <a:pt x="61" y="36"/>
                    <a:pt x="61" y="35"/>
                    <a:pt x="61" y="35"/>
                  </a:cubicBezTo>
                  <a:moveTo>
                    <a:pt x="61" y="35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moveTo>
                    <a:pt x="30" y="31"/>
                  </a:moveTo>
                  <a:cubicBezTo>
                    <a:pt x="31" y="32"/>
                    <a:pt x="32" y="34"/>
                    <a:pt x="33" y="35"/>
                  </a:cubicBezTo>
                  <a:cubicBezTo>
                    <a:pt x="33" y="34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1" y="32"/>
                    <a:pt x="31" y="31"/>
                    <a:pt x="30" y="31"/>
                  </a:cubicBezTo>
                  <a:moveTo>
                    <a:pt x="59" y="30"/>
                  </a:moveTo>
                  <a:cubicBezTo>
                    <a:pt x="59" y="30"/>
                    <a:pt x="59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1"/>
                    <a:pt x="60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1"/>
                    <a:pt x="59" y="30"/>
                  </a:cubicBezTo>
                  <a:moveTo>
                    <a:pt x="58" y="27"/>
                  </a:moveTo>
                  <a:cubicBezTo>
                    <a:pt x="58" y="27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9"/>
                    <a:pt x="59" y="29"/>
                  </a:cubicBezTo>
                  <a:cubicBezTo>
                    <a:pt x="59" y="28"/>
                    <a:pt x="58" y="28"/>
                    <a:pt x="58" y="27"/>
                  </a:cubicBezTo>
                  <a:moveTo>
                    <a:pt x="26" y="26"/>
                  </a:moveTo>
                  <a:cubicBezTo>
                    <a:pt x="28" y="27"/>
                    <a:pt x="29" y="29"/>
                    <a:pt x="30" y="30"/>
                  </a:cubicBezTo>
                  <a:cubicBezTo>
                    <a:pt x="30" y="30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6"/>
                    <a:pt x="26" y="26"/>
                  </a:cubicBezTo>
                  <a:moveTo>
                    <a:pt x="23" y="23"/>
                  </a:moveTo>
                  <a:cubicBezTo>
                    <a:pt x="24" y="23"/>
                    <a:pt x="24" y="24"/>
                    <a:pt x="25" y="24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3" y="23"/>
                    <a:pt x="23" y="23"/>
                  </a:cubicBezTo>
                  <a:moveTo>
                    <a:pt x="22" y="21"/>
                  </a:moveTo>
                  <a:cubicBezTo>
                    <a:pt x="22" y="21"/>
                    <a:pt x="22" y="22"/>
                    <a:pt x="22" y="22"/>
                  </a:cubicBezTo>
                  <a:cubicBezTo>
                    <a:pt x="22" y="22"/>
                    <a:pt x="22" y="21"/>
                    <a:pt x="22" y="21"/>
                  </a:cubicBezTo>
                  <a:moveTo>
                    <a:pt x="21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moveTo>
                    <a:pt x="19" y="19"/>
                  </a:moveTo>
                  <a:cubicBezTo>
                    <a:pt x="20" y="20"/>
                    <a:pt x="20" y="20"/>
                    <a:pt x="21" y="21"/>
                  </a:cubicBezTo>
                  <a:cubicBezTo>
                    <a:pt x="21" y="21"/>
                    <a:pt x="21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19" y="19"/>
                  </a:cubicBezTo>
                  <a:moveTo>
                    <a:pt x="53" y="19"/>
                  </a:moveTo>
                  <a:cubicBezTo>
                    <a:pt x="53" y="19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1"/>
                    <a:pt x="55" y="22"/>
                    <a:pt x="56" y="23"/>
                  </a:cubicBezTo>
                  <a:cubicBezTo>
                    <a:pt x="55" y="22"/>
                    <a:pt x="54" y="20"/>
                    <a:pt x="53" y="19"/>
                  </a:cubicBezTo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moveTo>
                    <a:pt x="18" y="18"/>
                  </a:moveTo>
                  <a:cubicBezTo>
                    <a:pt x="18" y="19"/>
                    <a:pt x="18" y="19"/>
                    <a:pt x="19" y="19"/>
                  </a:cubicBezTo>
                  <a:cubicBezTo>
                    <a:pt x="19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53" y="18"/>
                  </a:move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moveTo>
                    <a:pt x="51" y="16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7"/>
                    <a:pt x="51" y="16"/>
                    <a:pt x="51" y="16"/>
                  </a:cubicBezTo>
                  <a:moveTo>
                    <a:pt x="51" y="15"/>
                  </a:move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moveTo>
                    <a:pt x="50" y="14"/>
                  </a:moveTo>
                  <a:cubicBezTo>
                    <a:pt x="50" y="14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moveTo>
                    <a:pt x="8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4" y="13"/>
                  </a:moveTo>
                  <a:cubicBezTo>
                    <a:pt x="5" y="13"/>
                    <a:pt x="6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moveTo>
                    <a:pt x="4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2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moveTo>
                    <a:pt x="47" y="12"/>
                  </a:moveTo>
                  <a:cubicBezTo>
                    <a:pt x="48" y="12"/>
                    <a:pt x="48" y="12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2"/>
                    <a:pt x="47" y="12"/>
                  </a:cubicBezTo>
                  <a:moveTo>
                    <a:pt x="45" y="9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6" y="10"/>
                  </a:cubicBezTo>
                  <a:cubicBezTo>
                    <a:pt x="45" y="10"/>
                    <a:pt x="45" y="9"/>
                    <a:pt x="45" y="9"/>
                  </a:cubicBezTo>
                  <a:moveTo>
                    <a:pt x="43" y="8"/>
                  </a:moveTo>
                  <a:cubicBezTo>
                    <a:pt x="43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3" y="8"/>
                  </a:cubicBezTo>
                  <a:moveTo>
                    <a:pt x="42" y="7"/>
                  </a:move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3" y="8"/>
                    <a:pt x="43" y="8"/>
                  </a:cubicBezTo>
                  <a:cubicBezTo>
                    <a:pt x="43" y="7"/>
                    <a:pt x="42" y="7"/>
                    <a:pt x="42" y="7"/>
                  </a:cubicBezTo>
                  <a:moveTo>
                    <a:pt x="41" y="6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moveTo>
                    <a:pt x="36" y="3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6" y="3"/>
                    <a:pt x="36" y="3"/>
                  </a:cubicBezTo>
                  <a:moveTo>
                    <a:pt x="34" y="2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3"/>
                    <a:pt x="34" y="2"/>
                    <a:pt x="34" y="2"/>
                  </a:cubicBezTo>
                  <a:moveTo>
                    <a:pt x="32" y="1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1"/>
                  </a:cubicBezTo>
                  <a:moveTo>
                    <a:pt x="30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moveTo>
                    <a:pt x="23" y="1"/>
                  </a:moveTo>
                  <a:cubicBezTo>
                    <a:pt x="23" y="1"/>
                    <a:pt x="23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moveTo>
                    <a:pt x="24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8" y="1"/>
                    <a:pt x="28" y="1"/>
                  </a:cubicBezTo>
                  <a:cubicBezTo>
                    <a:pt x="28" y="1"/>
                    <a:pt x="27" y="0"/>
                    <a:pt x="27" y="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74"/>
            <p:cNvSpPr/>
            <p:nvPr>
              <p:custDataLst>
                <p:tags r:id="rId269"/>
              </p:custDataLst>
            </p:nvPr>
          </p:nvSpPr>
          <p:spPr bwMode="auto">
            <a:xfrm>
              <a:off x="11514138" y="3883025"/>
              <a:ext cx="42863" cy="23813"/>
            </a:xfrm>
            <a:custGeom>
              <a:avLst/>
              <a:gdLst>
                <a:gd name="T0" fmla="*/ 23 w 23"/>
                <a:gd name="T1" fmla="*/ 0 h 13"/>
                <a:gd name="T2" fmla="*/ 22 w 23"/>
                <a:gd name="T3" fmla="*/ 0 h 13"/>
                <a:gd name="T4" fmla="*/ 22 w 23"/>
                <a:gd name="T5" fmla="*/ 0 h 13"/>
                <a:gd name="T6" fmla="*/ 0 w 23"/>
                <a:gd name="T7" fmla="*/ 13 h 13"/>
                <a:gd name="T8" fmla="*/ 0 w 23"/>
                <a:gd name="T9" fmla="*/ 13 h 13"/>
                <a:gd name="T10" fmla="*/ 1 w 23"/>
                <a:gd name="T11" fmla="*/ 13 h 13"/>
                <a:gd name="T12" fmla="*/ 1 w 23"/>
                <a:gd name="T13" fmla="*/ 13 h 13"/>
                <a:gd name="T14" fmla="*/ 1 w 23"/>
                <a:gd name="T15" fmla="*/ 13 h 13"/>
                <a:gd name="T16" fmla="*/ 23 w 2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75"/>
            <p:cNvSpPr/>
            <p:nvPr>
              <p:custDataLst>
                <p:tags r:id="rId270"/>
              </p:custDataLst>
            </p:nvPr>
          </p:nvSpPr>
          <p:spPr bwMode="auto">
            <a:xfrm>
              <a:off x="11515726" y="3881438"/>
              <a:ext cx="44450" cy="25400"/>
            </a:xfrm>
            <a:custGeom>
              <a:avLst/>
              <a:gdLst>
                <a:gd name="T0" fmla="*/ 23 w 23"/>
                <a:gd name="T1" fmla="*/ 0 h 14"/>
                <a:gd name="T2" fmla="*/ 23 w 23"/>
                <a:gd name="T3" fmla="*/ 1 h 14"/>
                <a:gd name="T4" fmla="*/ 23 w 23"/>
                <a:gd name="T5" fmla="*/ 1 h 14"/>
                <a:gd name="T6" fmla="*/ 23 w 23"/>
                <a:gd name="T7" fmla="*/ 1 h 14"/>
                <a:gd name="T8" fmla="*/ 23 w 23"/>
                <a:gd name="T9" fmla="*/ 1 h 14"/>
                <a:gd name="T10" fmla="*/ 23 w 23"/>
                <a:gd name="T11" fmla="*/ 1 h 14"/>
                <a:gd name="T12" fmla="*/ 23 w 23"/>
                <a:gd name="T13" fmla="*/ 1 h 14"/>
                <a:gd name="T14" fmla="*/ 22 w 23"/>
                <a:gd name="T15" fmla="*/ 1 h 14"/>
                <a:gd name="T16" fmla="*/ 22 w 23"/>
                <a:gd name="T17" fmla="*/ 1 h 14"/>
                <a:gd name="T18" fmla="*/ 22 w 23"/>
                <a:gd name="T19" fmla="*/ 1 h 14"/>
                <a:gd name="T20" fmla="*/ 22 w 23"/>
                <a:gd name="T21" fmla="*/ 1 h 14"/>
                <a:gd name="T22" fmla="*/ 22 w 23"/>
                <a:gd name="T23" fmla="*/ 1 h 14"/>
                <a:gd name="T24" fmla="*/ 22 w 23"/>
                <a:gd name="T25" fmla="*/ 1 h 14"/>
                <a:gd name="T26" fmla="*/ 22 w 23"/>
                <a:gd name="T27" fmla="*/ 1 h 14"/>
                <a:gd name="T28" fmla="*/ 22 w 23"/>
                <a:gd name="T29" fmla="*/ 1 h 14"/>
                <a:gd name="T30" fmla="*/ 0 w 23"/>
                <a:gd name="T31" fmla="*/ 14 h 14"/>
                <a:gd name="T32" fmla="*/ 0 w 23"/>
                <a:gd name="T33" fmla="*/ 14 h 14"/>
                <a:gd name="T34" fmla="*/ 1 w 23"/>
                <a:gd name="T35" fmla="*/ 13 h 14"/>
                <a:gd name="T36" fmla="*/ 1 w 23"/>
                <a:gd name="T37" fmla="*/ 13 h 14"/>
                <a:gd name="T38" fmla="*/ 1 w 23"/>
                <a:gd name="T39" fmla="*/ 13 h 14"/>
                <a:gd name="T40" fmla="*/ 23 w 23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76"/>
            <p:cNvSpPr/>
            <p:nvPr>
              <p:custDataLst>
                <p:tags r:id="rId271"/>
              </p:custDataLst>
            </p:nvPr>
          </p:nvSpPr>
          <p:spPr bwMode="auto">
            <a:xfrm>
              <a:off x="11517313" y="3881438"/>
              <a:ext cx="46038" cy="23813"/>
            </a:xfrm>
            <a:custGeom>
              <a:avLst/>
              <a:gdLst>
                <a:gd name="T0" fmla="*/ 24 w 24"/>
                <a:gd name="T1" fmla="*/ 0 h 13"/>
                <a:gd name="T2" fmla="*/ 23 w 24"/>
                <a:gd name="T3" fmla="*/ 0 h 13"/>
                <a:gd name="T4" fmla="*/ 23 w 24"/>
                <a:gd name="T5" fmla="*/ 0 h 13"/>
                <a:gd name="T6" fmla="*/ 22 w 24"/>
                <a:gd name="T7" fmla="*/ 0 h 13"/>
                <a:gd name="T8" fmla="*/ 22 w 24"/>
                <a:gd name="T9" fmla="*/ 0 h 13"/>
                <a:gd name="T10" fmla="*/ 0 w 24"/>
                <a:gd name="T11" fmla="*/ 13 h 13"/>
                <a:gd name="T12" fmla="*/ 0 w 24"/>
                <a:gd name="T13" fmla="*/ 13 h 13"/>
                <a:gd name="T14" fmla="*/ 1 w 24"/>
                <a:gd name="T15" fmla="*/ 13 h 13"/>
                <a:gd name="T16" fmla="*/ 2 w 24"/>
                <a:gd name="T17" fmla="*/ 13 h 13"/>
                <a:gd name="T18" fmla="*/ 2 w 24"/>
                <a:gd name="T19" fmla="*/ 13 h 13"/>
                <a:gd name="T20" fmla="*/ 24 w 2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3">
                  <a:moveTo>
                    <a:pt x="24" y="0"/>
                  </a:move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77"/>
            <p:cNvSpPr/>
            <p:nvPr>
              <p:custDataLst>
                <p:tags r:id="rId272"/>
              </p:custDataLst>
            </p:nvPr>
          </p:nvSpPr>
          <p:spPr bwMode="auto">
            <a:xfrm>
              <a:off x="11522076" y="3881438"/>
              <a:ext cx="42863" cy="23813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3 h 13"/>
                <a:gd name="T6" fmla="*/ 0 w 23"/>
                <a:gd name="T7" fmla="*/ 13 h 13"/>
                <a:gd name="T8" fmla="*/ 0 w 23"/>
                <a:gd name="T9" fmla="*/ 13 h 13"/>
                <a:gd name="T10" fmla="*/ 0 w 23"/>
                <a:gd name="T11" fmla="*/ 13 h 13"/>
                <a:gd name="T12" fmla="*/ 0 w 23"/>
                <a:gd name="T13" fmla="*/ 13 h 13"/>
                <a:gd name="T14" fmla="*/ 0 w 23"/>
                <a:gd name="T15" fmla="*/ 13 h 13"/>
                <a:gd name="T16" fmla="*/ 1 w 23"/>
                <a:gd name="T17" fmla="*/ 13 h 13"/>
                <a:gd name="T18" fmla="*/ 1 w 23"/>
                <a:gd name="T19" fmla="*/ 13 h 13"/>
                <a:gd name="T20" fmla="*/ 1 w 23"/>
                <a:gd name="T21" fmla="*/ 13 h 13"/>
                <a:gd name="T22" fmla="*/ 23 w 23"/>
                <a:gd name="T23" fmla="*/ 0 h 13"/>
                <a:gd name="T24" fmla="*/ 23 w 23"/>
                <a:gd name="T25" fmla="*/ 0 h 13"/>
                <a:gd name="T26" fmla="*/ 23 w 23"/>
                <a:gd name="T27" fmla="*/ 0 h 13"/>
                <a:gd name="T28" fmla="*/ 23 w 23"/>
                <a:gd name="T29" fmla="*/ 0 h 13"/>
                <a:gd name="T30" fmla="*/ 23 w 23"/>
                <a:gd name="T31" fmla="*/ 0 h 13"/>
                <a:gd name="T32" fmla="*/ 23 w 23"/>
                <a:gd name="T33" fmla="*/ 0 h 13"/>
                <a:gd name="T34" fmla="*/ 23 w 23"/>
                <a:gd name="T35" fmla="*/ 0 h 13"/>
                <a:gd name="T36" fmla="*/ 22 w 23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78"/>
            <p:cNvSpPr/>
            <p:nvPr>
              <p:custDataLst>
                <p:tags r:id="rId273"/>
              </p:custDataLst>
            </p:nvPr>
          </p:nvSpPr>
          <p:spPr bwMode="auto">
            <a:xfrm>
              <a:off x="11523663" y="3881438"/>
              <a:ext cx="42863" cy="23813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3 h 13"/>
                <a:gd name="T6" fmla="*/ 0 w 23"/>
                <a:gd name="T7" fmla="*/ 13 h 13"/>
                <a:gd name="T8" fmla="*/ 1 w 23"/>
                <a:gd name="T9" fmla="*/ 13 h 13"/>
                <a:gd name="T10" fmla="*/ 1 w 23"/>
                <a:gd name="T11" fmla="*/ 13 h 13"/>
                <a:gd name="T12" fmla="*/ 1 w 23"/>
                <a:gd name="T13" fmla="*/ 13 h 13"/>
                <a:gd name="T14" fmla="*/ 23 w 23"/>
                <a:gd name="T15" fmla="*/ 1 h 13"/>
                <a:gd name="T16" fmla="*/ 23 w 23"/>
                <a:gd name="T17" fmla="*/ 1 h 13"/>
                <a:gd name="T18" fmla="*/ 23 w 23"/>
                <a:gd name="T19" fmla="*/ 1 h 13"/>
                <a:gd name="T20" fmla="*/ 22 w 23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79"/>
            <p:cNvSpPr/>
            <p:nvPr>
              <p:custDataLst>
                <p:tags r:id="rId274"/>
              </p:custDataLst>
            </p:nvPr>
          </p:nvSpPr>
          <p:spPr bwMode="auto">
            <a:xfrm>
              <a:off x="11525251" y="3883025"/>
              <a:ext cx="44450" cy="23813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2 h 13"/>
                <a:gd name="T4" fmla="*/ 0 w 23"/>
                <a:gd name="T5" fmla="*/ 12 h 13"/>
                <a:gd name="T6" fmla="*/ 1 w 23"/>
                <a:gd name="T7" fmla="*/ 13 h 13"/>
                <a:gd name="T8" fmla="*/ 1 w 23"/>
                <a:gd name="T9" fmla="*/ 13 h 13"/>
                <a:gd name="T10" fmla="*/ 1 w 23"/>
                <a:gd name="T11" fmla="*/ 13 h 13"/>
                <a:gd name="T12" fmla="*/ 23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80"/>
            <p:cNvSpPr/>
            <p:nvPr>
              <p:custDataLst>
                <p:tags r:id="rId275"/>
              </p:custDataLst>
            </p:nvPr>
          </p:nvSpPr>
          <p:spPr bwMode="auto">
            <a:xfrm>
              <a:off x="11526838" y="3883025"/>
              <a:ext cx="44450" cy="23813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0 w 23"/>
                <a:gd name="T5" fmla="*/ 13 h 13"/>
                <a:gd name="T6" fmla="*/ 0 w 23"/>
                <a:gd name="T7" fmla="*/ 13 h 13"/>
                <a:gd name="T8" fmla="*/ 1 w 23"/>
                <a:gd name="T9" fmla="*/ 13 h 13"/>
                <a:gd name="T10" fmla="*/ 1 w 23"/>
                <a:gd name="T11" fmla="*/ 13 h 13"/>
                <a:gd name="T12" fmla="*/ 1 w 23"/>
                <a:gd name="T13" fmla="*/ 13 h 13"/>
                <a:gd name="T14" fmla="*/ 23 w 23"/>
                <a:gd name="T15" fmla="*/ 0 h 13"/>
                <a:gd name="T16" fmla="*/ 23 w 23"/>
                <a:gd name="T17" fmla="*/ 0 h 13"/>
                <a:gd name="T18" fmla="*/ 23 w 23"/>
                <a:gd name="T19" fmla="*/ 0 h 13"/>
                <a:gd name="T20" fmla="*/ 23 w 23"/>
                <a:gd name="T21" fmla="*/ 0 h 13"/>
                <a:gd name="T22" fmla="*/ 23 w 23"/>
                <a:gd name="T23" fmla="*/ 0 h 13"/>
                <a:gd name="T24" fmla="*/ 22 w 23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81"/>
            <p:cNvSpPr/>
            <p:nvPr>
              <p:custDataLst>
                <p:tags r:id="rId276"/>
              </p:custDataLst>
            </p:nvPr>
          </p:nvSpPr>
          <p:spPr bwMode="auto">
            <a:xfrm>
              <a:off x="11528426" y="3883025"/>
              <a:ext cx="44450" cy="23813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0 w 23"/>
                <a:gd name="T5" fmla="*/ 13 h 13"/>
                <a:gd name="T6" fmla="*/ 1 w 23"/>
                <a:gd name="T7" fmla="*/ 13 h 13"/>
                <a:gd name="T8" fmla="*/ 23 w 23"/>
                <a:gd name="T9" fmla="*/ 0 h 13"/>
                <a:gd name="T10" fmla="*/ 22 w 2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82"/>
            <p:cNvSpPr/>
            <p:nvPr>
              <p:custDataLst>
                <p:tags r:id="rId277"/>
              </p:custDataLst>
            </p:nvPr>
          </p:nvSpPr>
          <p:spPr bwMode="auto">
            <a:xfrm>
              <a:off x="11531601" y="3883025"/>
              <a:ext cx="44450" cy="26988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1 w 24"/>
                <a:gd name="T5" fmla="*/ 14 h 14"/>
                <a:gd name="T6" fmla="*/ 24 w 24"/>
                <a:gd name="T7" fmla="*/ 1 h 14"/>
                <a:gd name="T8" fmla="*/ 23 w 24"/>
                <a:gd name="T9" fmla="*/ 0 h 14"/>
                <a:gd name="T10" fmla="*/ 2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83"/>
            <p:cNvSpPr/>
            <p:nvPr>
              <p:custDataLst>
                <p:tags r:id="rId278"/>
              </p:custDataLst>
            </p:nvPr>
          </p:nvSpPr>
          <p:spPr bwMode="auto">
            <a:xfrm>
              <a:off x="11533188" y="3884613"/>
              <a:ext cx="46038" cy="25400"/>
            </a:xfrm>
            <a:custGeom>
              <a:avLst/>
              <a:gdLst>
                <a:gd name="T0" fmla="*/ 23 w 24"/>
                <a:gd name="T1" fmla="*/ 0 h 13"/>
                <a:gd name="T2" fmla="*/ 23 w 24"/>
                <a:gd name="T3" fmla="*/ 0 h 13"/>
                <a:gd name="T4" fmla="*/ 0 w 24"/>
                <a:gd name="T5" fmla="*/ 13 h 13"/>
                <a:gd name="T6" fmla="*/ 1 w 24"/>
                <a:gd name="T7" fmla="*/ 13 h 13"/>
                <a:gd name="T8" fmla="*/ 24 w 24"/>
                <a:gd name="T9" fmla="*/ 0 h 13"/>
                <a:gd name="T10" fmla="*/ 23 w 24"/>
                <a:gd name="T11" fmla="*/ 0 h 13"/>
                <a:gd name="T12" fmla="*/ 23 w 24"/>
                <a:gd name="T13" fmla="*/ 0 h 13"/>
                <a:gd name="T14" fmla="*/ 23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84"/>
            <p:cNvSpPr/>
            <p:nvPr>
              <p:custDataLst>
                <p:tags r:id="rId279"/>
              </p:custDataLst>
            </p:nvPr>
          </p:nvSpPr>
          <p:spPr bwMode="auto">
            <a:xfrm>
              <a:off x="11534776" y="3884613"/>
              <a:ext cx="46038" cy="25400"/>
            </a:xfrm>
            <a:custGeom>
              <a:avLst/>
              <a:gdLst>
                <a:gd name="T0" fmla="*/ 23 w 24"/>
                <a:gd name="T1" fmla="*/ 0 h 13"/>
                <a:gd name="T2" fmla="*/ 0 w 24"/>
                <a:gd name="T3" fmla="*/ 13 h 13"/>
                <a:gd name="T4" fmla="*/ 1 w 24"/>
                <a:gd name="T5" fmla="*/ 13 h 13"/>
                <a:gd name="T6" fmla="*/ 24 w 24"/>
                <a:gd name="T7" fmla="*/ 0 h 13"/>
                <a:gd name="T8" fmla="*/ 23 w 24"/>
                <a:gd name="T9" fmla="*/ 0 h 13"/>
                <a:gd name="T10" fmla="*/ 23 w 2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85"/>
            <p:cNvSpPr/>
            <p:nvPr>
              <p:custDataLst>
                <p:tags r:id="rId280"/>
              </p:custDataLst>
            </p:nvPr>
          </p:nvSpPr>
          <p:spPr bwMode="auto">
            <a:xfrm>
              <a:off x="11536363" y="3884613"/>
              <a:ext cx="46038" cy="26988"/>
            </a:xfrm>
            <a:custGeom>
              <a:avLst/>
              <a:gdLst>
                <a:gd name="T0" fmla="*/ 23 w 24"/>
                <a:gd name="T1" fmla="*/ 0 h 14"/>
                <a:gd name="T2" fmla="*/ 23 w 24"/>
                <a:gd name="T3" fmla="*/ 0 h 14"/>
                <a:gd name="T4" fmla="*/ 0 w 24"/>
                <a:gd name="T5" fmla="*/ 13 h 14"/>
                <a:gd name="T6" fmla="*/ 2 w 24"/>
                <a:gd name="T7" fmla="*/ 14 h 14"/>
                <a:gd name="T8" fmla="*/ 24 w 24"/>
                <a:gd name="T9" fmla="*/ 1 h 14"/>
                <a:gd name="T10" fmla="*/ 24 w 24"/>
                <a:gd name="T11" fmla="*/ 1 h 14"/>
                <a:gd name="T12" fmla="*/ 24 w 24"/>
                <a:gd name="T13" fmla="*/ 1 h 14"/>
                <a:gd name="T14" fmla="*/ 23 w 2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86"/>
            <p:cNvSpPr/>
            <p:nvPr>
              <p:custDataLst>
                <p:tags r:id="rId281"/>
              </p:custDataLst>
            </p:nvPr>
          </p:nvSpPr>
          <p:spPr bwMode="auto">
            <a:xfrm>
              <a:off x="11541126" y="3886200"/>
              <a:ext cx="42863" cy="25400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1 h 13"/>
                <a:gd name="T8" fmla="*/ 22 w 23"/>
                <a:gd name="T9" fmla="*/ 0 h 13"/>
                <a:gd name="T10" fmla="*/ 22 w 2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87"/>
            <p:cNvSpPr/>
            <p:nvPr>
              <p:custDataLst>
                <p:tags r:id="rId282"/>
              </p:custDataLst>
            </p:nvPr>
          </p:nvSpPr>
          <p:spPr bwMode="auto">
            <a:xfrm>
              <a:off x="11542713" y="3887788"/>
              <a:ext cx="42863" cy="25400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2 h 13"/>
                <a:gd name="T6" fmla="*/ 0 w 23"/>
                <a:gd name="T7" fmla="*/ 12 h 13"/>
                <a:gd name="T8" fmla="*/ 0 w 23"/>
                <a:gd name="T9" fmla="*/ 13 h 13"/>
                <a:gd name="T10" fmla="*/ 0 w 23"/>
                <a:gd name="T11" fmla="*/ 13 h 13"/>
                <a:gd name="T12" fmla="*/ 1 w 23"/>
                <a:gd name="T13" fmla="*/ 13 h 13"/>
                <a:gd name="T14" fmla="*/ 23 w 23"/>
                <a:gd name="T15" fmla="*/ 0 h 13"/>
                <a:gd name="T16" fmla="*/ 23 w 23"/>
                <a:gd name="T17" fmla="*/ 0 h 13"/>
                <a:gd name="T18" fmla="*/ 23 w 23"/>
                <a:gd name="T19" fmla="*/ 0 h 13"/>
                <a:gd name="T20" fmla="*/ 22 w 23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88"/>
            <p:cNvSpPr/>
            <p:nvPr>
              <p:custDataLst>
                <p:tags r:id="rId283"/>
              </p:custDataLst>
            </p:nvPr>
          </p:nvSpPr>
          <p:spPr bwMode="auto">
            <a:xfrm>
              <a:off x="11544301" y="3887788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23 w 23"/>
                <a:gd name="T7" fmla="*/ 1 h 14"/>
                <a:gd name="T8" fmla="*/ 22 w 2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89"/>
            <p:cNvSpPr/>
            <p:nvPr>
              <p:custDataLst>
                <p:tags r:id="rId284"/>
              </p:custDataLst>
            </p:nvPr>
          </p:nvSpPr>
          <p:spPr bwMode="auto">
            <a:xfrm>
              <a:off x="11545888" y="3890963"/>
              <a:ext cx="44450" cy="25400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90"/>
            <p:cNvSpPr/>
            <p:nvPr>
              <p:custDataLst>
                <p:tags r:id="rId285"/>
              </p:custDataLst>
            </p:nvPr>
          </p:nvSpPr>
          <p:spPr bwMode="auto">
            <a:xfrm>
              <a:off x="11547476" y="3892550"/>
              <a:ext cx="44450" cy="23813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0 w 23"/>
                <a:gd name="T5" fmla="*/ 13 h 13"/>
                <a:gd name="T6" fmla="*/ 1 w 23"/>
                <a:gd name="T7" fmla="*/ 13 h 13"/>
                <a:gd name="T8" fmla="*/ 1 w 23"/>
                <a:gd name="T9" fmla="*/ 13 h 13"/>
                <a:gd name="T10" fmla="*/ 23 w 23"/>
                <a:gd name="T11" fmla="*/ 0 h 13"/>
                <a:gd name="T12" fmla="*/ 23 w 23"/>
                <a:gd name="T13" fmla="*/ 0 h 13"/>
                <a:gd name="T14" fmla="*/ 23 w 23"/>
                <a:gd name="T15" fmla="*/ 0 h 13"/>
                <a:gd name="T16" fmla="*/ 22 w 2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91"/>
            <p:cNvSpPr/>
            <p:nvPr>
              <p:custDataLst>
                <p:tags r:id="rId286"/>
              </p:custDataLst>
            </p:nvPr>
          </p:nvSpPr>
          <p:spPr bwMode="auto">
            <a:xfrm>
              <a:off x="11550651" y="3892550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3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1 h 14"/>
                <a:gd name="T16" fmla="*/ 23 w 23"/>
                <a:gd name="T17" fmla="*/ 1 h 14"/>
                <a:gd name="T18" fmla="*/ 23 w 23"/>
                <a:gd name="T19" fmla="*/ 1 h 14"/>
                <a:gd name="T20" fmla="*/ 23 w 23"/>
                <a:gd name="T21" fmla="*/ 1 h 14"/>
                <a:gd name="T22" fmla="*/ 23 w 23"/>
                <a:gd name="T23" fmla="*/ 1 h 14"/>
                <a:gd name="T24" fmla="*/ 22 w 23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92"/>
            <p:cNvSpPr/>
            <p:nvPr>
              <p:custDataLst>
                <p:tags r:id="rId287"/>
              </p:custDataLst>
            </p:nvPr>
          </p:nvSpPr>
          <p:spPr bwMode="auto">
            <a:xfrm>
              <a:off x="11552238" y="3894138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22 w 24"/>
                <a:gd name="T3" fmla="*/ 0 h 14"/>
                <a:gd name="T4" fmla="*/ 0 w 24"/>
                <a:gd name="T5" fmla="*/ 13 h 14"/>
                <a:gd name="T6" fmla="*/ 0 w 24"/>
                <a:gd name="T7" fmla="*/ 13 h 14"/>
                <a:gd name="T8" fmla="*/ 1 w 24"/>
                <a:gd name="T9" fmla="*/ 14 h 14"/>
                <a:gd name="T10" fmla="*/ 1 w 24"/>
                <a:gd name="T11" fmla="*/ 14 h 14"/>
                <a:gd name="T12" fmla="*/ 1 w 24"/>
                <a:gd name="T13" fmla="*/ 14 h 14"/>
                <a:gd name="T14" fmla="*/ 1 w 24"/>
                <a:gd name="T15" fmla="*/ 14 h 14"/>
                <a:gd name="T16" fmla="*/ 24 w 24"/>
                <a:gd name="T17" fmla="*/ 1 h 14"/>
                <a:gd name="T18" fmla="*/ 23 w 24"/>
                <a:gd name="T19" fmla="*/ 1 h 14"/>
                <a:gd name="T20" fmla="*/ 23 w 24"/>
                <a:gd name="T21" fmla="*/ 1 h 14"/>
                <a:gd name="T22" fmla="*/ 23 w 24"/>
                <a:gd name="T23" fmla="*/ 1 h 14"/>
                <a:gd name="T24" fmla="*/ 23 w 24"/>
                <a:gd name="T25" fmla="*/ 1 h 14"/>
                <a:gd name="T26" fmla="*/ 22 w 24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93"/>
            <p:cNvSpPr/>
            <p:nvPr>
              <p:custDataLst>
                <p:tags r:id="rId288"/>
              </p:custDataLst>
            </p:nvPr>
          </p:nvSpPr>
          <p:spPr bwMode="auto">
            <a:xfrm>
              <a:off x="11553826" y="3895725"/>
              <a:ext cx="46038" cy="26988"/>
            </a:xfrm>
            <a:custGeom>
              <a:avLst/>
              <a:gdLst>
                <a:gd name="T0" fmla="*/ 23 w 24"/>
                <a:gd name="T1" fmla="*/ 0 h 14"/>
                <a:gd name="T2" fmla="*/ 23 w 24"/>
                <a:gd name="T3" fmla="*/ 0 h 14"/>
                <a:gd name="T4" fmla="*/ 0 w 24"/>
                <a:gd name="T5" fmla="*/ 13 h 14"/>
                <a:gd name="T6" fmla="*/ 1 w 24"/>
                <a:gd name="T7" fmla="*/ 13 h 14"/>
                <a:gd name="T8" fmla="*/ 1 w 24"/>
                <a:gd name="T9" fmla="*/ 14 h 14"/>
                <a:gd name="T10" fmla="*/ 2 w 24"/>
                <a:gd name="T11" fmla="*/ 14 h 14"/>
                <a:gd name="T12" fmla="*/ 24 w 24"/>
                <a:gd name="T13" fmla="*/ 1 h 14"/>
                <a:gd name="T14" fmla="*/ 24 w 24"/>
                <a:gd name="T15" fmla="*/ 1 h 14"/>
                <a:gd name="T16" fmla="*/ 24 w 24"/>
                <a:gd name="T17" fmla="*/ 1 h 14"/>
                <a:gd name="T18" fmla="*/ 23 w 24"/>
                <a:gd name="T19" fmla="*/ 0 h 14"/>
                <a:gd name="T20" fmla="*/ 23 w 24"/>
                <a:gd name="T21" fmla="*/ 0 h 14"/>
                <a:gd name="T22" fmla="*/ 23 w 24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294"/>
            <p:cNvSpPr/>
            <p:nvPr>
              <p:custDataLst>
                <p:tags r:id="rId289"/>
              </p:custDataLst>
            </p:nvPr>
          </p:nvSpPr>
          <p:spPr bwMode="auto">
            <a:xfrm>
              <a:off x="11557001" y="3897313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1 h 14"/>
                <a:gd name="T16" fmla="*/ 23 w 23"/>
                <a:gd name="T17" fmla="*/ 1 h 14"/>
                <a:gd name="T18" fmla="*/ 23 w 23"/>
                <a:gd name="T19" fmla="*/ 1 h 14"/>
                <a:gd name="T20" fmla="*/ 22 w 23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295"/>
            <p:cNvSpPr/>
            <p:nvPr>
              <p:custDataLst>
                <p:tags r:id="rId290"/>
              </p:custDataLst>
            </p:nvPr>
          </p:nvSpPr>
          <p:spPr bwMode="auto">
            <a:xfrm>
              <a:off x="11560176" y="3900488"/>
              <a:ext cx="42863" cy="25400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23 w 23"/>
                <a:gd name="T11" fmla="*/ 1 h 14"/>
                <a:gd name="T12" fmla="*/ 22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296"/>
            <p:cNvSpPr/>
            <p:nvPr>
              <p:custDataLst>
                <p:tags r:id="rId291"/>
              </p:custDataLst>
            </p:nvPr>
          </p:nvSpPr>
          <p:spPr bwMode="auto">
            <a:xfrm>
              <a:off x="11561763" y="3902075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23 w 23"/>
                <a:gd name="T7" fmla="*/ 2 h 14"/>
                <a:gd name="T8" fmla="*/ 22 w 23"/>
                <a:gd name="T9" fmla="*/ 1 h 14"/>
                <a:gd name="T10" fmla="*/ 22 w 23"/>
                <a:gd name="T11" fmla="*/ 1 h 14"/>
                <a:gd name="T12" fmla="*/ 22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297"/>
            <p:cNvSpPr/>
            <p:nvPr>
              <p:custDataLst>
                <p:tags r:id="rId292"/>
              </p:custDataLst>
            </p:nvPr>
          </p:nvSpPr>
          <p:spPr bwMode="auto">
            <a:xfrm>
              <a:off x="11563351" y="3905250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2 h 14"/>
                <a:gd name="T6" fmla="*/ 0 w 23"/>
                <a:gd name="T7" fmla="*/ 13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1 h 14"/>
                <a:gd name="T16" fmla="*/ 22 w 23"/>
                <a:gd name="T17" fmla="*/ 0 h 14"/>
                <a:gd name="T18" fmla="*/ 22 w 23"/>
                <a:gd name="T19" fmla="*/ 0 h 14"/>
                <a:gd name="T20" fmla="*/ 22 w 23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298"/>
            <p:cNvSpPr/>
            <p:nvPr>
              <p:custDataLst>
                <p:tags r:id="rId293"/>
              </p:custDataLst>
            </p:nvPr>
          </p:nvSpPr>
          <p:spPr bwMode="auto">
            <a:xfrm>
              <a:off x="11564938" y="3906838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3 w 23"/>
                <a:gd name="T15" fmla="*/ 0 h 14"/>
                <a:gd name="T16" fmla="*/ 23 w 23"/>
                <a:gd name="T17" fmla="*/ 0 h 14"/>
                <a:gd name="T18" fmla="*/ 22 w 23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299"/>
            <p:cNvSpPr/>
            <p:nvPr>
              <p:custDataLst>
                <p:tags r:id="rId294"/>
              </p:custDataLst>
            </p:nvPr>
          </p:nvSpPr>
          <p:spPr bwMode="auto">
            <a:xfrm>
              <a:off x="11566526" y="3910013"/>
              <a:ext cx="44450" cy="25400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3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1 h 14"/>
                <a:gd name="T16" fmla="*/ 23 w 23"/>
                <a:gd name="T17" fmla="*/ 1 h 14"/>
                <a:gd name="T18" fmla="*/ 23 w 23"/>
                <a:gd name="T19" fmla="*/ 1 h 14"/>
                <a:gd name="T20" fmla="*/ 23 w 23"/>
                <a:gd name="T21" fmla="*/ 0 h 14"/>
                <a:gd name="T22" fmla="*/ 23 w 23"/>
                <a:gd name="T23" fmla="*/ 0 h 14"/>
                <a:gd name="T24" fmla="*/ 23 w 23"/>
                <a:gd name="T25" fmla="*/ 0 h 14"/>
                <a:gd name="T26" fmla="*/ 23 w 23"/>
                <a:gd name="T27" fmla="*/ 0 h 14"/>
                <a:gd name="T28" fmla="*/ 22 w 23"/>
                <a:gd name="T29" fmla="*/ 0 h 14"/>
                <a:gd name="T30" fmla="*/ 22 w 23"/>
                <a:gd name="T31" fmla="*/ 0 h 14"/>
                <a:gd name="T32" fmla="*/ 22 w 23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300"/>
            <p:cNvSpPr/>
            <p:nvPr>
              <p:custDataLst>
                <p:tags r:id="rId295"/>
              </p:custDataLst>
            </p:nvPr>
          </p:nvSpPr>
          <p:spPr bwMode="auto">
            <a:xfrm>
              <a:off x="11569701" y="3911600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22 w 23"/>
                <a:gd name="T3" fmla="*/ 0 h 15"/>
                <a:gd name="T4" fmla="*/ 0 w 23"/>
                <a:gd name="T5" fmla="*/ 13 h 15"/>
                <a:gd name="T6" fmla="*/ 0 w 23"/>
                <a:gd name="T7" fmla="*/ 13 h 15"/>
                <a:gd name="T8" fmla="*/ 1 w 23"/>
                <a:gd name="T9" fmla="*/ 14 h 15"/>
                <a:gd name="T10" fmla="*/ 1 w 23"/>
                <a:gd name="T11" fmla="*/ 15 h 15"/>
                <a:gd name="T12" fmla="*/ 23 w 23"/>
                <a:gd name="T13" fmla="*/ 2 h 15"/>
                <a:gd name="T14" fmla="*/ 22 w 2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301"/>
            <p:cNvSpPr/>
            <p:nvPr>
              <p:custDataLst>
                <p:tags r:id="rId296"/>
              </p:custDataLst>
            </p:nvPr>
          </p:nvSpPr>
          <p:spPr bwMode="auto">
            <a:xfrm>
              <a:off x="11571288" y="3914775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22 w 24"/>
                <a:gd name="T3" fmla="*/ 0 h 15"/>
                <a:gd name="T4" fmla="*/ 0 w 24"/>
                <a:gd name="T5" fmla="*/ 13 h 15"/>
                <a:gd name="T6" fmla="*/ 0 w 24"/>
                <a:gd name="T7" fmla="*/ 13 h 15"/>
                <a:gd name="T8" fmla="*/ 2 w 24"/>
                <a:gd name="T9" fmla="*/ 15 h 15"/>
                <a:gd name="T10" fmla="*/ 2 w 24"/>
                <a:gd name="T11" fmla="*/ 15 h 15"/>
                <a:gd name="T12" fmla="*/ 2 w 24"/>
                <a:gd name="T13" fmla="*/ 15 h 15"/>
                <a:gd name="T14" fmla="*/ 24 w 24"/>
                <a:gd name="T15" fmla="*/ 2 h 15"/>
                <a:gd name="T16" fmla="*/ 23 w 24"/>
                <a:gd name="T17" fmla="*/ 1 h 15"/>
                <a:gd name="T18" fmla="*/ 23 w 24"/>
                <a:gd name="T19" fmla="*/ 1 h 15"/>
                <a:gd name="T20" fmla="*/ 23 w 24"/>
                <a:gd name="T21" fmla="*/ 1 h 15"/>
                <a:gd name="T22" fmla="*/ 23 w 24"/>
                <a:gd name="T23" fmla="*/ 1 h 15"/>
                <a:gd name="T24" fmla="*/ 23 w 24"/>
                <a:gd name="T25" fmla="*/ 1 h 15"/>
                <a:gd name="T26" fmla="*/ 23 w 24"/>
                <a:gd name="T27" fmla="*/ 1 h 15"/>
                <a:gd name="T28" fmla="*/ 23 w 24"/>
                <a:gd name="T29" fmla="*/ 0 h 15"/>
                <a:gd name="T30" fmla="*/ 23 w 24"/>
                <a:gd name="T31" fmla="*/ 0 h 15"/>
                <a:gd name="T32" fmla="*/ 23 w 24"/>
                <a:gd name="T33" fmla="*/ 0 h 15"/>
                <a:gd name="T34" fmla="*/ 23 w 24"/>
                <a:gd name="T35" fmla="*/ 0 h 15"/>
                <a:gd name="T36" fmla="*/ 22 w 24"/>
                <a:gd name="T37" fmla="*/ 0 h 15"/>
                <a:gd name="T38" fmla="*/ 22 w 24"/>
                <a:gd name="T39" fmla="*/ 0 h 15"/>
                <a:gd name="T40" fmla="*/ 22 w 24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302"/>
            <p:cNvSpPr/>
            <p:nvPr>
              <p:custDataLst>
                <p:tags r:id="rId297"/>
              </p:custDataLst>
            </p:nvPr>
          </p:nvSpPr>
          <p:spPr bwMode="auto">
            <a:xfrm>
              <a:off x="11574463" y="3919538"/>
              <a:ext cx="46038" cy="30163"/>
            </a:xfrm>
            <a:custGeom>
              <a:avLst/>
              <a:gdLst>
                <a:gd name="T0" fmla="*/ 22 w 24"/>
                <a:gd name="T1" fmla="*/ 0 h 16"/>
                <a:gd name="T2" fmla="*/ 22 w 24"/>
                <a:gd name="T3" fmla="*/ 0 h 16"/>
                <a:gd name="T4" fmla="*/ 0 w 24"/>
                <a:gd name="T5" fmla="*/ 13 h 16"/>
                <a:gd name="T6" fmla="*/ 0 w 24"/>
                <a:gd name="T7" fmla="*/ 13 h 16"/>
                <a:gd name="T8" fmla="*/ 1 w 24"/>
                <a:gd name="T9" fmla="*/ 15 h 16"/>
                <a:gd name="T10" fmla="*/ 1 w 24"/>
                <a:gd name="T11" fmla="*/ 15 h 16"/>
                <a:gd name="T12" fmla="*/ 1 w 24"/>
                <a:gd name="T13" fmla="*/ 15 h 16"/>
                <a:gd name="T14" fmla="*/ 1 w 24"/>
                <a:gd name="T15" fmla="*/ 16 h 16"/>
                <a:gd name="T16" fmla="*/ 1 w 24"/>
                <a:gd name="T17" fmla="*/ 16 h 16"/>
                <a:gd name="T18" fmla="*/ 2 w 24"/>
                <a:gd name="T19" fmla="*/ 16 h 16"/>
                <a:gd name="T20" fmla="*/ 24 w 24"/>
                <a:gd name="T21" fmla="*/ 3 h 16"/>
                <a:gd name="T22" fmla="*/ 24 w 24"/>
                <a:gd name="T23" fmla="*/ 3 h 16"/>
                <a:gd name="T24" fmla="*/ 24 w 24"/>
                <a:gd name="T25" fmla="*/ 3 h 16"/>
                <a:gd name="T26" fmla="*/ 22 w 24"/>
                <a:gd name="T2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6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03"/>
            <p:cNvSpPr/>
            <p:nvPr>
              <p:custDataLst>
                <p:tags r:id="rId298"/>
              </p:custDataLst>
            </p:nvPr>
          </p:nvSpPr>
          <p:spPr bwMode="auto">
            <a:xfrm>
              <a:off x="11579226" y="3924300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1 w 23"/>
                <a:gd name="T7" fmla="*/ 15 h 15"/>
                <a:gd name="T8" fmla="*/ 1 w 23"/>
                <a:gd name="T9" fmla="*/ 15 h 15"/>
                <a:gd name="T10" fmla="*/ 1 w 23"/>
                <a:gd name="T11" fmla="*/ 15 h 15"/>
                <a:gd name="T12" fmla="*/ 23 w 23"/>
                <a:gd name="T13" fmla="*/ 2 h 15"/>
                <a:gd name="T14" fmla="*/ 22 w 2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04"/>
            <p:cNvSpPr/>
            <p:nvPr>
              <p:custDataLst>
                <p:tags r:id="rId299"/>
              </p:custDataLst>
            </p:nvPr>
          </p:nvSpPr>
          <p:spPr bwMode="auto">
            <a:xfrm>
              <a:off x="11580813" y="3929063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0 w 23"/>
                <a:gd name="T7" fmla="*/ 14 h 15"/>
                <a:gd name="T8" fmla="*/ 0 w 23"/>
                <a:gd name="T9" fmla="*/ 14 h 15"/>
                <a:gd name="T10" fmla="*/ 1 w 23"/>
                <a:gd name="T11" fmla="*/ 15 h 15"/>
                <a:gd name="T12" fmla="*/ 1 w 23"/>
                <a:gd name="T13" fmla="*/ 15 h 15"/>
                <a:gd name="T14" fmla="*/ 1 w 23"/>
                <a:gd name="T15" fmla="*/ 15 h 15"/>
                <a:gd name="T16" fmla="*/ 23 w 23"/>
                <a:gd name="T17" fmla="*/ 2 h 15"/>
                <a:gd name="T18" fmla="*/ 22 w 2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305"/>
            <p:cNvSpPr/>
            <p:nvPr>
              <p:custDataLst>
                <p:tags r:id="rId300"/>
              </p:custDataLst>
            </p:nvPr>
          </p:nvSpPr>
          <p:spPr bwMode="auto">
            <a:xfrm>
              <a:off x="11582401" y="3932238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4 h 14"/>
                <a:gd name="T12" fmla="*/ 0 w 22"/>
                <a:gd name="T13" fmla="*/ 14 h 14"/>
                <a:gd name="T14" fmla="*/ 0 w 22"/>
                <a:gd name="T15" fmla="*/ 14 h 14"/>
                <a:gd name="T16" fmla="*/ 22 w 22"/>
                <a:gd name="T17" fmla="*/ 1 h 14"/>
                <a:gd name="T18" fmla="*/ 22 w 22"/>
                <a:gd name="T19" fmla="*/ 0 h 14"/>
                <a:gd name="T20" fmla="*/ 22 w 22"/>
                <a:gd name="T21" fmla="*/ 0 h 14"/>
                <a:gd name="T22" fmla="*/ 22 w 22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306"/>
            <p:cNvSpPr/>
            <p:nvPr>
              <p:custDataLst>
                <p:tags r:id="rId301"/>
              </p:custDataLst>
            </p:nvPr>
          </p:nvSpPr>
          <p:spPr bwMode="auto">
            <a:xfrm>
              <a:off x="11582401" y="3933825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3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3 w 23"/>
                <a:gd name="T15" fmla="*/ 1 h 14"/>
                <a:gd name="T16" fmla="*/ 23 w 23"/>
                <a:gd name="T17" fmla="*/ 1 h 14"/>
                <a:gd name="T18" fmla="*/ 22 w 23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307"/>
            <p:cNvSpPr/>
            <p:nvPr>
              <p:custDataLst>
                <p:tags r:id="rId302"/>
              </p:custDataLst>
            </p:nvPr>
          </p:nvSpPr>
          <p:spPr bwMode="auto">
            <a:xfrm>
              <a:off x="11583988" y="3935413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0 w 23"/>
                <a:gd name="T7" fmla="*/ 14 h 14"/>
                <a:gd name="T8" fmla="*/ 0 w 23"/>
                <a:gd name="T9" fmla="*/ 14 h 14"/>
                <a:gd name="T10" fmla="*/ 23 w 23"/>
                <a:gd name="T11" fmla="*/ 1 h 14"/>
                <a:gd name="T12" fmla="*/ 22 w 23"/>
                <a:gd name="T13" fmla="*/ 1 h 14"/>
                <a:gd name="T14" fmla="*/ 22 w 23"/>
                <a:gd name="T15" fmla="*/ 1 h 14"/>
                <a:gd name="T16" fmla="*/ 22 w 2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308"/>
            <p:cNvSpPr/>
            <p:nvPr>
              <p:custDataLst>
                <p:tags r:id="rId303"/>
              </p:custDataLst>
            </p:nvPr>
          </p:nvSpPr>
          <p:spPr bwMode="auto">
            <a:xfrm>
              <a:off x="11583988" y="3938588"/>
              <a:ext cx="44450" cy="25400"/>
            </a:xfrm>
            <a:custGeom>
              <a:avLst/>
              <a:gdLst>
                <a:gd name="T0" fmla="*/ 23 w 23"/>
                <a:gd name="T1" fmla="*/ 0 h 14"/>
                <a:gd name="T2" fmla="*/ 23 w 23"/>
                <a:gd name="T3" fmla="*/ 0 h 14"/>
                <a:gd name="T4" fmla="*/ 0 w 23"/>
                <a:gd name="T5" fmla="*/ 13 h 14"/>
                <a:gd name="T6" fmla="*/ 0 w 23"/>
                <a:gd name="T7" fmla="*/ 13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2 h 14"/>
                <a:gd name="T16" fmla="*/ 23 w 2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309"/>
            <p:cNvSpPr/>
            <p:nvPr>
              <p:custDataLst>
                <p:tags r:id="rId304"/>
              </p:custDataLst>
            </p:nvPr>
          </p:nvSpPr>
          <p:spPr bwMode="auto">
            <a:xfrm>
              <a:off x="11585576" y="3941763"/>
              <a:ext cx="42863" cy="26988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2 h 14"/>
                <a:gd name="T6" fmla="*/ 0 w 22"/>
                <a:gd name="T7" fmla="*/ 12 h 14"/>
                <a:gd name="T8" fmla="*/ 0 w 22"/>
                <a:gd name="T9" fmla="*/ 13 h 14"/>
                <a:gd name="T10" fmla="*/ 0 w 22"/>
                <a:gd name="T11" fmla="*/ 14 h 14"/>
                <a:gd name="T12" fmla="*/ 0 w 22"/>
                <a:gd name="T13" fmla="*/ 14 h 14"/>
                <a:gd name="T14" fmla="*/ 0 w 22"/>
                <a:gd name="T15" fmla="*/ 14 h 14"/>
                <a:gd name="T16" fmla="*/ 0 w 22"/>
                <a:gd name="T17" fmla="*/ 14 h 14"/>
                <a:gd name="T18" fmla="*/ 22 w 22"/>
                <a:gd name="T19" fmla="*/ 1 h 14"/>
                <a:gd name="T20" fmla="*/ 22 w 22"/>
                <a:gd name="T21" fmla="*/ 0 h 14"/>
                <a:gd name="T22" fmla="*/ 22 w 22"/>
                <a:gd name="T23" fmla="*/ 0 h 14"/>
                <a:gd name="T24" fmla="*/ 22 w 22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310"/>
            <p:cNvSpPr/>
            <p:nvPr>
              <p:custDataLst>
                <p:tags r:id="rId305"/>
              </p:custDataLst>
            </p:nvPr>
          </p:nvSpPr>
          <p:spPr bwMode="auto">
            <a:xfrm>
              <a:off x="11585576" y="3943350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311"/>
            <p:cNvSpPr/>
            <p:nvPr>
              <p:custDataLst>
                <p:tags r:id="rId306"/>
              </p:custDataLst>
            </p:nvPr>
          </p:nvSpPr>
          <p:spPr bwMode="auto">
            <a:xfrm>
              <a:off x="11588751" y="3944938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4 h 14"/>
                <a:gd name="T8" fmla="*/ 0 w 22"/>
                <a:gd name="T9" fmla="*/ 14 h 14"/>
                <a:gd name="T10" fmla="*/ 22 w 22"/>
                <a:gd name="T11" fmla="*/ 1 h 14"/>
                <a:gd name="T12" fmla="*/ 22 w 22"/>
                <a:gd name="T13" fmla="*/ 1 h 14"/>
                <a:gd name="T14" fmla="*/ 22 w 22"/>
                <a:gd name="T15" fmla="*/ 1 h 14"/>
                <a:gd name="T16" fmla="*/ 22 w 22"/>
                <a:gd name="T17" fmla="*/ 1 h 14"/>
                <a:gd name="T18" fmla="*/ 22 w 22"/>
                <a:gd name="T19" fmla="*/ 1 h 14"/>
                <a:gd name="T20" fmla="*/ 22 w 22"/>
                <a:gd name="T21" fmla="*/ 1 h 14"/>
                <a:gd name="T22" fmla="*/ 22 w 22"/>
                <a:gd name="T23" fmla="*/ 1 h 14"/>
                <a:gd name="T24" fmla="*/ 22 w 22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312"/>
            <p:cNvSpPr/>
            <p:nvPr>
              <p:custDataLst>
                <p:tags r:id="rId307"/>
              </p:custDataLst>
            </p:nvPr>
          </p:nvSpPr>
          <p:spPr bwMode="auto">
            <a:xfrm>
              <a:off x="11588751" y="3948113"/>
              <a:ext cx="42863" cy="25400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4 h 14"/>
                <a:gd name="T8" fmla="*/ 0 w 23"/>
                <a:gd name="T9" fmla="*/ 14 h 14"/>
                <a:gd name="T10" fmla="*/ 0 w 23"/>
                <a:gd name="T11" fmla="*/ 14 h 14"/>
                <a:gd name="T12" fmla="*/ 0 w 23"/>
                <a:gd name="T13" fmla="*/ 14 h 14"/>
                <a:gd name="T14" fmla="*/ 23 w 23"/>
                <a:gd name="T15" fmla="*/ 2 h 14"/>
                <a:gd name="T16" fmla="*/ 23 w 23"/>
                <a:gd name="T17" fmla="*/ 1 h 14"/>
                <a:gd name="T18" fmla="*/ 23 w 23"/>
                <a:gd name="T19" fmla="*/ 1 h 14"/>
                <a:gd name="T20" fmla="*/ 22 w 23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313"/>
            <p:cNvSpPr/>
            <p:nvPr>
              <p:custDataLst>
                <p:tags r:id="rId308"/>
              </p:custDataLst>
            </p:nvPr>
          </p:nvSpPr>
          <p:spPr bwMode="auto">
            <a:xfrm>
              <a:off x="11588751" y="3951288"/>
              <a:ext cx="42863" cy="26988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12 h 14"/>
                <a:gd name="T4" fmla="*/ 0 w 23"/>
                <a:gd name="T5" fmla="*/ 12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3 w 23"/>
                <a:gd name="T15" fmla="*/ 0 h 14"/>
                <a:gd name="T16" fmla="*/ 23 w 23"/>
                <a:gd name="T17" fmla="*/ 0 h 14"/>
                <a:gd name="T18" fmla="*/ 23 w 23"/>
                <a:gd name="T19" fmla="*/ 0 h 14"/>
                <a:gd name="T20" fmla="*/ 23 w 23"/>
                <a:gd name="T21" fmla="*/ 0 h 14"/>
                <a:gd name="T22" fmla="*/ 23 w 23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314"/>
            <p:cNvSpPr/>
            <p:nvPr>
              <p:custDataLst>
                <p:tags r:id="rId309"/>
              </p:custDataLst>
            </p:nvPr>
          </p:nvSpPr>
          <p:spPr bwMode="auto">
            <a:xfrm>
              <a:off x="11590338" y="3952875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4 h 14"/>
                <a:gd name="T10" fmla="*/ 22 w 22"/>
                <a:gd name="T11" fmla="*/ 1 h 14"/>
                <a:gd name="T12" fmla="*/ 22 w 22"/>
                <a:gd name="T13" fmla="*/ 0 h 14"/>
                <a:gd name="T14" fmla="*/ 22 w 22"/>
                <a:gd name="T15" fmla="*/ 0 h 14"/>
                <a:gd name="T16" fmla="*/ 22 w 22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315"/>
            <p:cNvSpPr/>
            <p:nvPr>
              <p:custDataLst>
                <p:tags r:id="rId310"/>
              </p:custDataLst>
            </p:nvPr>
          </p:nvSpPr>
          <p:spPr bwMode="auto">
            <a:xfrm>
              <a:off x="11590338" y="3954463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4 h 14"/>
                <a:gd name="T8" fmla="*/ 23 w 23"/>
                <a:gd name="T9" fmla="*/ 1 h 14"/>
                <a:gd name="T10" fmla="*/ 23 w 23"/>
                <a:gd name="T11" fmla="*/ 1 h 14"/>
                <a:gd name="T12" fmla="*/ 23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316"/>
            <p:cNvSpPr/>
            <p:nvPr>
              <p:custDataLst>
                <p:tags r:id="rId311"/>
              </p:custDataLst>
            </p:nvPr>
          </p:nvSpPr>
          <p:spPr bwMode="auto">
            <a:xfrm>
              <a:off x="11590338" y="3957638"/>
              <a:ext cx="42863" cy="25400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2 h 14"/>
                <a:gd name="T14" fmla="*/ 23 w 23"/>
                <a:gd name="T15" fmla="*/ 1 h 14"/>
                <a:gd name="T16" fmla="*/ 23 w 23"/>
                <a:gd name="T17" fmla="*/ 1 h 14"/>
                <a:gd name="T18" fmla="*/ 23 w 23"/>
                <a:gd name="T19" fmla="*/ 1 h 14"/>
                <a:gd name="T20" fmla="*/ 23 w 23"/>
                <a:gd name="T21" fmla="*/ 1 h 14"/>
                <a:gd name="T22" fmla="*/ 23 w 23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317"/>
            <p:cNvSpPr/>
            <p:nvPr>
              <p:custDataLst>
                <p:tags r:id="rId312"/>
              </p:custDataLst>
            </p:nvPr>
          </p:nvSpPr>
          <p:spPr bwMode="auto">
            <a:xfrm>
              <a:off x="11591926" y="3960813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2 h 14"/>
                <a:gd name="T4" fmla="*/ 0 w 22"/>
                <a:gd name="T5" fmla="*/ 12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3 h 14"/>
                <a:gd name="T12" fmla="*/ 0 w 22"/>
                <a:gd name="T13" fmla="*/ 14 h 14"/>
                <a:gd name="T14" fmla="*/ 22 w 22"/>
                <a:gd name="T15" fmla="*/ 1 h 14"/>
                <a:gd name="T16" fmla="*/ 22 w 22"/>
                <a:gd name="T17" fmla="*/ 0 h 14"/>
                <a:gd name="T18" fmla="*/ 22 w 22"/>
                <a:gd name="T19" fmla="*/ 0 h 14"/>
                <a:gd name="T20" fmla="*/ 22 w 22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318"/>
            <p:cNvSpPr/>
            <p:nvPr>
              <p:custDataLst>
                <p:tags r:id="rId313"/>
              </p:custDataLst>
            </p:nvPr>
          </p:nvSpPr>
          <p:spPr bwMode="auto">
            <a:xfrm>
              <a:off x="11591926" y="3962400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4 h 14"/>
                <a:gd name="T12" fmla="*/ 22 w 22"/>
                <a:gd name="T13" fmla="*/ 1 h 14"/>
                <a:gd name="T14" fmla="*/ 22 w 22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319"/>
            <p:cNvSpPr/>
            <p:nvPr>
              <p:custDataLst>
                <p:tags r:id="rId314"/>
              </p:custDataLst>
            </p:nvPr>
          </p:nvSpPr>
          <p:spPr bwMode="auto">
            <a:xfrm>
              <a:off x="11591926" y="3963988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4 h 14"/>
                <a:gd name="T8" fmla="*/ 22 w 22"/>
                <a:gd name="T9" fmla="*/ 1 h 14"/>
                <a:gd name="T10" fmla="*/ 22 w 22"/>
                <a:gd name="T11" fmla="*/ 1 h 14"/>
                <a:gd name="T12" fmla="*/ 22 w 22"/>
                <a:gd name="T13" fmla="*/ 1 h 14"/>
                <a:gd name="T14" fmla="*/ 22 w 22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320"/>
            <p:cNvSpPr/>
            <p:nvPr>
              <p:custDataLst>
                <p:tags r:id="rId315"/>
              </p:custDataLst>
            </p:nvPr>
          </p:nvSpPr>
          <p:spPr bwMode="auto">
            <a:xfrm>
              <a:off x="11591926" y="3967163"/>
              <a:ext cx="41275" cy="25400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4 h 14"/>
                <a:gd name="T6" fmla="*/ 22 w 22"/>
                <a:gd name="T7" fmla="*/ 1 h 14"/>
                <a:gd name="T8" fmla="*/ 22 w 22"/>
                <a:gd name="T9" fmla="*/ 0 h 14"/>
                <a:gd name="T10" fmla="*/ 22 w 22"/>
                <a:gd name="T11" fmla="*/ 0 h 14"/>
                <a:gd name="T12" fmla="*/ 22 w 2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321"/>
            <p:cNvSpPr/>
            <p:nvPr>
              <p:custDataLst>
                <p:tags r:id="rId316"/>
              </p:custDataLst>
            </p:nvPr>
          </p:nvSpPr>
          <p:spPr bwMode="auto">
            <a:xfrm>
              <a:off x="11591926" y="3968750"/>
              <a:ext cx="41275" cy="25400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4 h 14"/>
                <a:gd name="T8" fmla="*/ 0 w 22"/>
                <a:gd name="T9" fmla="*/ 14 h 14"/>
                <a:gd name="T10" fmla="*/ 0 w 22"/>
                <a:gd name="T11" fmla="*/ 14 h 14"/>
                <a:gd name="T12" fmla="*/ 0 w 22"/>
                <a:gd name="T13" fmla="*/ 14 h 14"/>
                <a:gd name="T14" fmla="*/ 0 w 22"/>
                <a:gd name="T15" fmla="*/ 14 h 14"/>
                <a:gd name="T16" fmla="*/ 22 w 22"/>
                <a:gd name="T17" fmla="*/ 1 h 14"/>
                <a:gd name="T18" fmla="*/ 22 w 22"/>
                <a:gd name="T19" fmla="*/ 1 h 14"/>
                <a:gd name="T20" fmla="*/ 22 w 22"/>
                <a:gd name="T21" fmla="*/ 1 h 14"/>
                <a:gd name="T22" fmla="*/ 22 w 22"/>
                <a:gd name="T23" fmla="*/ 1 h 14"/>
                <a:gd name="T24" fmla="*/ 22 w 22"/>
                <a:gd name="T25" fmla="*/ 1 h 14"/>
                <a:gd name="T26" fmla="*/ 22 w 22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322"/>
            <p:cNvSpPr/>
            <p:nvPr>
              <p:custDataLst>
                <p:tags r:id="rId317"/>
              </p:custDataLst>
            </p:nvPr>
          </p:nvSpPr>
          <p:spPr bwMode="auto">
            <a:xfrm>
              <a:off x="11591926" y="3970338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4 h 14"/>
                <a:gd name="T8" fmla="*/ 22 w 22"/>
                <a:gd name="T9" fmla="*/ 1 h 14"/>
                <a:gd name="T10" fmla="*/ 22 w 22"/>
                <a:gd name="T11" fmla="*/ 0 h 14"/>
                <a:gd name="T12" fmla="*/ 22 w 2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323"/>
            <p:cNvSpPr/>
            <p:nvPr>
              <p:custDataLst>
                <p:tags r:id="rId318"/>
              </p:custDataLst>
            </p:nvPr>
          </p:nvSpPr>
          <p:spPr bwMode="auto">
            <a:xfrm>
              <a:off x="11591926" y="3971925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4 h 14"/>
                <a:gd name="T6" fmla="*/ 0 w 22"/>
                <a:gd name="T7" fmla="*/ 14 h 14"/>
                <a:gd name="T8" fmla="*/ 0 w 22"/>
                <a:gd name="T9" fmla="*/ 14 h 14"/>
                <a:gd name="T10" fmla="*/ 22 w 22"/>
                <a:gd name="T11" fmla="*/ 1 h 14"/>
                <a:gd name="T12" fmla="*/ 22 w 22"/>
                <a:gd name="T13" fmla="*/ 1 h 14"/>
                <a:gd name="T14" fmla="*/ 22 w 22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324"/>
            <p:cNvSpPr/>
            <p:nvPr>
              <p:custDataLst>
                <p:tags r:id="rId319"/>
              </p:custDataLst>
            </p:nvPr>
          </p:nvSpPr>
          <p:spPr bwMode="auto">
            <a:xfrm>
              <a:off x="11591926" y="3973513"/>
              <a:ext cx="41275" cy="28575"/>
            </a:xfrm>
            <a:custGeom>
              <a:avLst/>
              <a:gdLst>
                <a:gd name="T0" fmla="*/ 22 w 22"/>
                <a:gd name="T1" fmla="*/ 0 h 15"/>
                <a:gd name="T2" fmla="*/ 0 w 22"/>
                <a:gd name="T3" fmla="*/ 13 h 15"/>
                <a:gd name="T4" fmla="*/ 0 w 22"/>
                <a:gd name="T5" fmla="*/ 14 h 15"/>
                <a:gd name="T6" fmla="*/ 0 w 22"/>
                <a:gd name="T7" fmla="*/ 14 h 15"/>
                <a:gd name="T8" fmla="*/ 0 w 22"/>
                <a:gd name="T9" fmla="*/ 14 h 15"/>
                <a:gd name="T10" fmla="*/ 0 w 22"/>
                <a:gd name="T11" fmla="*/ 14 h 15"/>
                <a:gd name="T12" fmla="*/ 0 w 22"/>
                <a:gd name="T13" fmla="*/ 14 h 15"/>
                <a:gd name="T14" fmla="*/ 0 w 22"/>
                <a:gd name="T15" fmla="*/ 14 h 15"/>
                <a:gd name="T16" fmla="*/ 0 w 22"/>
                <a:gd name="T17" fmla="*/ 15 h 15"/>
                <a:gd name="T18" fmla="*/ 22 w 22"/>
                <a:gd name="T19" fmla="*/ 2 h 15"/>
                <a:gd name="T20" fmla="*/ 22 w 22"/>
                <a:gd name="T21" fmla="*/ 1 h 15"/>
                <a:gd name="T22" fmla="*/ 22 w 22"/>
                <a:gd name="T23" fmla="*/ 1 h 15"/>
                <a:gd name="T24" fmla="*/ 22 w 22"/>
                <a:gd name="T25" fmla="*/ 1 h 15"/>
                <a:gd name="T26" fmla="*/ 22 w 22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325"/>
            <p:cNvSpPr/>
            <p:nvPr>
              <p:custDataLst>
                <p:tags r:id="rId320"/>
              </p:custDataLst>
            </p:nvPr>
          </p:nvSpPr>
          <p:spPr bwMode="auto">
            <a:xfrm>
              <a:off x="11591926" y="3978275"/>
              <a:ext cx="41275" cy="23813"/>
            </a:xfrm>
            <a:custGeom>
              <a:avLst/>
              <a:gdLst>
                <a:gd name="T0" fmla="*/ 22 w 22"/>
                <a:gd name="T1" fmla="*/ 0 h 13"/>
                <a:gd name="T2" fmla="*/ 0 w 22"/>
                <a:gd name="T3" fmla="*/ 13 h 13"/>
                <a:gd name="T4" fmla="*/ 0 w 22"/>
                <a:gd name="T5" fmla="*/ 13 h 13"/>
                <a:gd name="T6" fmla="*/ 0 w 22"/>
                <a:gd name="T7" fmla="*/ 13 h 13"/>
                <a:gd name="T8" fmla="*/ 22 w 22"/>
                <a:gd name="T9" fmla="*/ 0 h 13"/>
                <a:gd name="T10" fmla="*/ 22 w 22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326"/>
            <p:cNvSpPr/>
            <p:nvPr>
              <p:custDataLst>
                <p:tags r:id="rId321"/>
              </p:custDataLst>
            </p:nvPr>
          </p:nvSpPr>
          <p:spPr bwMode="auto">
            <a:xfrm>
              <a:off x="11220451" y="3779838"/>
              <a:ext cx="415925" cy="347663"/>
            </a:xfrm>
            <a:custGeom>
              <a:avLst/>
              <a:gdLst>
                <a:gd name="T0" fmla="*/ 73 w 218"/>
                <a:gd name="T1" fmla="*/ 9 h 183"/>
                <a:gd name="T2" fmla="*/ 70 w 218"/>
                <a:gd name="T3" fmla="*/ 14 h 183"/>
                <a:gd name="T4" fmla="*/ 68 w 218"/>
                <a:gd name="T5" fmla="*/ 22 h 183"/>
                <a:gd name="T6" fmla="*/ 67 w 218"/>
                <a:gd name="T7" fmla="*/ 31 h 183"/>
                <a:gd name="T8" fmla="*/ 65 w 218"/>
                <a:gd name="T9" fmla="*/ 29 h 183"/>
                <a:gd name="T10" fmla="*/ 62 w 218"/>
                <a:gd name="T11" fmla="*/ 26 h 183"/>
                <a:gd name="T12" fmla="*/ 58 w 218"/>
                <a:gd name="T13" fmla="*/ 24 h 183"/>
                <a:gd name="T14" fmla="*/ 51 w 218"/>
                <a:gd name="T15" fmla="*/ 22 h 183"/>
                <a:gd name="T16" fmla="*/ 46 w 218"/>
                <a:gd name="T17" fmla="*/ 23 h 183"/>
                <a:gd name="T18" fmla="*/ 42 w 218"/>
                <a:gd name="T19" fmla="*/ 28 h 183"/>
                <a:gd name="T20" fmla="*/ 41 w 218"/>
                <a:gd name="T21" fmla="*/ 34 h 183"/>
                <a:gd name="T22" fmla="*/ 37 w 218"/>
                <a:gd name="T23" fmla="*/ 30 h 183"/>
                <a:gd name="T24" fmla="*/ 33 w 218"/>
                <a:gd name="T25" fmla="*/ 26 h 183"/>
                <a:gd name="T26" fmla="*/ 28 w 218"/>
                <a:gd name="T27" fmla="*/ 24 h 183"/>
                <a:gd name="T28" fmla="*/ 24 w 218"/>
                <a:gd name="T29" fmla="*/ 23 h 183"/>
                <a:gd name="T30" fmla="*/ 20 w 218"/>
                <a:gd name="T31" fmla="*/ 24 h 183"/>
                <a:gd name="T32" fmla="*/ 15 w 218"/>
                <a:gd name="T33" fmla="*/ 37 h 183"/>
                <a:gd name="T34" fmla="*/ 15 w 218"/>
                <a:gd name="T35" fmla="*/ 41 h 183"/>
                <a:gd name="T36" fmla="*/ 13 w 218"/>
                <a:gd name="T37" fmla="*/ 40 h 183"/>
                <a:gd name="T38" fmla="*/ 9 w 218"/>
                <a:gd name="T39" fmla="*/ 40 h 183"/>
                <a:gd name="T40" fmla="*/ 7 w 218"/>
                <a:gd name="T41" fmla="*/ 40 h 183"/>
                <a:gd name="T42" fmla="*/ 7 w 218"/>
                <a:gd name="T43" fmla="*/ 40 h 183"/>
                <a:gd name="T44" fmla="*/ 18 w 218"/>
                <a:gd name="T45" fmla="*/ 81 h 183"/>
                <a:gd name="T46" fmla="*/ 215 w 218"/>
                <a:gd name="T47" fmla="*/ 176 h 183"/>
                <a:gd name="T48" fmla="*/ 216 w 218"/>
                <a:gd name="T49" fmla="*/ 175 h 183"/>
                <a:gd name="T50" fmla="*/ 217 w 218"/>
                <a:gd name="T51" fmla="*/ 172 h 183"/>
                <a:gd name="T52" fmla="*/ 218 w 218"/>
                <a:gd name="T53" fmla="*/ 165 h 183"/>
                <a:gd name="T54" fmla="*/ 218 w 218"/>
                <a:gd name="T55" fmla="*/ 164 h 183"/>
                <a:gd name="T56" fmla="*/ 218 w 218"/>
                <a:gd name="T57" fmla="*/ 163 h 183"/>
                <a:gd name="T58" fmla="*/ 218 w 218"/>
                <a:gd name="T59" fmla="*/ 159 h 183"/>
                <a:gd name="T60" fmla="*/ 217 w 218"/>
                <a:gd name="T61" fmla="*/ 155 h 183"/>
                <a:gd name="T62" fmla="*/ 216 w 218"/>
                <a:gd name="T63" fmla="*/ 150 h 183"/>
                <a:gd name="T64" fmla="*/ 215 w 218"/>
                <a:gd name="T65" fmla="*/ 146 h 183"/>
                <a:gd name="T66" fmla="*/ 211 w 218"/>
                <a:gd name="T67" fmla="*/ 138 h 183"/>
                <a:gd name="T68" fmla="*/ 205 w 218"/>
                <a:gd name="T69" fmla="*/ 128 h 183"/>
                <a:gd name="T70" fmla="*/ 203 w 218"/>
                <a:gd name="T71" fmla="*/ 126 h 183"/>
                <a:gd name="T72" fmla="*/ 198 w 218"/>
                <a:gd name="T73" fmla="*/ 120 h 183"/>
                <a:gd name="T74" fmla="*/ 195 w 218"/>
                <a:gd name="T75" fmla="*/ 117 h 183"/>
                <a:gd name="T76" fmla="*/ 195 w 218"/>
                <a:gd name="T77" fmla="*/ 111 h 183"/>
                <a:gd name="T78" fmla="*/ 195 w 218"/>
                <a:gd name="T79" fmla="*/ 108 h 183"/>
                <a:gd name="T80" fmla="*/ 193 w 218"/>
                <a:gd name="T81" fmla="*/ 101 h 183"/>
                <a:gd name="T82" fmla="*/ 191 w 218"/>
                <a:gd name="T83" fmla="*/ 95 h 183"/>
                <a:gd name="T84" fmla="*/ 188 w 218"/>
                <a:gd name="T85" fmla="*/ 89 h 183"/>
                <a:gd name="T86" fmla="*/ 184 w 218"/>
                <a:gd name="T87" fmla="*/ 84 h 183"/>
                <a:gd name="T88" fmla="*/ 177 w 218"/>
                <a:gd name="T89" fmla="*/ 75 h 183"/>
                <a:gd name="T90" fmla="*/ 173 w 218"/>
                <a:gd name="T91" fmla="*/ 72 h 183"/>
                <a:gd name="T92" fmla="*/ 169 w 218"/>
                <a:gd name="T93" fmla="*/ 70 h 183"/>
                <a:gd name="T94" fmla="*/ 165 w 218"/>
                <a:gd name="T95" fmla="*/ 68 h 183"/>
                <a:gd name="T96" fmla="*/ 158 w 218"/>
                <a:gd name="T97" fmla="*/ 66 h 183"/>
                <a:gd name="T98" fmla="*/ 158 w 218"/>
                <a:gd name="T99" fmla="*/ 66 h 183"/>
                <a:gd name="T100" fmla="*/ 153 w 218"/>
                <a:gd name="T101" fmla="*/ 63 h 183"/>
                <a:gd name="T102" fmla="*/ 149 w 218"/>
                <a:gd name="T103" fmla="*/ 50 h 183"/>
                <a:gd name="T104" fmla="*/ 146 w 218"/>
                <a:gd name="T105" fmla="*/ 45 h 183"/>
                <a:gd name="T106" fmla="*/ 137 w 218"/>
                <a:gd name="T107" fmla="*/ 30 h 183"/>
                <a:gd name="T108" fmla="*/ 124 w 218"/>
                <a:gd name="T109" fmla="*/ 16 h 183"/>
                <a:gd name="T110" fmla="*/ 114 w 218"/>
                <a:gd name="T111" fmla="*/ 8 h 183"/>
                <a:gd name="T112" fmla="*/ 105 w 218"/>
                <a:gd name="T113" fmla="*/ 3 h 183"/>
                <a:gd name="T114" fmla="*/ 91 w 218"/>
                <a:gd name="T1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" h="183"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1"/>
                    <a:pt x="89" y="1"/>
                  </a:cubicBezTo>
                  <a:cubicBezTo>
                    <a:pt x="88" y="1"/>
                    <a:pt x="87" y="1"/>
                    <a:pt x="86" y="1"/>
                  </a:cubicBezTo>
                  <a:cubicBezTo>
                    <a:pt x="85" y="1"/>
                    <a:pt x="84" y="1"/>
                    <a:pt x="83" y="2"/>
                  </a:cubicBezTo>
                  <a:cubicBezTo>
                    <a:pt x="82" y="2"/>
                    <a:pt x="81" y="3"/>
                    <a:pt x="80" y="3"/>
                  </a:cubicBezTo>
                  <a:cubicBezTo>
                    <a:pt x="77" y="5"/>
                    <a:pt x="75" y="7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3" y="10"/>
                  </a:cubicBezTo>
                  <a:cubicBezTo>
                    <a:pt x="73" y="10"/>
                    <a:pt x="72" y="10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69" y="16"/>
                    <a:pt x="69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9"/>
                    <a:pt x="68" y="19"/>
                    <a:pt x="68" y="19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8" y="21"/>
                    <a:pt x="68" y="21"/>
                    <a:pt x="68" y="22"/>
                  </a:cubicBezTo>
                  <a:cubicBezTo>
                    <a:pt x="68" y="22"/>
                    <a:pt x="68" y="22"/>
                    <a:pt x="68" y="23"/>
                  </a:cubicBezTo>
                  <a:cubicBezTo>
                    <a:pt x="68" y="23"/>
                    <a:pt x="68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6"/>
                    <a:pt x="67" y="26"/>
                    <a:pt x="67" y="27"/>
                  </a:cubicBezTo>
                  <a:cubicBezTo>
                    <a:pt x="67" y="27"/>
                    <a:pt x="67" y="28"/>
                    <a:pt x="67" y="28"/>
                  </a:cubicBezTo>
                  <a:cubicBezTo>
                    <a:pt x="67" y="28"/>
                    <a:pt x="67" y="29"/>
                    <a:pt x="67" y="29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8"/>
                    <a:pt x="64" y="28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6"/>
                    <a:pt x="62" y="26"/>
                  </a:cubicBezTo>
                  <a:cubicBezTo>
                    <a:pt x="62" y="26"/>
                    <a:pt x="61" y="26"/>
                    <a:pt x="61" y="26"/>
                  </a:cubicBezTo>
                  <a:cubicBezTo>
                    <a:pt x="61" y="25"/>
                    <a:pt x="61" y="25"/>
                    <a:pt x="60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7" y="24"/>
                    <a:pt x="57" y="23"/>
                    <a:pt x="57" y="23"/>
                  </a:cubicBezTo>
                  <a:cubicBezTo>
                    <a:pt x="56" y="23"/>
                    <a:pt x="56" y="23"/>
                    <a:pt x="55" y="23"/>
                  </a:cubicBezTo>
                  <a:cubicBezTo>
                    <a:pt x="55" y="23"/>
                    <a:pt x="55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2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0" y="22"/>
                    <a:pt x="49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4"/>
                    <a:pt x="44" y="24"/>
                    <a:pt x="44" y="25"/>
                  </a:cubicBezTo>
                  <a:cubicBezTo>
                    <a:pt x="43" y="26"/>
                    <a:pt x="43" y="26"/>
                    <a:pt x="42" y="27"/>
                  </a:cubicBezTo>
                  <a:cubicBezTo>
                    <a:pt x="42" y="27"/>
                    <a:pt x="42" y="28"/>
                    <a:pt x="42" y="28"/>
                  </a:cubicBezTo>
                  <a:cubicBezTo>
                    <a:pt x="41" y="29"/>
                    <a:pt x="41" y="29"/>
                    <a:pt x="41" y="30"/>
                  </a:cubicBezTo>
                  <a:cubicBezTo>
                    <a:pt x="41" y="30"/>
                    <a:pt x="41" y="31"/>
                    <a:pt x="41" y="3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2"/>
                    <a:pt x="39" y="32"/>
                  </a:cubicBezTo>
                  <a:cubicBezTo>
                    <a:pt x="39" y="32"/>
                    <a:pt x="39" y="32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7" y="30"/>
                    <a:pt x="37" y="30"/>
                  </a:cubicBezTo>
                  <a:cubicBezTo>
                    <a:pt x="37" y="30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4" y="27"/>
                    <a:pt x="34" y="27"/>
                    <a:pt x="33" y="27"/>
                  </a:cubicBezTo>
                  <a:cubicBezTo>
                    <a:pt x="33" y="27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4"/>
                    <a:pt x="29" y="24"/>
                  </a:cubicBezTo>
                  <a:cubicBezTo>
                    <a:pt x="29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3"/>
                  </a:cubicBezTo>
                  <a:cubicBezTo>
                    <a:pt x="26" y="23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0" y="24"/>
                  </a:cubicBezTo>
                  <a:cubicBezTo>
                    <a:pt x="20" y="24"/>
                    <a:pt x="20" y="24"/>
                    <a:pt x="19" y="24"/>
                  </a:cubicBezTo>
                  <a:cubicBezTo>
                    <a:pt x="16" y="26"/>
                    <a:pt x="14" y="30"/>
                    <a:pt x="14" y="35"/>
                  </a:cubicBezTo>
                  <a:cubicBezTo>
                    <a:pt x="14" y="35"/>
                    <a:pt x="14" y="35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2"/>
                    <a:pt x="1" y="46"/>
                    <a:pt x="0" y="52"/>
                  </a:cubicBezTo>
                  <a:cubicBezTo>
                    <a:pt x="0" y="62"/>
                    <a:pt x="8" y="75"/>
                    <a:pt x="18" y="81"/>
                  </a:cubicBezTo>
                  <a:cubicBezTo>
                    <a:pt x="19" y="81"/>
                    <a:pt x="20" y="82"/>
                    <a:pt x="21" y="83"/>
                  </a:cubicBezTo>
                  <a:cubicBezTo>
                    <a:pt x="193" y="182"/>
                    <a:pt x="193" y="182"/>
                    <a:pt x="193" y="182"/>
                  </a:cubicBezTo>
                  <a:cubicBezTo>
                    <a:pt x="196" y="183"/>
                    <a:pt x="199" y="183"/>
                    <a:pt x="202" y="183"/>
                  </a:cubicBezTo>
                  <a:cubicBezTo>
                    <a:pt x="208" y="183"/>
                    <a:pt x="212" y="181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5"/>
                    <a:pt x="215" y="175"/>
                    <a:pt x="215" y="175"/>
                  </a:cubicBezTo>
                  <a:cubicBezTo>
                    <a:pt x="215" y="175"/>
                    <a:pt x="215" y="175"/>
                    <a:pt x="216" y="175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216" y="174"/>
                    <a:pt x="216" y="173"/>
                    <a:pt x="217" y="173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17" y="173"/>
                    <a:pt x="217" y="173"/>
                    <a:pt x="217" y="172"/>
                  </a:cubicBezTo>
                  <a:cubicBezTo>
                    <a:pt x="217" y="172"/>
                    <a:pt x="217" y="172"/>
                    <a:pt x="217" y="172"/>
                  </a:cubicBezTo>
                  <a:cubicBezTo>
                    <a:pt x="217" y="172"/>
                    <a:pt x="217" y="172"/>
                    <a:pt x="217" y="172"/>
                  </a:cubicBezTo>
                  <a:cubicBezTo>
                    <a:pt x="217" y="172"/>
                    <a:pt x="217" y="172"/>
                    <a:pt x="217" y="172"/>
                  </a:cubicBezTo>
                  <a:cubicBezTo>
                    <a:pt x="217" y="171"/>
                    <a:pt x="217" y="170"/>
                    <a:pt x="218" y="169"/>
                  </a:cubicBezTo>
                  <a:cubicBezTo>
                    <a:pt x="218" y="169"/>
                    <a:pt x="218" y="169"/>
                    <a:pt x="218" y="169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8" y="167"/>
                    <a:pt x="218" y="167"/>
                    <a:pt x="218" y="167"/>
                  </a:cubicBezTo>
                  <a:cubicBezTo>
                    <a:pt x="218" y="167"/>
                    <a:pt x="218" y="166"/>
                    <a:pt x="218" y="166"/>
                  </a:cubicBezTo>
                  <a:cubicBezTo>
                    <a:pt x="218" y="166"/>
                    <a:pt x="218" y="165"/>
                    <a:pt x="218" y="165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8" y="165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2"/>
                    <a:pt x="218" y="162"/>
                    <a:pt x="218" y="161"/>
                  </a:cubicBezTo>
                  <a:cubicBezTo>
                    <a:pt x="218" y="161"/>
                    <a:pt x="218" y="161"/>
                    <a:pt x="218" y="161"/>
                  </a:cubicBezTo>
                  <a:cubicBezTo>
                    <a:pt x="218" y="160"/>
                    <a:pt x="218" y="160"/>
                    <a:pt x="218" y="159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18" y="158"/>
                    <a:pt x="218" y="157"/>
                    <a:pt x="218" y="157"/>
                  </a:cubicBezTo>
                  <a:cubicBezTo>
                    <a:pt x="218" y="157"/>
                    <a:pt x="218" y="157"/>
                    <a:pt x="218" y="157"/>
                  </a:cubicBezTo>
                  <a:cubicBezTo>
                    <a:pt x="218" y="157"/>
                    <a:pt x="218" y="157"/>
                    <a:pt x="218" y="157"/>
                  </a:cubicBezTo>
                  <a:cubicBezTo>
                    <a:pt x="218" y="156"/>
                    <a:pt x="217" y="156"/>
                    <a:pt x="217" y="155"/>
                  </a:cubicBezTo>
                  <a:cubicBezTo>
                    <a:pt x="217" y="155"/>
                    <a:pt x="217" y="154"/>
                    <a:pt x="217" y="154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17" y="152"/>
                    <a:pt x="217" y="152"/>
                    <a:pt x="216" y="151"/>
                  </a:cubicBezTo>
                  <a:cubicBezTo>
                    <a:pt x="216" y="151"/>
                    <a:pt x="216" y="151"/>
                    <a:pt x="216" y="151"/>
                  </a:cubicBezTo>
                  <a:cubicBezTo>
                    <a:pt x="216" y="151"/>
                    <a:pt x="216" y="151"/>
                    <a:pt x="216" y="151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16" y="148"/>
                    <a:pt x="216" y="148"/>
                    <a:pt x="215" y="148"/>
                  </a:cubicBezTo>
                  <a:cubicBezTo>
                    <a:pt x="215" y="148"/>
                    <a:pt x="215" y="148"/>
                    <a:pt x="215" y="147"/>
                  </a:cubicBezTo>
                  <a:cubicBezTo>
                    <a:pt x="215" y="147"/>
                    <a:pt x="215" y="147"/>
                    <a:pt x="215" y="147"/>
                  </a:cubicBezTo>
                  <a:cubicBezTo>
                    <a:pt x="215" y="147"/>
                    <a:pt x="215" y="147"/>
                    <a:pt x="215" y="147"/>
                  </a:cubicBezTo>
                  <a:cubicBezTo>
                    <a:pt x="215" y="147"/>
                    <a:pt x="215" y="147"/>
                    <a:pt x="215" y="146"/>
                  </a:cubicBezTo>
                  <a:cubicBezTo>
                    <a:pt x="215" y="146"/>
                    <a:pt x="215" y="145"/>
                    <a:pt x="214" y="145"/>
                  </a:cubicBezTo>
                  <a:cubicBezTo>
                    <a:pt x="214" y="145"/>
                    <a:pt x="214" y="145"/>
                    <a:pt x="214" y="145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4"/>
                    <a:pt x="214" y="144"/>
                    <a:pt x="214" y="143"/>
                  </a:cubicBezTo>
                  <a:cubicBezTo>
                    <a:pt x="214" y="143"/>
                    <a:pt x="214" y="143"/>
                    <a:pt x="213" y="142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213" y="141"/>
                    <a:pt x="212" y="139"/>
                    <a:pt x="211" y="138"/>
                  </a:cubicBezTo>
                  <a:cubicBezTo>
                    <a:pt x="211" y="138"/>
                    <a:pt x="211" y="138"/>
                    <a:pt x="211" y="137"/>
                  </a:cubicBezTo>
                  <a:cubicBezTo>
                    <a:pt x="211" y="137"/>
                    <a:pt x="211" y="137"/>
                    <a:pt x="211" y="137"/>
                  </a:cubicBezTo>
                  <a:cubicBezTo>
                    <a:pt x="210" y="136"/>
                    <a:pt x="210" y="135"/>
                    <a:pt x="209" y="135"/>
                  </a:cubicBezTo>
                  <a:cubicBezTo>
                    <a:pt x="209" y="135"/>
                    <a:pt x="209" y="135"/>
                    <a:pt x="209" y="135"/>
                  </a:cubicBezTo>
                  <a:cubicBezTo>
                    <a:pt x="208" y="133"/>
                    <a:pt x="207" y="131"/>
                    <a:pt x="206" y="129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6"/>
                  </a:cubicBezTo>
                  <a:cubicBezTo>
                    <a:pt x="204" y="126"/>
                    <a:pt x="204" y="126"/>
                    <a:pt x="204" y="126"/>
                  </a:cubicBezTo>
                  <a:cubicBezTo>
                    <a:pt x="204" y="126"/>
                    <a:pt x="203" y="126"/>
                    <a:pt x="20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03" y="125"/>
                    <a:pt x="202" y="125"/>
                    <a:pt x="202" y="124"/>
                  </a:cubicBezTo>
                  <a:cubicBezTo>
                    <a:pt x="202" y="124"/>
                    <a:pt x="201" y="123"/>
                    <a:pt x="201" y="123"/>
                  </a:cubicBezTo>
                  <a:cubicBezTo>
                    <a:pt x="200" y="122"/>
                    <a:pt x="200" y="122"/>
                    <a:pt x="199" y="121"/>
                  </a:cubicBezTo>
                  <a:cubicBezTo>
                    <a:pt x="199" y="121"/>
                    <a:pt x="198" y="121"/>
                    <a:pt x="198" y="12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7" y="120"/>
                    <a:pt x="197" y="119"/>
                    <a:pt x="197" y="119"/>
                  </a:cubicBezTo>
                  <a:cubicBezTo>
                    <a:pt x="196" y="119"/>
                    <a:pt x="196" y="118"/>
                    <a:pt x="195" y="118"/>
                  </a:cubicBezTo>
                  <a:cubicBezTo>
                    <a:pt x="195" y="118"/>
                    <a:pt x="195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5" y="116"/>
                    <a:pt x="195" y="115"/>
                    <a:pt x="195" y="113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5" y="113"/>
                    <a:pt x="195" y="113"/>
                    <a:pt x="195" y="112"/>
                  </a:cubicBezTo>
                  <a:cubicBezTo>
                    <a:pt x="195" y="112"/>
                    <a:pt x="195" y="111"/>
                    <a:pt x="195" y="111"/>
                  </a:cubicBezTo>
                  <a:cubicBezTo>
                    <a:pt x="195" y="111"/>
                    <a:pt x="195" y="110"/>
                    <a:pt x="195" y="110"/>
                  </a:cubicBezTo>
                  <a:cubicBezTo>
                    <a:pt x="195" y="110"/>
                    <a:pt x="195" y="109"/>
                    <a:pt x="195" y="109"/>
                  </a:cubicBezTo>
                  <a:cubicBezTo>
                    <a:pt x="195" y="109"/>
                    <a:pt x="195" y="109"/>
                    <a:pt x="195" y="109"/>
                  </a:cubicBezTo>
                  <a:cubicBezTo>
                    <a:pt x="195" y="109"/>
                    <a:pt x="195" y="109"/>
                    <a:pt x="195" y="109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7"/>
                    <a:pt x="195" y="107"/>
                  </a:cubicBezTo>
                  <a:cubicBezTo>
                    <a:pt x="194" y="107"/>
                    <a:pt x="194" y="107"/>
                    <a:pt x="194" y="106"/>
                  </a:cubicBezTo>
                  <a:cubicBezTo>
                    <a:pt x="194" y="106"/>
                    <a:pt x="194" y="105"/>
                    <a:pt x="194" y="105"/>
                  </a:cubicBezTo>
                  <a:cubicBezTo>
                    <a:pt x="194" y="105"/>
                    <a:pt x="194" y="104"/>
                    <a:pt x="194" y="104"/>
                  </a:cubicBezTo>
                  <a:cubicBezTo>
                    <a:pt x="194" y="103"/>
                    <a:pt x="194" y="103"/>
                    <a:pt x="193" y="102"/>
                  </a:cubicBezTo>
                  <a:cubicBezTo>
                    <a:pt x="193" y="102"/>
                    <a:pt x="193" y="101"/>
                    <a:pt x="193" y="101"/>
                  </a:cubicBezTo>
                  <a:cubicBezTo>
                    <a:pt x="193" y="101"/>
                    <a:pt x="193" y="101"/>
                    <a:pt x="193" y="101"/>
                  </a:cubicBezTo>
                  <a:cubicBezTo>
                    <a:pt x="193" y="100"/>
                    <a:pt x="192" y="99"/>
                    <a:pt x="192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8"/>
                    <a:pt x="192" y="97"/>
                    <a:pt x="191" y="96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6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0" y="94"/>
                    <a:pt x="190" y="94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89" y="92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89" y="91"/>
                    <a:pt x="188" y="90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6" y="87"/>
                    <a:pt x="185" y="85"/>
                    <a:pt x="184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83" y="82"/>
                    <a:pt x="182" y="80"/>
                    <a:pt x="180" y="79"/>
                  </a:cubicBezTo>
                  <a:cubicBezTo>
                    <a:pt x="180" y="79"/>
                    <a:pt x="180" y="79"/>
                    <a:pt x="180" y="78"/>
                  </a:cubicBezTo>
                  <a:cubicBezTo>
                    <a:pt x="180" y="78"/>
                    <a:pt x="179" y="78"/>
                    <a:pt x="179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6"/>
                    <a:pt x="177" y="76"/>
                  </a:cubicBezTo>
                  <a:cubicBezTo>
                    <a:pt x="177" y="76"/>
                    <a:pt x="177" y="75"/>
                    <a:pt x="177" y="75"/>
                  </a:cubicBezTo>
                  <a:cubicBezTo>
                    <a:pt x="177" y="75"/>
                    <a:pt x="176" y="75"/>
                    <a:pt x="176" y="75"/>
                  </a:cubicBezTo>
                  <a:cubicBezTo>
                    <a:pt x="176" y="75"/>
                    <a:pt x="176" y="74"/>
                    <a:pt x="176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4" y="73"/>
                    <a:pt x="174" y="73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2" y="72"/>
                    <a:pt x="172" y="72"/>
                    <a:pt x="172" y="71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0" y="71"/>
                    <a:pt x="170" y="70"/>
                    <a:pt x="170" y="70"/>
                  </a:cubicBezTo>
                  <a:cubicBezTo>
                    <a:pt x="170" y="70"/>
                    <a:pt x="170" y="70"/>
                    <a:pt x="169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9" y="70"/>
                    <a:pt x="169" y="70"/>
                    <a:pt x="169" y="69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7" y="69"/>
                    <a:pt x="167" y="69"/>
                    <a:pt x="166" y="68"/>
                  </a:cubicBezTo>
                  <a:cubicBezTo>
                    <a:pt x="166" y="68"/>
                    <a:pt x="166" y="68"/>
                    <a:pt x="165" y="68"/>
                  </a:cubicBezTo>
                  <a:cubicBezTo>
                    <a:pt x="165" y="68"/>
                    <a:pt x="165" y="68"/>
                    <a:pt x="164" y="68"/>
                  </a:cubicBezTo>
                  <a:cubicBezTo>
                    <a:pt x="164" y="67"/>
                    <a:pt x="164" y="67"/>
                    <a:pt x="163" y="67"/>
                  </a:cubicBezTo>
                  <a:cubicBezTo>
                    <a:pt x="163" y="67"/>
                    <a:pt x="163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1" y="67"/>
                    <a:pt x="161" y="67"/>
                  </a:cubicBezTo>
                  <a:cubicBezTo>
                    <a:pt x="160" y="66"/>
                    <a:pt x="159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6"/>
                    <a:pt x="155" y="66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6"/>
                    <a:pt x="154" y="66"/>
                    <a:pt x="154" y="65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53" y="64"/>
                    <a:pt x="153" y="64"/>
                    <a:pt x="153" y="63"/>
                  </a:cubicBezTo>
                  <a:cubicBezTo>
                    <a:pt x="153" y="62"/>
                    <a:pt x="153" y="62"/>
                    <a:pt x="152" y="61"/>
                  </a:cubicBezTo>
                  <a:cubicBezTo>
                    <a:pt x="152" y="60"/>
                    <a:pt x="152" y="59"/>
                    <a:pt x="152" y="59"/>
                  </a:cubicBezTo>
                  <a:cubicBezTo>
                    <a:pt x="152" y="58"/>
                    <a:pt x="151" y="57"/>
                    <a:pt x="151" y="57"/>
                  </a:cubicBezTo>
                  <a:cubicBezTo>
                    <a:pt x="151" y="57"/>
                    <a:pt x="151" y="56"/>
                    <a:pt x="151" y="56"/>
                  </a:cubicBezTo>
                  <a:cubicBezTo>
                    <a:pt x="151" y="56"/>
                    <a:pt x="151" y="55"/>
                    <a:pt x="150" y="54"/>
                  </a:cubicBezTo>
                  <a:cubicBezTo>
                    <a:pt x="150" y="54"/>
                    <a:pt x="150" y="53"/>
                    <a:pt x="149" y="52"/>
                  </a:cubicBezTo>
                  <a:cubicBezTo>
                    <a:pt x="149" y="52"/>
                    <a:pt x="149" y="51"/>
                    <a:pt x="149" y="50"/>
                  </a:cubicBezTo>
                  <a:cubicBezTo>
                    <a:pt x="148" y="50"/>
                    <a:pt x="148" y="49"/>
                    <a:pt x="148" y="48"/>
                  </a:cubicBezTo>
                  <a:cubicBezTo>
                    <a:pt x="147" y="48"/>
                    <a:pt x="147" y="47"/>
                    <a:pt x="147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6"/>
                    <a:pt x="147" y="46"/>
                  </a:cubicBezTo>
                  <a:cubicBezTo>
                    <a:pt x="146" y="46"/>
                    <a:pt x="146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6" y="44"/>
                    <a:pt x="146" y="44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6" y="44"/>
                    <a:pt x="145" y="44"/>
                    <a:pt x="145" y="43"/>
                  </a:cubicBezTo>
                  <a:cubicBezTo>
                    <a:pt x="145" y="42"/>
                    <a:pt x="144" y="41"/>
                    <a:pt x="143" y="40"/>
                  </a:cubicBezTo>
                  <a:cubicBezTo>
                    <a:pt x="143" y="40"/>
                    <a:pt x="143" y="40"/>
                    <a:pt x="143" y="39"/>
                  </a:cubicBezTo>
                  <a:cubicBezTo>
                    <a:pt x="142" y="37"/>
                    <a:pt x="141" y="36"/>
                    <a:pt x="140" y="34"/>
                  </a:cubicBezTo>
                  <a:cubicBezTo>
                    <a:pt x="139" y="33"/>
                    <a:pt x="138" y="31"/>
                    <a:pt x="137" y="30"/>
                  </a:cubicBezTo>
                  <a:cubicBezTo>
                    <a:pt x="136" y="29"/>
                    <a:pt x="136" y="28"/>
                    <a:pt x="135" y="28"/>
                  </a:cubicBezTo>
                  <a:cubicBezTo>
                    <a:pt x="134" y="27"/>
                    <a:pt x="134" y="26"/>
                    <a:pt x="133" y="26"/>
                  </a:cubicBezTo>
                  <a:cubicBezTo>
                    <a:pt x="133" y="25"/>
                    <a:pt x="132" y="24"/>
                    <a:pt x="132" y="24"/>
                  </a:cubicBezTo>
                  <a:cubicBezTo>
                    <a:pt x="131" y="23"/>
                    <a:pt x="130" y="22"/>
                    <a:pt x="130" y="22"/>
                  </a:cubicBezTo>
                  <a:cubicBezTo>
                    <a:pt x="129" y="21"/>
                    <a:pt x="129" y="20"/>
                    <a:pt x="128" y="20"/>
                  </a:cubicBezTo>
                  <a:cubicBezTo>
                    <a:pt x="127" y="19"/>
                    <a:pt x="127" y="18"/>
                    <a:pt x="126" y="18"/>
                  </a:cubicBezTo>
                  <a:cubicBezTo>
                    <a:pt x="125" y="17"/>
                    <a:pt x="125" y="16"/>
                    <a:pt x="124" y="16"/>
                  </a:cubicBezTo>
                  <a:cubicBezTo>
                    <a:pt x="123" y="15"/>
                    <a:pt x="123" y="15"/>
                    <a:pt x="122" y="14"/>
                  </a:cubicBezTo>
                  <a:cubicBezTo>
                    <a:pt x="121" y="14"/>
                    <a:pt x="121" y="13"/>
                    <a:pt x="120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9" y="12"/>
                    <a:pt x="119" y="11"/>
                    <a:pt x="118" y="11"/>
                  </a:cubicBezTo>
                  <a:cubicBezTo>
                    <a:pt x="117" y="10"/>
                    <a:pt x="117" y="10"/>
                    <a:pt x="116" y="9"/>
                  </a:cubicBezTo>
                  <a:cubicBezTo>
                    <a:pt x="115" y="9"/>
                    <a:pt x="115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3" y="8"/>
                    <a:pt x="113" y="7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6"/>
                    <a:pt x="111" y="6"/>
                    <a:pt x="110" y="6"/>
                  </a:cubicBezTo>
                  <a:cubicBezTo>
                    <a:pt x="109" y="6"/>
                    <a:pt x="109" y="5"/>
                    <a:pt x="108" y="5"/>
                  </a:cubicBezTo>
                  <a:cubicBezTo>
                    <a:pt x="108" y="5"/>
                    <a:pt x="107" y="4"/>
                    <a:pt x="106" y="4"/>
                  </a:cubicBezTo>
                  <a:cubicBezTo>
                    <a:pt x="106" y="4"/>
                    <a:pt x="105" y="4"/>
                    <a:pt x="105" y="3"/>
                  </a:cubicBezTo>
                  <a:cubicBezTo>
                    <a:pt x="104" y="3"/>
                    <a:pt x="103" y="3"/>
                    <a:pt x="103" y="3"/>
                  </a:cubicBezTo>
                  <a:cubicBezTo>
                    <a:pt x="102" y="2"/>
                    <a:pt x="101" y="2"/>
                    <a:pt x="101" y="2"/>
                  </a:cubicBezTo>
                  <a:cubicBezTo>
                    <a:pt x="100" y="2"/>
                    <a:pt x="100" y="2"/>
                    <a:pt x="99" y="1"/>
                  </a:cubicBezTo>
                  <a:cubicBezTo>
                    <a:pt x="98" y="1"/>
                    <a:pt x="98" y="1"/>
                    <a:pt x="97" y="1"/>
                  </a:cubicBezTo>
                  <a:cubicBezTo>
                    <a:pt x="96" y="1"/>
                    <a:pt x="96" y="1"/>
                    <a:pt x="95" y="1"/>
                  </a:cubicBezTo>
                  <a:cubicBezTo>
                    <a:pt x="94" y="1"/>
                    <a:pt x="94" y="1"/>
                    <a:pt x="93" y="1"/>
                  </a:cubicBezTo>
                  <a:cubicBezTo>
                    <a:pt x="92" y="1"/>
                    <a:pt x="92" y="0"/>
                    <a:pt x="91" y="0"/>
                  </a:cubicBezTo>
                </a:path>
              </a:pathLst>
            </a:custGeom>
            <a:solidFill>
              <a:srgbClr val="F2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327"/>
            <p:cNvSpPr>
              <a:spLocks noEditPoints="1"/>
            </p:cNvSpPr>
            <p:nvPr>
              <p:custDataLst>
                <p:tags r:id="rId322"/>
              </p:custDataLst>
            </p:nvPr>
          </p:nvSpPr>
          <p:spPr bwMode="auto">
            <a:xfrm>
              <a:off x="10307638" y="2441575"/>
              <a:ext cx="30163" cy="4763"/>
            </a:xfrm>
            <a:custGeom>
              <a:avLst/>
              <a:gdLst>
                <a:gd name="T0" fmla="*/ 2 w 16"/>
                <a:gd name="T1" fmla="*/ 1 h 2"/>
                <a:gd name="T2" fmla="*/ 0 w 16"/>
                <a:gd name="T3" fmla="*/ 2 h 2"/>
                <a:gd name="T4" fmla="*/ 0 w 16"/>
                <a:gd name="T5" fmla="*/ 2 h 2"/>
                <a:gd name="T6" fmla="*/ 1 w 16"/>
                <a:gd name="T7" fmla="*/ 1 h 2"/>
                <a:gd name="T8" fmla="*/ 1 w 16"/>
                <a:gd name="T9" fmla="*/ 1 h 2"/>
                <a:gd name="T10" fmla="*/ 2 w 16"/>
                <a:gd name="T11" fmla="*/ 1 h 2"/>
                <a:gd name="T12" fmla="*/ 2 w 16"/>
                <a:gd name="T13" fmla="*/ 1 h 2"/>
                <a:gd name="T14" fmla="*/ 2 w 16"/>
                <a:gd name="T15" fmla="*/ 1 h 2"/>
                <a:gd name="T16" fmla="*/ 2 w 16"/>
                <a:gd name="T17" fmla="*/ 1 h 2"/>
                <a:gd name="T18" fmla="*/ 2 w 16"/>
                <a:gd name="T19" fmla="*/ 1 h 2"/>
                <a:gd name="T20" fmla="*/ 2 w 16"/>
                <a:gd name="T21" fmla="*/ 1 h 2"/>
                <a:gd name="T22" fmla="*/ 2 w 16"/>
                <a:gd name="T23" fmla="*/ 1 h 2"/>
                <a:gd name="T24" fmla="*/ 15 w 16"/>
                <a:gd name="T25" fmla="*/ 1 h 2"/>
                <a:gd name="T26" fmla="*/ 16 w 16"/>
                <a:gd name="T27" fmla="*/ 1 h 2"/>
                <a:gd name="T28" fmla="*/ 15 w 16"/>
                <a:gd name="T29" fmla="*/ 1 h 2"/>
                <a:gd name="T30" fmla="*/ 15 w 16"/>
                <a:gd name="T31" fmla="*/ 1 h 2"/>
                <a:gd name="T32" fmla="*/ 15 w 16"/>
                <a:gd name="T33" fmla="*/ 1 h 2"/>
                <a:gd name="T34" fmla="*/ 13 w 16"/>
                <a:gd name="T35" fmla="*/ 0 h 2"/>
                <a:gd name="T36" fmla="*/ 13 w 16"/>
                <a:gd name="T37" fmla="*/ 0 h 2"/>
                <a:gd name="T38" fmla="*/ 13 w 16"/>
                <a:gd name="T39" fmla="*/ 0 h 2"/>
                <a:gd name="T40" fmla="*/ 13 w 16"/>
                <a:gd name="T41" fmla="*/ 0 h 2"/>
                <a:gd name="T42" fmla="*/ 13 w 16"/>
                <a:gd name="T43" fmla="*/ 0 h 2"/>
                <a:gd name="T44" fmla="*/ 11 w 16"/>
                <a:gd name="T45" fmla="*/ 0 h 2"/>
                <a:gd name="T46" fmla="*/ 11 w 16"/>
                <a:gd name="T47" fmla="*/ 0 h 2"/>
                <a:gd name="T48" fmla="*/ 11 w 16"/>
                <a:gd name="T49" fmla="*/ 0 h 2"/>
                <a:gd name="T50" fmla="*/ 11 w 16"/>
                <a:gd name="T51" fmla="*/ 0 h 2"/>
                <a:gd name="T52" fmla="*/ 11 w 16"/>
                <a:gd name="T53" fmla="*/ 0 h 2"/>
                <a:gd name="T54" fmla="*/ 6 w 16"/>
                <a:gd name="T55" fmla="*/ 0 h 2"/>
                <a:gd name="T56" fmla="*/ 5 w 16"/>
                <a:gd name="T57" fmla="*/ 0 h 2"/>
                <a:gd name="T58" fmla="*/ 5 w 16"/>
                <a:gd name="T59" fmla="*/ 0 h 2"/>
                <a:gd name="T60" fmla="*/ 5 w 16"/>
                <a:gd name="T61" fmla="*/ 0 h 2"/>
                <a:gd name="T62" fmla="*/ 6 w 16"/>
                <a:gd name="T6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2">
                  <a:moveTo>
                    <a:pt x="2" y="1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328"/>
            <p:cNvSpPr/>
            <p:nvPr>
              <p:custDataLst>
                <p:tags r:id="rId323"/>
              </p:custDataLst>
            </p:nvPr>
          </p:nvSpPr>
          <p:spPr bwMode="auto">
            <a:xfrm>
              <a:off x="10307638" y="2427288"/>
              <a:ext cx="33338" cy="19050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10 h 10"/>
                <a:gd name="T4" fmla="*/ 0 w 17"/>
                <a:gd name="T5" fmla="*/ 10 h 10"/>
                <a:gd name="T6" fmla="*/ 2 w 17"/>
                <a:gd name="T7" fmla="*/ 9 h 10"/>
                <a:gd name="T8" fmla="*/ 2 w 17"/>
                <a:gd name="T9" fmla="*/ 9 h 10"/>
                <a:gd name="T10" fmla="*/ 2 w 17"/>
                <a:gd name="T11" fmla="*/ 9 h 10"/>
                <a:gd name="T12" fmla="*/ 3 w 17"/>
                <a:gd name="T13" fmla="*/ 9 h 10"/>
                <a:gd name="T14" fmla="*/ 17 w 17"/>
                <a:gd name="T15" fmla="*/ 1 h 10"/>
                <a:gd name="T16" fmla="*/ 1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329"/>
            <p:cNvSpPr/>
            <p:nvPr>
              <p:custDataLst>
                <p:tags r:id="rId324"/>
              </p:custDataLst>
            </p:nvPr>
          </p:nvSpPr>
          <p:spPr bwMode="auto">
            <a:xfrm>
              <a:off x="10313988" y="2428875"/>
              <a:ext cx="26988" cy="14288"/>
            </a:xfrm>
            <a:custGeom>
              <a:avLst/>
              <a:gdLst>
                <a:gd name="T0" fmla="*/ 14 w 14"/>
                <a:gd name="T1" fmla="*/ 0 h 8"/>
                <a:gd name="T2" fmla="*/ 0 w 14"/>
                <a:gd name="T3" fmla="*/ 8 h 8"/>
                <a:gd name="T4" fmla="*/ 2 w 14"/>
                <a:gd name="T5" fmla="*/ 7 h 8"/>
                <a:gd name="T6" fmla="*/ 2 w 14"/>
                <a:gd name="T7" fmla="*/ 7 h 8"/>
                <a:gd name="T8" fmla="*/ 2 w 14"/>
                <a:gd name="T9" fmla="*/ 7 h 8"/>
                <a:gd name="T10" fmla="*/ 2 w 14"/>
                <a:gd name="T11" fmla="*/ 7 h 8"/>
                <a:gd name="T12" fmla="*/ 14 w 14"/>
                <a:gd name="T13" fmla="*/ 0 h 8"/>
                <a:gd name="T14" fmla="*/ 14 w 14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330"/>
            <p:cNvSpPr/>
            <p:nvPr>
              <p:custDataLst>
                <p:tags r:id="rId325"/>
              </p:custDataLst>
            </p:nvPr>
          </p:nvSpPr>
          <p:spPr bwMode="auto">
            <a:xfrm>
              <a:off x="10317163" y="2428875"/>
              <a:ext cx="23813" cy="12700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7 h 7"/>
                <a:gd name="T4" fmla="*/ 0 w 12"/>
                <a:gd name="T5" fmla="*/ 7 h 7"/>
                <a:gd name="T6" fmla="*/ 1 w 12"/>
                <a:gd name="T7" fmla="*/ 7 h 7"/>
                <a:gd name="T8" fmla="*/ 2 w 12"/>
                <a:gd name="T9" fmla="*/ 7 h 7"/>
                <a:gd name="T10" fmla="*/ 12 w 12"/>
                <a:gd name="T11" fmla="*/ 1 h 7"/>
                <a:gd name="T12" fmla="*/ 12 w 1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331"/>
            <p:cNvSpPr/>
            <p:nvPr>
              <p:custDataLst>
                <p:tags r:id="rId326"/>
              </p:custDataLst>
            </p:nvPr>
          </p:nvSpPr>
          <p:spPr bwMode="auto">
            <a:xfrm>
              <a:off x="10321926" y="2430463"/>
              <a:ext cx="19050" cy="11113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6 h 6"/>
                <a:gd name="T4" fmla="*/ 1 w 10"/>
                <a:gd name="T5" fmla="*/ 6 h 6"/>
                <a:gd name="T6" fmla="*/ 10 w 10"/>
                <a:gd name="T7" fmla="*/ 1 h 6"/>
                <a:gd name="T8" fmla="*/ 10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332"/>
            <p:cNvSpPr/>
            <p:nvPr>
              <p:custDataLst>
                <p:tags r:id="rId327"/>
              </p:custDataLst>
            </p:nvPr>
          </p:nvSpPr>
          <p:spPr bwMode="auto">
            <a:xfrm>
              <a:off x="10323513" y="2432050"/>
              <a:ext cx="17463" cy="952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5 h 5"/>
                <a:gd name="T4" fmla="*/ 1 w 9"/>
                <a:gd name="T5" fmla="*/ 5 h 5"/>
                <a:gd name="T6" fmla="*/ 2 w 9"/>
                <a:gd name="T7" fmla="*/ 5 h 5"/>
                <a:gd name="T8" fmla="*/ 9 w 9"/>
                <a:gd name="T9" fmla="*/ 1 h 5"/>
                <a:gd name="T10" fmla="*/ 9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333"/>
            <p:cNvSpPr/>
            <p:nvPr>
              <p:custDataLst>
                <p:tags r:id="rId328"/>
              </p:custDataLst>
            </p:nvPr>
          </p:nvSpPr>
          <p:spPr bwMode="auto">
            <a:xfrm>
              <a:off x="10326688" y="2433638"/>
              <a:ext cx="14288" cy="7938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1 w 7"/>
                <a:gd name="T5" fmla="*/ 4 h 4"/>
                <a:gd name="T6" fmla="*/ 1 w 7"/>
                <a:gd name="T7" fmla="*/ 4 h 4"/>
                <a:gd name="T8" fmla="*/ 1 w 7"/>
                <a:gd name="T9" fmla="*/ 4 h 4"/>
                <a:gd name="T10" fmla="*/ 1 w 7"/>
                <a:gd name="T11" fmla="*/ 4 h 4"/>
                <a:gd name="T12" fmla="*/ 7 w 7"/>
                <a:gd name="T13" fmla="*/ 0 h 4"/>
                <a:gd name="T14" fmla="*/ 7 w 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334"/>
            <p:cNvSpPr/>
            <p:nvPr>
              <p:custDataLst>
                <p:tags r:id="rId329"/>
              </p:custDataLst>
            </p:nvPr>
          </p:nvSpPr>
          <p:spPr bwMode="auto">
            <a:xfrm>
              <a:off x="10328276" y="2433638"/>
              <a:ext cx="12700" cy="7938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0 w 6"/>
                <a:gd name="T5" fmla="*/ 4 h 4"/>
                <a:gd name="T6" fmla="*/ 0 w 6"/>
                <a:gd name="T7" fmla="*/ 4 h 4"/>
                <a:gd name="T8" fmla="*/ 2 w 6"/>
                <a:gd name="T9" fmla="*/ 4 h 4"/>
                <a:gd name="T10" fmla="*/ 2 w 6"/>
                <a:gd name="T11" fmla="*/ 4 h 4"/>
                <a:gd name="T12" fmla="*/ 2 w 6"/>
                <a:gd name="T13" fmla="*/ 4 h 4"/>
                <a:gd name="T14" fmla="*/ 2 w 6"/>
                <a:gd name="T15" fmla="*/ 4 h 4"/>
                <a:gd name="T16" fmla="*/ 6 w 6"/>
                <a:gd name="T17" fmla="*/ 1 h 4"/>
                <a:gd name="T18" fmla="*/ 6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335"/>
            <p:cNvSpPr/>
            <p:nvPr>
              <p:custDataLst>
                <p:tags r:id="rId330"/>
              </p:custDataLst>
            </p:nvPr>
          </p:nvSpPr>
          <p:spPr bwMode="auto">
            <a:xfrm>
              <a:off x="10333038" y="2436813"/>
              <a:ext cx="9525" cy="4763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0 w 5"/>
                <a:gd name="T7" fmla="*/ 3 h 3"/>
                <a:gd name="T8" fmla="*/ 1 w 5"/>
                <a:gd name="T9" fmla="*/ 3 h 3"/>
                <a:gd name="T10" fmla="*/ 5 w 5"/>
                <a:gd name="T11" fmla="*/ 1 h 3"/>
                <a:gd name="T12" fmla="*/ 4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336"/>
            <p:cNvSpPr/>
            <p:nvPr>
              <p:custDataLst>
                <p:tags r:id="rId331"/>
              </p:custDataLst>
            </p:nvPr>
          </p:nvSpPr>
          <p:spPr bwMode="auto">
            <a:xfrm>
              <a:off x="10334626" y="2438400"/>
              <a:ext cx="7938" cy="4763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1 w 4"/>
                <a:gd name="T9" fmla="*/ 3 h 3"/>
                <a:gd name="T10" fmla="*/ 1 w 4"/>
                <a:gd name="T11" fmla="*/ 3 h 3"/>
                <a:gd name="T12" fmla="*/ 4 w 4"/>
                <a:gd name="T13" fmla="*/ 1 h 3"/>
                <a:gd name="T14" fmla="*/ 4 w 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337"/>
            <p:cNvSpPr/>
            <p:nvPr>
              <p:custDataLst>
                <p:tags r:id="rId332"/>
              </p:custDataLst>
            </p:nvPr>
          </p:nvSpPr>
          <p:spPr bwMode="auto">
            <a:xfrm>
              <a:off x="10336213" y="2439988"/>
              <a:ext cx="6350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1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3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338"/>
            <p:cNvSpPr/>
            <p:nvPr>
              <p:custDataLst>
                <p:tags r:id="rId333"/>
              </p:custDataLst>
            </p:nvPr>
          </p:nvSpPr>
          <p:spPr bwMode="auto">
            <a:xfrm>
              <a:off x="10340976" y="2441575"/>
              <a:ext cx="1588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339"/>
            <p:cNvSpPr/>
            <p:nvPr>
              <p:custDataLst>
                <p:tags r:id="rId334"/>
              </p:custDataLst>
            </p:nvPr>
          </p:nvSpPr>
          <p:spPr bwMode="auto">
            <a:xfrm>
              <a:off x="10342563" y="24431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340"/>
            <p:cNvSpPr>
              <a:spLocks noEditPoints="1"/>
            </p:cNvSpPr>
            <p:nvPr>
              <p:custDataLst>
                <p:tags r:id="rId335"/>
              </p:custDataLst>
            </p:nvPr>
          </p:nvSpPr>
          <p:spPr bwMode="auto">
            <a:xfrm>
              <a:off x="10364788" y="2338388"/>
              <a:ext cx="125413" cy="82550"/>
            </a:xfrm>
            <a:custGeom>
              <a:avLst/>
              <a:gdLst>
                <a:gd name="T0" fmla="*/ 34 w 66"/>
                <a:gd name="T1" fmla="*/ 43 h 43"/>
                <a:gd name="T2" fmla="*/ 33 w 66"/>
                <a:gd name="T3" fmla="*/ 41 h 43"/>
                <a:gd name="T4" fmla="*/ 32 w 66"/>
                <a:gd name="T5" fmla="*/ 40 h 43"/>
                <a:gd name="T6" fmla="*/ 30 w 66"/>
                <a:gd name="T7" fmla="*/ 38 h 43"/>
                <a:gd name="T8" fmla="*/ 29 w 66"/>
                <a:gd name="T9" fmla="*/ 37 h 43"/>
                <a:gd name="T10" fmla="*/ 28 w 66"/>
                <a:gd name="T11" fmla="*/ 36 h 43"/>
                <a:gd name="T12" fmla="*/ 26 w 66"/>
                <a:gd name="T13" fmla="*/ 34 h 43"/>
                <a:gd name="T14" fmla="*/ 25 w 66"/>
                <a:gd name="T15" fmla="*/ 33 h 43"/>
                <a:gd name="T16" fmla="*/ 24 w 66"/>
                <a:gd name="T17" fmla="*/ 32 h 43"/>
                <a:gd name="T18" fmla="*/ 22 w 66"/>
                <a:gd name="T19" fmla="*/ 31 h 43"/>
                <a:gd name="T20" fmla="*/ 21 w 66"/>
                <a:gd name="T21" fmla="*/ 30 h 43"/>
                <a:gd name="T22" fmla="*/ 20 w 66"/>
                <a:gd name="T23" fmla="*/ 30 h 43"/>
                <a:gd name="T24" fmla="*/ 19 w 66"/>
                <a:gd name="T25" fmla="*/ 29 h 43"/>
                <a:gd name="T26" fmla="*/ 18 w 66"/>
                <a:gd name="T27" fmla="*/ 28 h 43"/>
                <a:gd name="T28" fmla="*/ 18 w 66"/>
                <a:gd name="T29" fmla="*/ 28 h 43"/>
                <a:gd name="T30" fmla="*/ 15 w 66"/>
                <a:gd name="T31" fmla="*/ 26 h 43"/>
                <a:gd name="T32" fmla="*/ 12 w 66"/>
                <a:gd name="T33" fmla="*/ 25 h 43"/>
                <a:gd name="T34" fmla="*/ 12 w 66"/>
                <a:gd name="T35" fmla="*/ 25 h 43"/>
                <a:gd name="T36" fmla="*/ 9 w 66"/>
                <a:gd name="T37" fmla="*/ 24 h 43"/>
                <a:gd name="T38" fmla="*/ 1 w 66"/>
                <a:gd name="T39" fmla="*/ 24 h 43"/>
                <a:gd name="T40" fmla="*/ 0 w 66"/>
                <a:gd name="T41" fmla="*/ 24 h 43"/>
                <a:gd name="T42" fmla="*/ 0 w 66"/>
                <a:gd name="T43" fmla="*/ 24 h 43"/>
                <a:gd name="T44" fmla="*/ 0 w 66"/>
                <a:gd name="T45" fmla="*/ 24 h 43"/>
                <a:gd name="T46" fmla="*/ 0 w 66"/>
                <a:gd name="T47" fmla="*/ 24 h 43"/>
                <a:gd name="T48" fmla="*/ 65 w 66"/>
                <a:gd name="T49" fmla="*/ 10 h 43"/>
                <a:gd name="T50" fmla="*/ 65 w 66"/>
                <a:gd name="T51" fmla="*/ 10 h 43"/>
                <a:gd name="T52" fmla="*/ 66 w 66"/>
                <a:gd name="T53" fmla="*/ 11 h 43"/>
                <a:gd name="T54" fmla="*/ 63 w 66"/>
                <a:gd name="T55" fmla="*/ 8 h 43"/>
                <a:gd name="T56" fmla="*/ 63 w 66"/>
                <a:gd name="T57" fmla="*/ 8 h 43"/>
                <a:gd name="T58" fmla="*/ 62 w 66"/>
                <a:gd name="T59" fmla="*/ 8 h 43"/>
                <a:gd name="T60" fmla="*/ 62 w 66"/>
                <a:gd name="T61" fmla="*/ 8 h 43"/>
                <a:gd name="T62" fmla="*/ 57 w 66"/>
                <a:gd name="T63" fmla="*/ 4 h 43"/>
                <a:gd name="T64" fmla="*/ 57 w 66"/>
                <a:gd name="T65" fmla="*/ 4 h 43"/>
                <a:gd name="T66" fmla="*/ 55 w 66"/>
                <a:gd name="T67" fmla="*/ 3 h 43"/>
                <a:gd name="T68" fmla="*/ 52 w 66"/>
                <a:gd name="T69" fmla="*/ 2 h 43"/>
                <a:gd name="T70" fmla="*/ 53 w 66"/>
                <a:gd name="T71" fmla="*/ 2 h 43"/>
                <a:gd name="T72" fmla="*/ 52 w 66"/>
                <a:gd name="T73" fmla="*/ 2 h 43"/>
                <a:gd name="T74" fmla="*/ 35 w 66"/>
                <a:gd name="T75" fmla="*/ 3 h 43"/>
                <a:gd name="T76" fmla="*/ 37 w 66"/>
                <a:gd name="T77" fmla="*/ 2 h 43"/>
                <a:gd name="T78" fmla="*/ 37 w 66"/>
                <a:gd name="T79" fmla="*/ 2 h 43"/>
                <a:gd name="T80" fmla="*/ 37 w 66"/>
                <a:gd name="T81" fmla="*/ 2 h 43"/>
                <a:gd name="T82" fmla="*/ 37 w 66"/>
                <a:gd name="T83" fmla="*/ 2 h 43"/>
                <a:gd name="T84" fmla="*/ 37 w 66"/>
                <a:gd name="T85" fmla="*/ 2 h 43"/>
                <a:gd name="T86" fmla="*/ 48 w 66"/>
                <a:gd name="T87" fmla="*/ 1 h 43"/>
                <a:gd name="T88" fmla="*/ 47 w 66"/>
                <a:gd name="T89" fmla="*/ 1 h 43"/>
                <a:gd name="T90" fmla="*/ 47 w 66"/>
                <a:gd name="T91" fmla="*/ 1 h 43"/>
                <a:gd name="T92" fmla="*/ 46 w 66"/>
                <a:gd name="T93" fmla="*/ 1 h 43"/>
                <a:gd name="T94" fmla="*/ 44 w 66"/>
                <a:gd name="T95" fmla="*/ 0 h 43"/>
                <a:gd name="T96" fmla="*/ 40 w 66"/>
                <a:gd name="T97" fmla="*/ 1 h 43"/>
                <a:gd name="T98" fmla="*/ 42 w 66"/>
                <a:gd name="T99" fmla="*/ 1 h 43"/>
                <a:gd name="T100" fmla="*/ 43 w 66"/>
                <a:gd name="T101" fmla="*/ 0 h 43"/>
                <a:gd name="T102" fmla="*/ 45 w 66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43">
                  <a:moveTo>
                    <a:pt x="21" y="30"/>
                  </a:moveTo>
                  <a:cubicBezTo>
                    <a:pt x="26" y="33"/>
                    <a:pt x="30" y="38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2"/>
                    <a:pt x="33" y="42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39"/>
                    <a:pt x="31" y="39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5"/>
                    <a:pt x="27" y="35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0"/>
                    <a:pt x="21" y="30"/>
                  </a:cubicBezTo>
                  <a:moveTo>
                    <a:pt x="18" y="28"/>
                  </a:moveTo>
                  <a:cubicBezTo>
                    <a:pt x="19" y="29"/>
                    <a:pt x="20" y="29"/>
                    <a:pt x="20" y="30"/>
                  </a:cubicBezTo>
                  <a:cubicBezTo>
                    <a:pt x="20" y="29"/>
                    <a:pt x="20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8" y="28"/>
                  </a:cubicBezTo>
                  <a:moveTo>
                    <a:pt x="18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moveTo>
                    <a:pt x="1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4" y="26"/>
                  </a:cubicBezTo>
                  <a:moveTo>
                    <a:pt x="12" y="25"/>
                  </a:moveTo>
                  <a:cubicBezTo>
                    <a:pt x="12" y="25"/>
                    <a:pt x="13" y="25"/>
                    <a:pt x="13" y="26"/>
                  </a:cubicBezTo>
                  <a:cubicBezTo>
                    <a:pt x="13" y="25"/>
                    <a:pt x="12" y="25"/>
                    <a:pt x="12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moveTo>
                    <a:pt x="65" y="10"/>
                  </a:move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0"/>
                    <a:pt x="65" y="10"/>
                    <a:pt x="65" y="10"/>
                  </a:cubicBezTo>
                  <a:moveTo>
                    <a:pt x="63" y="8"/>
                  </a:move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moveTo>
                    <a:pt x="62" y="8"/>
                  </a:move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moveTo>
                    <a:pt x="57" y="4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7" y="5"/>
                    <a:pt x="57" y="5"/>
                    <a:pt x="57" y="4"/>
                  </a:cubicBezTo>
                  <a:moveTo>
                    <a:pt x="55" y="3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moveTo>
                    <a:pt x="52" y="2"/>
                  </a:moveTo>
                  <a:cubicBezTo>
                    <a:pt x="52" y="2"/>
                    <a:pt x="52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3"/>
                    <a:pt x="53" y="3"/>
                  </a:cubicBezTo>
                  <a:cubicBezTo>
                    <a:pt x="53" y="2"/>
                    <a:pt x="52" y="2"/>
                    <a:pt x="52" y="2"/>
                  </a:cubicBezTo>
                  <a:moveTo>
                    <a:pt x="37" y="2"/>
                  </a:moveTo>
                  <a:cubicBezTo>
                    <a:pt x="36" y="2"/>
                    <a:pt x="36" y="2"/>
                    <a:pt x="35" y="3"/>
                  </a:cubicBezTo>
                  <a:cubicBezTo>
                    <a:pt x="36" y="2"/>
                    <a:pt x="36" y="2"/>
                    <a:pt x="37" y="2"/>
                  </a:cubicBezTo>
                  <a:moveTo>
                    <a:pt x="37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moveTo>
                    <a:pt x="37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moveTo>
                    <a:pt x="37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moveTo>
                    <a:pt x="48" y="1"/>
                  </a:move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8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0"/>
                  </a:moveTo>
                  <a:cubicBezTo>
                    <a:pt x="42" y="0"/>
                    <a:pt x="40" y="1"/>
                    <a:pt x="39" y="1"/>
                  </a:cubicBezTo>
                  <a:cubicBezTo>
                    <a:pt x="39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1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341"/>
            <p:cNvSpPr/>
            <p:nvPr>
              <p:custDataLst>
                <p:tags r:id="rId336"/>
              </p:custDataLst>
            </p:nvPr>
          </p:nvSpPr>
          <p:spPr bwMode="auto">
            <a:xfrm>
              <a:off x="10355263" y="2341563"/>
              <a:ext cx="82550" cy="47625"/>
            </a:xfrm>
            <a:custGeom>
              <a:avLst/>
              <a:gdLst>
                <a:gd name="T0" fmla="*/ 43 w 43"/>
                <a:gd name="T1" fmla="*/ 0 h 25"/>
                <a:gd name="T2" fmla="*/ 42 w 43"/>
                <a:gd name="T3" fmla="*/ 1 h 25"/>
                <a:gd name="T4" fmla="*/ 42 w 43"/>
                <a:gd name="T5" fmla="*/ 1 h 25"/>
                <a:gd name="T6" fmla="*/ 42 w 43"/>
                <a:gd name="T7" fmla="*/ 1 h 25"/>
                <a:gd name="T8" fmla="*/ 42 w 43"/>
                <a:gd name="T9" fmla="*/ 1 h 25"/>
                <a:gd name="T10" fmla="*/ 42 w 43"/>
                <a:gd name="T11" fmla="*/ 1 h 25"/>
                <a:gd name="T12" fmla="*/ 42 w 43"/>
                <a:gd name="T13" fmla="*/ 1 h 25"/>
                <a:gd name="T14" fmla="*/ 42 w 43"/>
                <a:gd name="T15" fmla="*/ 1 h 25"/>
                <a:gd name="T16" fmla="*/ 42 w 43"/>
                <a:gd name="T17" fmla="*/ 1 h 25"/>
                <a:gd name="T18" fmla="*/ 42 w 43"/>
                <a:gd name="T19" fmla="*/ 1 h 25"/>
                <a:gd name="T20" fmla="*/ 42 w 43"/>
                <a:gd name="T21" fmla="*/ 1 h 25"/>
                <a:gd name="T22" fmla="*/ 42 w 43"/>
                <a:gd name="T23" fmla="*/ 1 h 25"/>
                <a:gd name="T24" fmla="*/ 42 w 43"/>
                <a:gd name="T25" fmla="*/ 1 h 25"/>
                <a:gd name="T26" fmla="*/ 42 w 43"/>
                <a:gd name="T27" fmla="*/ 1 h 25"/>
                <a:gd name="T28" fmla="*/ 42 w 43"/>
                <a:gd name="T29" fmla="*/ 1 h 25"/>
                <a:gd name="T30" fmla="*/ 40 w 43"/>
                <a:gd name="T31" fmla="*/ 2 h 25"/>
                <a:gd name="T32" fmla="*/ 40 w 43"/>
                <a:gd name="T33" fmla="*/ 2 h 25"/>
                <a:gd name="T34" fmla="*/ 40 w 43"/>
                <a:gd name="T35" fmla="*/ 2 h 25"/>
                <a:gd name="T36" fmla="*/ 0 w 43"/>
                <a:gd name="T37" fmla="*/ 25 h 25"/>
                <a:gd name="T38" fmla="*/ 0 w 43"/>
                <a:gd name="T39" fmla="*/ 25 h 25"/>
                <a:gd name="T40" fmla="*/ 0 w 43"/>
                <a:gd name="T41" fmla="*/ 25 h 25"/>
                <a:gd name="T42" fmla="*/ 3 w 43"/>
                <a:gd name="T43" fmla="*/ 24 h 25"/>
                <a:gd name="T44" fmla="*/ 43 w 43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25">
                  <a:moveTo>
                    <a:pt x="43" y="0"/>
                  </a:moveTo>
                  <a:cubicBezTo>
                    <a:pt x="43" y="0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4"/>
                    <a:pt x="2" y="24"/>
                    <a:pt x="3" y="24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342"/>
            <p:cNvSpPr/>
            <p:nvPr>
              <p:custDataLst>
                <p:tags r:id="rId337"/>
              </p:custDataLst>
            </p:nvPr>
          </p:nvSpPr>
          <p:spPr bwMode="auto">
            <a:xfrm>
              <a:off x="10361613" y="2341563"/>
              <a:ext cx="79375" cy="44450"/>
            </a:xfrm>
            <a:custGeom>
              <a:avLst/>
              <a:gdLst>
                <a:gd name="T0" fmla="*/ 42 w 42"/>
                <a:gd name="T1" fmla="*/ 0 h 24"/>
                <a:gd name="T2" fmla="*/ 41 w 42"/>
                <a:gd name="T3" fmla="*/ 0 h 24"/>
                <a:gd name="T4" fmla="*/ 41 w 42"/>
                <a:gd name="T5" fmla="*/ 0 h 24"/>
                <a:gd name="T6" fmla="*/ 40 w 42"/>
                <a:gd name="T7" fmla="*/ 0 h 24"/>
                <a:gd name="T8" fmla="*/ 0 w 42"/>
                <a:gd name="T9" fmla="*/ 24 h 24"/>
                <a:gd name="T10" fmla="*/ 1 w 42"/>
                <a:gd name="T11" fmla="*/ 23 h 24"/>
                <a:gd name="T12" fmla="*/ 1 w 42"/>
                <a:gd name="T13" fmla="*/ 23 h 24"/>
                <a:gd name="T14" fmla="*/ 1 w 42"/>
                <a:gd name="T15" fmla="*/ 23 h 24"/>
                <a:gd name="T16" fmla="*/ 1 w 42"/>
                <a:gd name="T17" fmla="*/ 23 h 24"/>
                <a:gd name="T18" fmla="*/ 1 w 42"/>
                <a:gd name="T19" fmla="*/ 23 h 24"/>
                <a:gd name="T20" fmla="*/ 1 w 42"/>
                <a:gd name="T21" fmla="*/ 23 h 24"/>
                <a:gd name="T22" fmla="*/ 1 w 42"/>
                <a:gd name="T23" fmla="*/ 23 h 24"/>
                <a:gd name="T24" fmla="*/ 1 w 42"/>
                <a:gd name="T25" fmla="*/ 23 h 24"/>
                <a:gd name="T26" fmla="*/ 1 w 42"/>
                <a:gd name="T27" fmla="*/ 23 h 24"/>
                <a:gd name="T28" fmla="*/ 1 w 42"/>
                <a:gd name="T29" fmla="*/ 23 h 24"/>
                <a:gd name="T30" fmla="*/ 2 w 42"/>
                <a:gd name="T31" fmla="*/ 23 h 24"/>
                <a:gd name="T32" fmla="*/ 2 w 42"/>
                <a:gd name="T33" fmla="*/ 23 h 24"/>
                <a:gd name="T34" fmla="*/ 2 w 42"/>
                <a:gd name="T35" fmla="*/ 23 h 24"/>
                <a:gd name="T36" fmla="*/ 2 w 42"/>
                <a:gd name="T37" fmla="*/ 23 h 24"/>
                <a:gd name="T38" fmla="*/ 2 w 42"/>
                <a:gd name="T39" fmla="*/ 23 h 24"/>
                <a:gd name="T40" fmla="*/ 2 w 42"/>
                <a:gd name="T41" fmla="*/ 23 h 24"/>
                <a:gd name="T42" fmla="*/ 42 w 42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4">
                  <a:moveTo>
                    <a:pt x="42" y="0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343"/>
            <p:cNvSpPr/>
            <p:nvPr>
              <p:custDataLst>
                <p:tags r:id="rId338"/>
              </p:custDataLst>
            </p:nvPr>
          </p:nvSpPr>
          <p:spPr bwMode="auto">
            <a:xfrm>
              <a:off x="10364788" y="2341563"/>
              <a:ext cx="80963" cy="42863"/>
            </a:xfrm>
            <a:custGeom>
              <a:avLst/>
              <a:gdLst>
                <a:gd name="T0" fmla="*/ 42 w 42"/>
                <a:gd name="T1" fmla="*/ 0 h 23"/>
                <a:gd name="T2" fmla="*/ 40 w 42"/>
                <a:gd name="T3" fmla="*/ 0 h 23"/>
                <a:gd name="T4" fmla="*/ 40 w 42"/>
                <a:gd name="T5" fmla="*/ 0 h 23"/>
                <a:gd name="T6" fmla="*/ 0 w 42"/>
                <a:gd name="T7" fmla="*/ 23 h 23"/>
                <a:gd name="T8" fmla="*/ 0 w 42"/>
                <a:gd name="T9" fmla="*/ 23 h 23"/>
                <a:gd name="T10" fmla="*/ 1 w 42"/>
                <a:gd name="T11" fmla="*/ 23 h 23"/>
                <a:gd name="T12" fmla="*/ 2 w 42"/>
                <a:gd name="T13" fmla="*/ 23 h 23"/>
                <a:gd name="T14" fmla="*/ 42 w 42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3">
                  <a:moveTo>
                    <a:pt x="42" y="0"/>
                  </a:move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344"/>
            <p:cNvSpPr/>
            <p:nvPr>
              <p:custDataLst>
                <p:tags r:id="rId339"/>
              </p:custDataLst>
            </p:nvPr>
          </p:nvSpPr>
          <p:spPr bwMode="auto">
            <a:xfrm>
              <a:off x="10369551" y="2338388"/>
              <a:ext cx="77788" cy="46038"/>
            </a:xfrm>
            <a:custGeom>
              <a:avLst/>
              <a:gdLst>
                <a:gd name="T0" fmla="*/ 41 w 41"/>
                <a:gd name="T1" fmla="*/ 0 h 24"/>
                <a:gd name="T2" fmla="*/ 40 w 41"/>
                <a:gd name="T3" fmla="*/ 1 h 24"/>
                <a:gd name="T4" fmla="*/ 40 w 41"/>
                <a:gd name="T5" fmla="*/ 1 h 24"/>
                <a:gd name="T6" fmla="*/ 0 w 41"/>
                <a:gd name="T7" fmla="*/ 24 h 24"/>
                <a:gd name="T8" fmla="*/ 2 w 41"/>
                <a:gd name="T9" fmla="*/ 24 h 24"/>
                <a:gd name="T10" fmla="*/ 41 w 41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4">
                  <a:moveTo>
                    <a:pt x="41" y="0"/>
                  </a:moveTo>
                  <a:cubicBezTo>
                    <a:pt x="41" y="0"/>
                    <a:pt x="40" y="0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2" y="2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345"/>
            <p:cNvSpPr/>
            <p:nvPr>
              <p:custDataLst>
                <p:tags r:id="rId340"/>
              </p:custDataLst>
            </p:nvPr>
          </p:nvSpPr>
          <p:spPr bwMode="auto">
            <a:xfrm>
              <a:off x="10372726" y="2338388"/>
              <a:ext cx="77788" cy="46038"/>
            </a:xfrm>
            <a:custGeom>
              <a:avLst/>
              <a:gdLst>
                <a:gd name="T0" fmla="*/ 39 w 41"/>
                <a:gd name="T1" fmla="*/ 0 h 24"/>
                <a:gd name="T2" fmla="*/ 39 w 41"/>
                <a:gd name="T3" fmla="*/ 0 h 24"/>
                <a:gd name="T4" fmla="*/ 0 w 41"/>
                <a:gd name="T5" fmla="*/ 24 h 24"/>
                <a:gd name="T6" fmla="*/ 0 w 41"/>
                <a:gd name="T7" fmla="*/ 24 h 24"/>
                <a:gd name="T8" fmla="*/ 1 w 41"/>
                <a:gd name="T9" fmla="*/ 24 h 24"/>
                <a:gd name="T10" fmla="*/ 41 w 41"/>
                <a:gd name="T11" fmla="*/ 1 h 24"/>
                <a:gd name="T12" fmla="*/ 41 w 41"/>
                <a:gd name="T13" fmla="*/ 0 h 24"/>
                <a:gd name="T14" fmla="*/ 41 w 41"/>
                <a:gd name="T15" fmla="*/ 0 h 24"/>
                <a:gd name="T16" fmla="*/ 39 w 4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346"/>
            <p:cNvSpPr/>
            <p:nvPr>
              <p:custDataLst>
                <p:tags r:id="rId341"/>
              </p:custDataLst>
            </p:nvPr>
          </p:nvSpPr>
          <p:spPr bwMode="auto">
            <a:xfrm>
              <a:off x="10374313" y="2341563"/>
              <a:ext cx="77788" cy="42863"/>
            </a:xfrm>
            <a:custGeom>
              <a:avLst/>
              <a:gdLst>
                <a:gd name="T0" fmla="*/ 40 w 41"/>
                <a:gd name="T1" fmla="*/ 0 h 23"/>
                <a:gd name="T2" fmla="*/ 0 w 41"/>
                <a:gd name="T3" fmla="*/ 23 h 23"/>
                <a:gd name="T4" fmla="*/ 1 w 41"/>
                <a:gd name="T5" fmla="*/ 23 h 23"/>
                <a:gd name="T6" fmla="*/ 41 w 41"/>
                <a:gd name="T7" fmla="*/ 0 h 23"/>
                <a:gd name="T8" fmla="*/ 41 w 41"/>
                <a:gd name="T9" fmla="*/ 0 h 23"/>
                <a:gd name="T10" fmla="*/ 41 w 41"/>
                <a:gd name="T11" fmla="*/ 0 h 23"/>
                <a:gd name="T12" fmla="*/ 40 w 41"/>
                <a:gd name="T13" fmla="*/ 0 h 23"/>
                <a:gd name="T14" fmla="*/ 40 w 41"/>
                <a:gd name="T15" fmla="*/ 0 h 23"/>
                <a:gd name="T16" fmla="*/ 40 w 41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347"/>
            <p:cNvSpPr/>
            <p:nvPr>
              <p:custDataLst>
                <p:tags r:id="rId342"/>
              </p:custDataLst>
            </p:nvPr>
          </p:nvSpPr>
          <p:spPr bwMode="auto">
            <a:xfrm>
              <a:off x="10375901" y="2341563"/>
              <a:ext cx="80963" cy="42863"/>
            </a:xfrm>
            <a:custGeom>
              <a:avLst/>
              <a:gdLst>
                <a:gd name="T0" fmla="*/ 40 w 42"/>
                <a:gd name="T1" fmla="*/ 0 h 23"/>
                <a:gd name="T2" fmla="*/ 0 w 42"/>
                <a:gd name="T3" fmla="*/ 23 h 23"/>
                <a:gd name="T4" fmla="*/ 2 w 42"/>
                <a:gd name="T5" fmla="*/ 23 h 23"/>
                <a:gd name="T6" fmla="*/ 42 w 42"/>
                <a:gd name="T7" fmla="*/ 0 h 23"/>
                <a:gd name="T8" fmla="*/ 42 w 42"/>
                <a:gd name="T9" fmla="*/ 0 h 23"/>
                <a:gd name="T10" fmla="*/ 42 w 42"/>
                <a:gd name="T11" fmla="*/ 0 h 23"/>
                <a:gd name="T12" fmla="*/ 41 w 42"/>
                <a:gd name="T13" fmla="*/ 0 h 23"/>
                <a:gd name="T14" fmla="*/ 41 w 42"/>
                <a:gd name="T15" fmla="*/ 0 h 23"/>
                <a:gd name="T16" fmla="*/ 40 w 42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348"/>
            <p:cNvSpPr/>
            <p:nvPr>
              <p:custDataLst>
                <p:tags r:id="rId343"/>
              </p:custDataLst>
            </p:nvPr>
          </p:nvSpPr>
          <p:spPr bwMode="auto">
            <a:xfrm>
              <a:off x="10380663" y="2341563"/>
              <a:ext cx="77788" cy="42863"/>
            </a:xfrm>
            <a:custGeom>
              <a:avLst/>
              <a:gdLst>
                <a:gd name="T0" fmla="*/ 40 w 41"/>
                <a:gd name="T1" fmla="*/ 0 h 23"/>
                <a:gd name="T2" fmla="*/ 0 w 41"/>
                <a:gd name="T3" fmla="*/ 23 h 23"/>
                <a:gd name="T4" fmla="*/ 1 w 41"/>
                <a:gd name="T5" fmla="*/ 23 h 23"/>
                <a:gd name="T6" fmla="*/ 1 w 41"/>
                <a:gd name="T7" fmla="*/ 23 h 23"/>
                <a:gd name="T8" fmla="*/ 1 w 41"/>
                <a:gd name="T9" fmla="*/ 23 h 23"/>
                <a:gd name="T10" fmla="*/ 41 w 41"/>
                <a:gd name="T11" fmla="*/ 0 h 23"/>
                <a:gd name="T12" fmla="*/ 40 w 41"/>
                <a:gd name="T13" fmla="*/ 0 h 23"/>
                <a:gd name="T14" fmla="*/ 40 w 41"/>
                <a:gd name="T15" fmla="*/ 0 h 23"/>
                <a:gd name="T16" fmla="*/ 40 w 41"/>
                <a:gd name="T17" fmla="*/ 0 h 23"/>
                <a:gd name="T18" fmla="*/ 40 w 41"/>
                <a:gd name="T19" fmla="*/ 0 h 23"/>
                <a:gd name="T20" fmla="*/ 40 w 41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349"/>
            <p:cNvSpPr/>
            <p:nvPr>
              <p:custDataLst>
                <p:tags r:id="rId344"/>
              </p:custDataLst>
            </p:nvPr>
          </p:nvSpPr>
          <p:spPr bwMode="auto">
            <a:xfrm>
              <a:off x="10382251" y="2341563"/>
              <a:ext cx="77788" cy="44450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1 w 41"/>
                <a:gd name="T5" fmla="*/ 24 h 24"/>
                <a:gd name="T6" fmla="*/ 41 w 41"/>
                <a:gd name="T7" fmla="*/ 1 h 24"/>
                <a:gd name="T8" fmla="*/ 40 w 4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350"/>
            <p:cNvSpPr/>
            <p:nvPr>
              <p:custDataLst>
                <p:tags r:id="rId345"/>
              </p:custDataLst>
            </p:nvPr>
          </p:nvSpPr>
          <p:spPr bwMode="auto">
            <a:xfrm>
              <a:off x="10383838" y="2343150"/>
              <a:ext cx="80963" cy="42863"/>
            </a:xfrm>
            <a:custGeom>
              <a:avLst/>
              <a:gdLst>
                <a:gd name="T0" fmla="*/ 40 w 42"/>
                <a:gd name="T1" fmla="*/ 0 h 23"/>
                <a:gd name="T2" fmla="*/ 0 w 42"/>
                <a:gd name="T3" fmla="*/ 23 h 23"/>
                <a:gd name="T4" fmla="*/ 2 w 42"/>
                <a:gd name="T5" fmla="*/ 23 h 23"/>
                <a:gd name="T6" fmla="*/ 42 w 42"/>
                <a:gd name="T7" fmla="*/ 0 h 23"/>
                <a:gd name="T8" fmla="*/ 40 w 4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351"/>
            <p:cNvSpPr/>
            <p:nvPr>
              <p:custDataLst>
                <p:tags r:id="rId346"/>
              </p:custDataLst>
            </p:nvPr>
          </p:nvSpPr>
          <p:spPr bwMode="auto">
            <a:xfrm>
              <a:off x="10388601" y="2343150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0 w 41"/>
                <a:gd name="T5" fmla="*/ 23 h 24"/>
                <a:gd name="T6" fmla="*/ 1 w 41"/>
                <a:gd name="T7" fmla="*/ 24 h 24"/>
                <a:gd name="T8" fmla="*/ 1 w 41"/>
                <a:gd name="T9" fmla="*/ 24 h 24"/>
                <a:gd name="T10" fmla="*/ 41 w 41"/>
                <a:gd name="T11" fmla="*/ 0 h 24"/>
                <a:gd name="T12" fmla="*/ 40 w 41"/>
                <a:gd name="T13" fmla="*/ 0 h 24"/>
                <a:gd name="T14" fmla="*/ 40 w 41"/>
                <a:gd name="T15" fmla="*/ 0 h 24"/>
                <a:gd name="T16" fmla="*/ 40 w 4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352"/>
            <p:cNvSpPr/>
            <p:nvPr>
              <p:custDataLst>
                <p:tags r:id="rId347"/>
              </p:custDataLst>
            </p:nvPr>
          </p:nvSpPr>
          <p:spPr bwMode="auto">
            <a:xfrm>
              <a:off x="10390188" y="2343150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40 w 41"/>
                <a:gd name="T3" fmla="*/ 0 h 24"/>
                <a:gd name="T4" fmla="*/ 0 w 41"/>
                <a:gd name="T5" fmla="*/ 24 h 24"/>
                <a:gd name="T6" fmla="*/ 1 w 41"/>
                <a:gd name="T7" fmla="*/ 24 h 24"/>
                <a:gd name="T8" fmla="*/ 41 w 41"/>
                <a:gd name="T9" fmla="*/ 1 h 24"/>
                <a:gd name="T10" fmla="*/ 40 w 41"/>
                <a:gd name="T11" fmla="*/ 1 h 24"/>
                <a:gd name="T12" fmla="*/ 40 w 41"/>
                <a:gd name="T13" fmla="*/ 1 h 24"/>
                <a:gd name="T14" fmla="*/ 40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353"/>
            <p:cNvSpPr/>
            <p:nvPr>
              <p:custDataLst>
                <p:tags r:id="rId348"/>
              </p:custDataLst>
            </p:nvPr>
          </p:nvSpPr>
          <p:spPr bwMode="auto">
            <a:xfrm>
              <a:off x="10391776" y="2344738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0 w 41"/>
                <a:gd name="T5" fmla="*/ 23 h 24"/>
                <a:gd name="T6" fmla="*/ 1 w 41"/>
                <a:gd name="T7" fmla="*/ 23 h 24"/>
                <a:gd name="T8" fmla="*/ 1 w 41"/>
                <a:gd name="T9" fmla="*/ 24 h 24"/>
                <a:gd name="T10" fmla="*/ 41 w 41"/>
                <a:gd name="T11" fmla="*/ 1 h 24"/>
                <a:gd name="T12" fmla="*/ 41 w 41"/>
                <a:gd name="T13" fmla="*/ 0 h 24"/>
                <a:gd name="T14" fmla="*/ 41 w 41"/>
                <a:gd name="T15" fmla="*/ 0 h 24"/>
                <a:gd name="T16" fmla="*/ 41 w 41"/>
                <a:gd name="T17" fmla="*/ 0 h 24"/>
                <a:gd name="T18" fmla="*/ 41 w 41"/>
                <a:gd name="T19" fmla="*/ 0 h 24"/>
                <a:gd name="T20" fmla="*/ 40 w 41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354"/>
            <p:cNvSpPr/>
            <p:nvPr>
              <p:custDataLst>
                <p:tags r:id="rId349"/>
              </p:custDataLst>
            </p:nvPr>
          </p:nvSpPr>
          <p:spPr bwMode="auto">
            <a:xfrm>
              <a:off x="10393363" y="2346325"/>
              <a:ext cx="80963" cy="44450"/>
            </a:xfrm>
            <a:custGeom>
              <a:avLst/>
              <a:gdLst>
                <a:gd name="T0" fmla="*/ 40 w 42"/>
                <a:gd name="T1" fmla="*/ 0 h 23"/>
                <a:gd name="T2" fmla="*/ 0 w 42"/>
                <a:gd name="T3" fmla="*/ 23 h 23"/>
                <a:gd name="T4" fmla="*/ 2 w 42"/>
                <a:gd name="T5" fmla="*/ 23 h 23"/>
                <a:gd name="T6" fmla="*/ 42 w 42"/>
                <a:gd name="T7" fmla="*/ 0 h 23"/>
                <a:gd name="T8" fmla="*/ 40 w 4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355"/>
            <p:cNvSpPr/>
            <p:nvPr>
              <p:custDataLst>
                <p:tags r:id="rId350"/>
              </p:custDataLst>
            </p:nvPr>
          </p:nvSpPr>
          <p:spPr bwMode="auto">
            <a:xfrm>
              <a:off x="10398126" y="2346325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1 w 41"/>
                <a:gd name="T5" fmla="*/ 24 h 24"/>
                <a:gd name="T6" fmla="*/ 1 w 41"/>
                <a:gd name="T7" fmla="*/ 24 h 24"/>
                <a:gd name="T8" fmla="*/ 41 w 41"/>
                <a:gd name="T9" fmla="*/ 1 h 24"/>
                <a:gd name="T10" fmla="*/ 41 w 41"/>
                <a:gd name="T11" fmla="*/ 1 h 24"/>
                <a:gd name="T12" fmla="*/ 41 w 41"/>
                <a:gd name="T13" fmla="*/ 1 h 24"/>
                <a:gd name="T14" fmla="*/ 40 w 41"/>
                <a:gd name="T15" fmla="*/ 0 h 24"/>
                <a:gd name="T16" fmla="*/ 40 w 4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356"/>
            <p:cNvSpPr/>
            <p:nvPr>
              <p:custDataLst>
                <p:tags r:id="rId351"/>
              </p:custDataLst>
            </p:nvPr>
          </p:nvSpPr>
          <p:spPr bwMode="auto">
            <a:xfrm>
              <a:off x="10399713" y="2347913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0 w 41"/>
                <a:gd name="T5" fmla="*/ 23 h 24"/>
                <a:gd name="T6" fmla="*/ 0 w 41"/>
                <a:gd name="T7" fmla="*/ 23 h 24"/>
                <a:gd name="T8" fmla="*/ 0 w 41"/>
                <a:gd name="T9" fmla="*/ 23 h 24"/>
                <a:gd name="T10" fmla="*/ 1 w 41"/>
                <a:gd name="T11" fmla="*/ 24 h 24"/>
                <a:gd name="T12" fmla="*/ 1 w 41"/>
                <a:gd name="T13" fmla="*/ 24 h 24"/>
                <a:gd name="T14" fmla="*/ 1 w 41"/>
                <a:gd name="T15" fmla="*/ 24 h 24"/>
                <a:gd name="T16" fmla="*/ 41 w 41"/>
                <a:gd name="T17" fmla="*/ 1 h 24"/>
                <a:gd name="T18" fmla="*/ 40 w 41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357"/>
            <p:cNvSpPr/>
            <p:nvPr>
              <p:custDataLst>
                <p:tags r:id="rId352"/>
              </p:custDataLst>
            </p:nvPr>
          </p:nvSpPr>
          <p:spPr bwMode="auto">
            <a:xfrm>
              <a:off x="10401301" y="2351088"/>
              <a:ext cx="79375" cy="44450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0 w 42"/>
                <a:gd name="T5" fmla="*/ 23 h 24"/>
                <a:gd name="T6" fmla="*/ 1 w 42"/>
                <a:gd name="T7" fmla="*/ 24 h 24"/>
                <a:gd name="T8" fmla="*/ 2 w 42"/>
                <a:gd name="T9" fmla="*/ 24 h 24"/>
                <a:gd name="T10" fmla="*/ 42 w 42"/>
                <a:gd name="T11" fmla="*/ 1 h 24"/>
                <a:gd name="T12" fmla="*/ 40 w 4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358"/>
            <p:cNvSpPr/>
            <p:nvPr>
              <p:custDataLst>
                <p:tags r:id="rId353"/>
              </p:custDataLst>
            </p:nvPr>
          </p:nvSpPr>
          <p:spPr bwMode="auto">
            <a:xfrm>
              <a:off x="10404476" y="2352675"/>
              <a:ext cx="79375" cy="46038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0 w 41"/>
                <a:gd name="T5" fmla="*/ 23 h 24"/>
                <a:gd name="T6" fmla="*/ 1 w 41"/>
                <a:gd name="T7" fmla="*/ 24 h 24"/>
                <a:gd name="T8" fmla="*/ 1 w 41"/>
                <a:gd name="T9" fmla="*/ 24 h 24"/>
                <a:gd name="T10" fmla="*/ 1 w 41"/>
                <a:gd name="T11" fmla="*/ 24 h 24"/>
                <a:gd name="T12" fmla="*/ 41 w 41"/>
                <a:gd name="T13" fmla="*/ 1 h 24"/>
                <a:gd name="T14" fmla="*/ 41 w 41"/>
                <a:gd name="T15" fmla="*/ 1 h 24"/>
                <a:gd name="T16" fmla="*/ 41 w 41"/>
                <a:gd name="T17" fmla="*/ 1 h 24"/>
                <a:gd name="T18" fmla="*/ 40 w 41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59"/>
            <p:cNvSpPr/>
            <p:nvPr>
              <p:custDataLst>
                <p:tags r:id="rId354"/>
              </p:custDataLst>
            </p:nvPr>
          </p:nvSpPr>
          <p:spPr bwMode="auto">
            <a:xfrm>
              <a:off x="10407651" y="2354263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40 w 41"/>
                <a:gd name="T3" fmla="*/ 0 h 24"/>
                <a:gd name="T4" fmla="*/ 0 w 41"/>
                <a:gd name="T5" fmla="*/ 23 h 24"/>
                <a:gd name="T6" fmla="*/ 0 w 41"/>
                <a:gd name="T7" fmla="*/ 23 h 24"/>
                <a:gd name="T8" fmla="*/ 2 w 41"/>
                <a:gd name="T9" fmla="*/ 24 h 24"/>
                <a:gd name="T10" fmla="*/ 2 w 41"/>
                <a:gd name="T11" fmla="*/ 24 h 24"/>
                <a:gd name="T12" fmla="*/ 2 w 41"/>
                <a:gd name="T13" fmla="*/ 24 h 24"/>
                <a:gd name="T14" fmla="*/ 41 w 41"/>
                <a:gd name="T15" fmla="*/ 1 h 24"/>
                <a:gd name="T16" fmla="*/ 41 w 41"/>
                <a:gd name="T17" fmla="*/ 0 h 24"/>
                <a:gd name="T18" fmla="*/ 41 w 41"/>
                <a:gd name="T19" fmla="*/ 0 h 24"/>
                <a:gd name="T20" fmla="*/ 41 w 41"/>
                <a:gd name="T21" fmla="*/ 0 h 24"/>
                <a:gd name="T22" fmla="*/ 41 w 41"/>
                <a:gd name="T23" fmla="*/ 0 h 24"/>
                <a:gd name="T24" fmla="*/ 40 w 41"/>
                <a:gd name="T25" fmla="*/ 0 h 24"/>
                <a:gd name="T26" fmla="*/ 40 w 41"/>
                <a:gd name="T27" fmla="*/ 0 h 24"/>
                <a:gd name="T28" fmla="*/ 40 w 41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360"/>
            <p:cNvSpPr/>
            <p:nvPr>
              <p:custDataLst>
                <p:tags r:id="rId355"/>
              </p:custDataLst>
            </p:nvPr>
          </p:nvSpPr>
          <p:spPr bwMode="auto">
            <a:xfrm>
              <a:off x="10410826" y="2355850"/>
              <a:ext cx="77788" cy="46038"/>
            </a:xfrm>
            <a:custGeom>
              <a:avLst/>
              <a:gdLst>
                <a:gd name="T0" fmla="*/ 39 w 41"/>
                <a:gd name="T1" fmla="*/ 0 h 24"/>
                <a:gd name="T2" fmla="*/ 0 w 41"/>
                <a:gd name="T3" fmla="*/ 23 h 24"/>
                <a:gd name="T4" fmla="*/ 0 w 41"/>
                <a:gd name="T5" fmla="*/ 23 h 24"/>
                <a:gd name="T6" fmla="*/ 1 w 41"/>
                <a:gd name="T7" fmla="*/ 24 h 24"/>
                <a:gd name="T8" fmla="*/ 1 w 41"/>
                <a:gd name="T9" fmla="*/ 24 h 24"/>
                <a:gd name="T10" fmla="*/ 1 w 41"/>
                <a:gd name="T11" fmla="*/ 24 h 24"/>
                <a:gd name="T12" fmla="*/ 41 w 41"/>
                <a:gd name="T13" fmla="*/ 1 h 24"/>
                <a:gd name="T14" fmla="*/ 41 w 41"/>
                <a:gd name="T15" fmla="*/ 1 h 24"/>
                <a:gd name="T16" fmla="*/ 41 w 41"/>
                <a:gd name="T17" fmla="*/ 1 h 24"/>
                <a:gd name="T18" fmla="*/ 39 w 41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">
                  <a:moveTo>
                    <a:pt x="39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0"/>
                    <a:pt x="40" y="0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361"/>
            <p:cNvSpPr>
              <a:spLocks noEditPoints="1"/>
            </p:cNvSpPr>
            <p:nvPr>
              <p:custDataLst>
                <p:tags r:id="rId356"/>
              </p:custDataLst>
            </p:nvPr>
          </p:nvSpPr>
          <p:spPr bwMode="auto">
            <a:xfrm>
              <a:off x="10412413" y="2357438"/>
              <a:ext cx="77788" cy="46038"/>
            </a:xfrm>
            <a:custGeom>
              <a:avLst/>
              <a:gdLst>
                <a:gd name="T0" fmla="*/ 21 w 41"/>
                <a:gd name="T1" fmla="*/ 12 h 24"/>
                <a:gd name="T2" fmla="*/ 21 w 41"/>
                <a:gd name="T3" fmla="*/ 12 h 24"/>
                <a:gd name="T4" fmla="*/ 21 w 41"/>
                <a:gd name="T5" fmla="*/ 12 h 24"/>
                <a:gd name="T6" fmla="*/ 21 w 41"/>
                <a:gd name="T7" fmla="*/ 12 h 24"/>
                <a:gd name="T8" fmla="*/ 21 w 41"/>
                <a:gd name="T9" fmla="*/ 12 h 24"/>
                <a:gd name="T10" fmla="*/ 21 w 41"/>
                <a:gd name="T11" fmla="*/ 12 h 24"/>
                <a:gd name="T12" fmla="*/ 22 w 41"/>
                <a:gd name="T13" fmla="*/ 12 h 24"/>
                <a:gd name="T14" fmla="*/ 21 w 41"/>
                <a:gd name="T15" fmla="*/ 12 h 24"/>
                <a:gd name="T16" fmla="*/ 22 w 41"/>
                <a:gd name="T17" fmla="*/ 12 h 24"/>
                <a:gd name="T18" fmla="*/ 22 w 41"/>
                <a:gd name="T19" fmla="*/ 12 h 24"/>
                <a:gd name="T20" fmla="*/ 22 w 41"/>
                <a:gd name="T21" fmla="*/ 12 h 24"/>
                <a:gd name="T22" fmla="*/ 22 w 41"/>
                <a:gd name="T23" fmla="*/ 12 h 24"/>
                <a:gd name="T24" fmla="*/ 22 w 41"/>
                <a:gd name="T25" fmla="*/ 12 h 24"/>
                <a:gd name="T26" fmla="*/ 22 w 41"/>
                <a:gd name="T27" fmla="*/ 12 h 24"/>
                <a:gd name="T28" fmla="*/ 22 w 41"/>
                <a:gd name="T29" fmla="*/ 12 h 24"/>
                <a:gd name="T30" fmla="*/ 22 w 41"/>
                <a:gd name="T31" fmla="*/ 12 h 24"/>
                <a:gd name="T32" fmla="*/ 22 w 41"/>
                <a:gd name="T33" fmla="*/ 12 h 24"/>
                <a:gd name="T34" fmla="*/ 22 w 41"/>
                <a:gd name="T35" fmla="*/ 12 h 24"/>
                <a:gd name="T36" fmla="*/ 22 w 41"/>
                <a:gd name="T37" fmla="*/ 12 h 24"/>
                <a:gd name="T38" fmla="*/ 22 w 41"/>
                <a:gd name="T39" fmla="*/ 12 h 24"/>
                <a:gd name="T40" fmla="*/ 22 w 41"/>
                <a:gd name="T41" fmla="*/ 12 h 24"/>
                <a:gd name="T42" fmla="*/ 23 w 41"/>
                <a:gd name="T43" fmla="*/ 12 h 24"/>
                <a:gd name="T44" fmla="*/ 23 w 41"/>
                <a:gd name="T45" fmla="*/ 12 h 24"/>
                <a:gd name="T46" fmla="*/ 23 w 41"/>
                <a:gd name="T47" fmla="*/ 12 h 24"/>
                <a:gd name="T48" fmla="*/ 23 w 41"/>
                <a:gd name="T49" fmla="*/ 12 h 24"/>
                <a:gd name="T50" fmla="*/ 23 w 41"/>
                <a:gd name="T51" fmla="*/ 12 h 24"/>
                <a:gd name="T52" fmla="*/ 23 w 41"/>
                <a:gd name="T53" fmla="*/ 12 h 24"/>
                <a:gd name="T54" fmla="*/ 40 w 41"/>
                <a:gd name="T55" fmla="*/ 0 h 24"/>
                <a:gd name="T56" fmla="*/ 40 w 41"/>
                <a:gd name="T57" fmla="*/ 0 h 24"/>
                <a:gd name="T58" fmla="*/ 0 w 41"/>
                <a:gd name="T59" fmla="*/ 23 h 24"/>
                <a:gd name="T60" fmla="*/ 0 w 41"/>
                <a:gd name="T61" fmla="*/ 23 h 24"/>
                <a:gd name="T62" fmla="*/ 1 w 41"/>
                <a:gd name="T63" fmla="*/ 24 h 24"/>
                <a:gd name="T64" fmla="*/ 1 w 41"/>
                <a:gd name="T65" fmla="*/ 24 h 24"/>
                <a:gd name="T66" fmla="*/ 1 w 41"/>
                <a:gd name="T67" fmla="*/ 24 h 24"/>
                <a:gd name="T68" fmla="*/ 14 w 41"/>
                <a:gd name="T69" fmla="*/ 17 h 24"/>
                <a:gd name="T70" fmla="*/ 21 w 41"/>
                <a:gd name="T71" fmla="*/ 12 h 24"/>
                <a:gd name="T72" fmla="*/ 18 w 41"/>
                <a:gd name="T73" fmla="*/ 13 h 24"/>
                <a:gd name="T74" fmla="*/ 18 w 41"/>
                <a:gd name="T75" fmla="*/ 13 h 24"/>
                <a:gd name="T76" fmla="*/ 18 w 41"/>
                <a:gd name="T77" fmla="*/ 13 h 24"/>
                <a:gd name="T78" fmla="*/ 41 w 41"/>
                <a:gd name="T79" fmla="*/ 1 h 24"/>
                <a:gd name="T80" fmla="*/ 40 w 41"/>
                <a:gd name="T8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" h="24">
                  <a:moveTo>
                    <a:pt x="21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21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22" y="12"/>
                  </a:moveTo>
                  <a:cubicBezTo>
                    <a:pt x="22" y="12"/>
                    <a:pt x="21" y="12"/>
                    <a:pt x="21" y="12"/>
                  </a:cubicBezTo>
                  <a:cubicBezTo>
                    <a:pt x="21" y="12"/>
                    <a:pt x="22" y="12"/>
                    <a:pt x="22" y="12"/>
                  </a:cubicBezTo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moveTo>
                    <a:pt x="23" y="12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moveTo>
                    <a:pt x="23" y="12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5"/>
                    <a:pt x="18" y="13"/>
                    <a:pt x="21" y="12"/>
                  </a:cubicBezTo>
                  <a:cubicBezTo>
                    <a:pt x="20" y="13"/>
                    <a:pt x="19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62"/>
            <p:cNvSpPr/>
            <p:nvPr>
              <p:custDataLst>
                <p:tags r:id="rId357"/>
              </p:custDataLst>
            </p:nvPr>
          </p:nvSpPr>
          <p:spPr bwMode="auto">
            <a:xfrm>
              <a:off x="10414001" y="2390775"/>
              <a:ext cx="25400" cy="17463"/>
            </a:xfrm>
            <a:custGeom>
              <a:avLst/>
              <a:gdLst>
                <a:gd name="T0" fmla="*/ 13 w 13"/>
                <a:gd name="T1" fmla="*/ 0 h 9"/>
                <a:gd name="T2" fmla="*/ 0 w 13"/>
                <a:gd name="T3" fmla="*/ 7 h 9"/>
                <a:gd name="T4" fmla="*/ 0 w 13"/>
                <a:gd name="T5" fmla="*/ 7 h 9"/>
                <a:gd name="T6" fmla="*/ 2 w 13"/>
                <a:gd name="T7" fmla="*/ 9 h 9"/>
                <a:gd name="T8" fmla="*/ 2 w 13"/>
                <a:gd name="T9" fmla="*/ 9 h 9"/>
                <a:gd name="T10" fmla="*/ 2 w 13"/>
                <a:gd name="T11" fmla="*/ 9 h 9"/>
                <a:gd name="T12" fmla="*/ 11 w 13"/>
                <a:gd name="T13" fmla="*/ 3 h 9"/>
                <a:gd name="T14" fmla="*/ 13 w 13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1"/>
                    <a:pt x="1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63"/>
            <p:cNvSpPr/>
            <p:nvPr>
              <p:custDataLst>
                <p:tags r:id="rId358"/>
              </p:custDataLst>
            </p:nvPr>
          </p:nvSpPr>
          <p:spPr bwMode="auto">
            <a:xfrm>
              <a:off x="10418763" y="2395538"/>
              <a:ext cx="17463" cy="14288"/>
            </a:xfrm>
            <a:custGeom>
              <a:avLst/>
              <a:gdLst>
                <a:gd name="T0" fmla="*/ 9 w 9"/>
                <a:gd name="T1" fmla="*/ 0 h 7"/>
                <a:gd name="T2" fmla="*/ 0 w 9"/>
                <a:gd name="T3" fmla="*/ 6 h 7"/>
                <a:gd name="T4" fmla="*/ 0 w 9"/>
                <a:gd name="T5" fmla="*/ 6 h 7"/>
                <a:gd name="T6" fmla="*/ 1 w 9"/>
                <a:gd name="T7" fmla="*/ 7 h 7"/>
                <a:gd name="T8" fmla="*/ 1 w 9"/>
                <a:gd name="T9" fmla="*/ 7 h 7"/>
                <a:gd name="T10" fmla="*/ 1 w 9"/>
                <a:gd name="T11" fmla="*/ 7 h 7"/>
                <a:gd name="T12" fmla="*/ 8 w 9"/>
                <a:gd name="T13" fmla="*/ 3 h 7"/>
                <a:gd name="T14" fmla="*/ 9 w 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364"/>
            <p:cNvSpPr>
              <a:spLocks noEditPoints="1"/>
            </p:cNvSpPr>
            <p:nvPr>
              <p:custDataLst>
                <p:tags r:id="rId359"/>
              </p:custDataLst>
            </p:nvPr>
          </p:nvSpPr>
          <p:spPr bwMode="auto">
            <a:xfrm>
              <a:off x="10420351" y="2381250"/>
              <a:ext cx="55563" cy="30163"/>
            </a:xfrm>
            <a:custGeom>
              <a:avLst/>
              <a:gdLst>
                <a:gd name="T0" fmla="*/ 7 w 29"/>
                <a:gd name="T1" fmla="*/ 11 h 16"/>
                <a:gd name="T2" fmla="*/ 0 w 29"/>
                <a:gd name="T3" fmla="*/ 15 h 16"/>
                <a:gd name="T4" fmla="*/ 0 w 29"/>
                <a:gd name="T5" fmla="*/ 15 h 16"/>
                <a:gd name="T6" fmla="*/ 1 w 29"/>
                <a:gd name="T7" fmla="*/ 16 h 16"/>
                <a:gd name="T8" fmla="*/ 1 w 29"/>
                <a:gd name="T9" fmla="*/ 16 h 16"/>
                <a:gd name="T10" fmla="*/ 1 w 29"/>
                <a:gd name="T11" fmla="*/ 16 h 16"/>
                <a:gd name="T12" fmla="*/ 6 w 29"/>
                <a:gd name="T13" fmla="*/ 14 h 16"/>
                <a:gd name="T14" fmla="*/ 7 w 29"/>
                <a:gd name="T15" fmla="*/ 11 h 16"/>
                <a:gd name="T16" fmla="*/ 28 w 29"/>
                <a:gd name="T17" fmla="*/ 0 h 16"/>
                <a:gd name="T18" fmla="*/ 29 w 29"/>
                <a:gd name="T19" fmla="*/ 0 h 16"/>
                <a:gd name="T20" fmla="*/ 29 w 29"/>
                <a:gd name="T21" fmla="*/ 0 h 16"/>
                <a:gd name="T22" fmla="*/ 28 w 29"/>
                <a:gd name="T23" fmla="*/ 0 h 16"/>
                <a:gd name="T24" fmla="*/ 27 w 29"/>
                <a:gd name="T25" fmla="*/ 0 h 16"/>
                <a:gd name="T26" fmla="*/ 27 w 29"/>
                <a:gd name="T27" fmla="*/ 0 h 16"/>
                <a:gd name="T28" fmla="*/ 27 w 29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16">
                  <a:moveTo>
                    <a:pt x="7" y="11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2"/>
                    <a:pt x="7" y="11"/>
                  </a:cubicBezTo>
                  <a:moveTo>
                    <a:pt x="28" y="0"/>
                  </a:moveTo>
                  <a:cubicBezTo>
                    <a:pt x="28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365"/>
            <p:cNvSpPr>
              <a:spLocks noEditPoints="1"/>
            </p:cNvSpPr>
            <p:nvPr>
              <p:custDataLst>
                <p:tags r:id="rId360"/>
              </p:custDataLst>
            </p:nvPr>
          </p:nvSpPr>
          <p:spPr bwMode="auto">
            <a:xfrm>
              <a:off x="10421938" y="2381250"/>
              <a:ext cx="58738" cy="33338"/>
            </a:xfrm>
            <a:custGeom>
              <a:avLst/>
              <a:gdLst>
                <a:gd name="T0" fmla="*/ 5 w 31"/>
                <a:gd name="T1" fmla="*/ 14 h 18"/>
                <a:gd name="T2" fmla="*/ 0 w 31"/>
                <a:gd name="T3" fmla="*/ 16 h 18"/>
                <a:gd name="T4" fmla="*/ 0 w 31"/>
                <a:gd name="T5" fmla="*/ 16 h 18"/>
                <a:gd name="T6" fmla="*/ 2 w 31"/>
                <a:gd name="T7" fmla="*/ 18 h 18"/>
                <a:gd name="T8" fmla="*/ 2 w 31"/>
                <a:gd name="T9" fmla="*/ 18 h 18"/>
                <a:gd name="T10" fmla="*/ 2 w 31"/>
                <a:gd name="T11" fmla="*/ 18 h 18"/>
                <a:gd name="T12" fmla="*/ 4 w 31"/>
                <a:gd name="T13" fmla="*/ 16 h 18"/>
                <a:gd name="T14" fmla="*/ 5 w 31"/>
                <a:gd name="T15" fmla="*/ 14 h 18"/>
                <a:gd name="T16" fmla="*/ 28 w 31"/>
                <a:gd name="T17" fmla="*/ 0 h 18"/>
                <a:gd name="T18" fmla="*/ 28 w 31"/>
                <a:gd name="T19" fmla="*/ 0 h 18"/>
                <a:gd name="T20" fmla="*/ 31 w 31"/>
                <a:gd name="T21" fmla="*/ 1 h 18"/>
                <a:gd name="T22" fmla="*/ 31 w 31"/>
                <a:gd name="T23" fmla="*/ 1 h 18"/>
                <a:gd name="T24" fmla="*/ 28 w 31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8">
                  <a:moveTo>
                    <a:pt x="5" y="14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4"/>
                    <a:pt x="5" y="14"/>
                  </a:cubicBezTo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366"/>
            <p:cNvSpPr>
              <a:spLocks noEditPoints="1"/>
            </p:cNvSpPr>
            <p:nvPr>
              <p:custDataLst>
                <p:tags r:id="rId361"/>
              </p:custDataLst>
            </p:nvPr>
          </p:nvSpPr>
          <p:spPr bwMode="auto">
            <a:xfrm>
              <a:off x="10426701" y="2382838"/>
              <a:ext cx="58738" cy="34925"/>
            </a:xfrm>
            <a:custGeom>
              <a:avLst/>
              <a:gdLst>
                <a:gd name="T0" fmla="*/ 2 w 31"/>
                <a:gd name="T1" fmla="*/ 15 h 18"/>
                <a:gd name="T2" fmla="*/ 0 w 31"/>
                <a:gd name="T3" fmla="*/ 17 h 18"/>
                <a:gd name="T4" fmla="*/ 0 w 31"/>
                <a:gd name="T5" fmla="*/ 17 h 18"/>
                <a:gd name="T6" fmla="*/ 1 w 31"/>
                <a:gd name="T7" fmla="*/ 18 h 18"/>
                <a:gd name="T8" fmla="*/ 1 w 31"/>
                <a:gd name="T9" fmla="*/ 18 h 18"/>
                <a:gd name="T10" fmla="*/ 1 w 31"/>
                <a:gd name="T11" fmla="*/ 18 h 18"/>
                <a:gd name="T12" fmla="*/ 2 w 31"/>
                <a:gd name="T13" fmla="*/ 17 h 18"/>
                <a:gd name="T14" fmla="*/ 2 w 31"/>
                <a:gd name="T15" fmla="*/ 15 h 18"/>
                <a:gd name="T16" fmla="*/ 29 w 31"/>
                <a:gd name="T17" fmla="*/ 0 h 18"/>
                <a:gd name="T18" fmla="*/ 29 w 31"/>
                <a:gd name="T19" fmla="*/ 0 h 18"/>
                <a:gd name="T20" fmla="*/ 31 w 31"/>
                <a:gd name="T21" fmla="*/ 1 h 18"/>
                <a:gd name="T22" fmla="*/ 31 w 31"/>
                <a:gd name="T23" fmla="*/ 1 h 18"/>
                <a:gd name="T24" fmla="*/ 29 w 31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8">
                  <a:moveTo>
                    <a:pt x="2" y="15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5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30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367"/>
            <p:cNvSpPr>
              <a:spLocks noEditPoints="1"/>
            </p:cNvSpPr>
            <p:nvPr>
              <p:custDataLst>
                <p:tags r:id="rId362"/>
              </p:custDataLst>
            </p:nvPr>
          </p:nvSpPr>
          <p:spPr bwMode="auto">
            <a:xfrm>
              <a:off x="10428288" y="2384425"/>
              <a:ext cx="60325" cy="36513"/>
            </a:xfrm>
            <a:custGeom>
              <a:avLst/>
              <a:gdLst>
                <a:gd name="T0" fmla="*/ 1 w 32"/>
                <a:gd name="T1" fmla="*/ 16 h 19"/>
                <a:gd name="T2" fmla="*/ 0 w 32"/>
                <a:gd name="T3" fmla="*/ 17 h 19"/>
                <a:gd name="T4" fmla="*/ 0 w 32"/>
                <a:gd name="T5" fmla="*/ 17 h 19"/>
                <a:gd name="T6" fmla="*/ 1 w 32"/>
                <a:gd name="T7" fmla="*/ 19 h 19"/>
                <a:gd name="T8" fmla="*/ 1 w 32"/>
                <a:gd name="T9" fmla="*/ 19 h 19"/>
                <a:gd name="T10" fmla="*/ 1 w 32"/>
                <a:gd name="T11" fmla="*/ 19 h 19"/>
                <a:gd name="T12" fmla="*/ 1 w 32"/>
                <a:gd name="T13" fmla="*/ 16 h 19"/>
                <a:gd name="T14" fmla="*/ 30 w 32"/>
                <a:gd name="T15" fmla="*/ 0 h 19"/>
                <a:gd name="T16" fmla="*/ 30 w 32"/>
                <a:gd name="T17" fmla="*/ 0 h 19"/>
                <a:gd name="T18" fmla="*/ 32 w 32"/>
                <a:gd name="T19" fmla="*/ 1 h 19"/>
                <a:gd name="T20" fmla="*/ 32 w 32"/>
                <a:gd name="T21" fmla="*/ 1 h 19"/>
                <a:gd name="T22" fmla="*/ 30 w 3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9">
                  <a:moveTo>
                    <a:pt x="1" y="16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7"/>
                    <a:pt x="1" y="16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0"/>
                    <a:pt x="30" y="0"/>
                    <a:pt x="3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368"/>
            <p:cNvSpPr>
              <a:spLocks noEditPoints="1"/>
            </p:cNvSpPr>
            <p:nvPr>
              <p:custDataLst>
                <p:tags r:id="rId363"/>
              </p:custDataLst>
            </p:nvPr>
          </p:nvSpPr>
          <p:spPr bwMode="auto">
            <a:xfrm>
              <a:off x="10429876" y="2386013"/>
              <a:ext cx="58738" cy="34925"/>
            </a:xfrm>
            <a:custGeom>
              <a:avLst/>
              <a:gdLst>
                <a:gd name="T0" fmla="*/ 0 w 31"/>
                <a:gd name="T1" fmla="*/ 18 h 18"/>
                <a:gd name="T2" fmla="*/ 0 w 31"/>
                <a:gd name="T3" fmla="*/ 18 h 18"/>
                <a:gd name="T4" fmla="*/ 0 w 31"/>
                <a:gd name="T5" fmla="*/ 18 h 18"/>
                <a:gd name="T6" fmla="*/ 0 w 31"/>
                <a:gd name="T7" fmla="*/ 18 h 18"/>
                <a:gd name="T8" fmla="*/ 0 w 31"/>
                <a:gd name="T9" fmla="*/ 18 h 18"/>
                <a:gd name="T10" fmla="*/ 31 w 31"/>
                <a:gd name="T11" fmla="*/ 0 h 18"/>
                <a:gd name="T12" fmla="*/ 31 w 31"/>
                <a:gd name="T13" fmla="*/ 0 h 18"/>
                <a:gd name="T14" fmla="*/ 31 w 31"/>
                <a:gd name="T15" fmla="*/ 0 h 18"/>
                <a:gd name="T16" fmla="*/ 31 w 31"/>
                <a:gd name="T17" fmla="*/ 0 h 18"/>
                <a:gd name="T18" fmla="*/ 31 w 31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8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369"/>
            <p:cNvSpPr>
              <a:spLocks noEditPoints="1"/>
            </p:cNvSpPr>
            <p:nvPr>
              <p:custDataLst>
                <p:tags r:id="rId364"/>
              </p:custDataLst>
            </p:nvPr>
          </p:nvSpPr>
          <p:spPr bwMode="auto">
            <a:xfrm>
              <a:off x="10447338" y="2335213"/>
              <a:ext cx="90488" cy="74613"/>
            </a:xfrm>
            <a:custGeom>
              <a:avLst/>
              <a:gdLst>
                <a:gd name="T0" fmla="*/ 38 w 48"/>
                <a:gd name="T1" fmla="*/ 39 h 39"/>
                <a:gd name="T2" fmla="*/ 36 w 48"/>
                <a:gd name="T3" fmla="*/ 37 h 39"/>
                <a:gd name="T4" fmla="*/ 35 w 48"/>
                <a:gd name="T5" fmla="*/ 36 h 39"/>
                <a:gd name="T6" fmla="*/ 31 w 48"/>
                <a:gd name="T7" fmla="*/ 33 h 39"/>
                <a:gd name="T8" fmla="*/ 32 w 48"/>
                <a:gd name="T9" fmla="*/ 33 h 39"/>
                <a:gd name="T10" fmla="*/ 31 w 48"/>
                <a:gd name="T11" fmla="*/ 32 h 39"/>
                <a:gd name="T12" fmla="*/ 31 w 48"/>
                <a:gd name="T13" fmla="*/ 32 h 39"/>
                <a:gd name="T14" fmla="*/ 29 w 48"/>
                <a:gd name="T15" fmla="*/ 31 h 39"/>
                <a:gd name="T16" fmla="*/ 25 w 48"/>
                <a:gd name="T17" fmla="*/ 28 h 39"/>
                <a:gd name="T18" fmla="*/ 4 w 48"/>
                <a:gd name="T19" fmla="*/ 24 h 39"/>
                <a:gd name="T20" fmla="*/ 3 w 48"/>
                <a:gd name="T21" fmla="*/ 24 h 39"/>
                <a:gd name="T22" fmla="*/ 2 w 48"/>
                <a:gd name="T23" fmla="*/ 24 h 39"/>
                <a:gd name="T24" fmla="*/ 2 w 48"/>
                <a:gd name="T25" fmla="*/ 25 h 39"/>
                <a:gd name="T26" fmla="*/ 2 w 48"/>
                <a:gd name="T27" fmla="*/ 25 h 39"/>
                <a:gd name="T28" fmla="*/ 1 w 48"/>
                <a:gd name="T29" fmla="*/ 25 h 39"/>
                <a:gd name="T30" fmla="*/ 0 w 48"/>
                <a:gd name="T31" fmla="*/ 25 h 39"/>
                <a:gd name="T32" fmla="*/ 3 w 48"/>
                <a:gd name="T33" fmla="*/ 24 h 39"/>
                <a:gd name="T34" fmla="*/ 3 w 48"/>
                <a:gd name="T35" fmla="*/ 24 h 39"/>
                <a:gd name="T36" fmla="*/ 14 w 48"/>
                <a:gd name="T37" fmla="*/ 24 h 39"/>
                <a:gd name="T38" fmla="*/ 18 w 48"/>
                <a:gd name="T39" fmla="*/ 25 h 39"/>
                <a:gd name="T40" fmla="*/ 22 w 48"/>
                <a:gd name="T41" fmla="*/ 27 h 39"/>
                <a:gd name="T42" fmla="*/ 24 w 48"/>
                <a:gd name="T43" fmla="*/ 28 h 39"/>
                <a:gd name="T44" fmla="*/ 22 w 48"/>
                <a:gd name="T45" fmla="*/ 27 h 39"/>
                <a:gd name="T46" fmla="*/ 19 w 48"/>
                <a:gd name="T47" fmla="*/ 25 h 39"/>
                <a:gd name="T48" fmla="*/ 18 w 48"/>
                <a:gd name="T49" fmla="*/ 25 h 39"/>
                <a:gd name="T50" fmla="*/ 16 w 48"/>
                <a:gd name="T51" fmla="*/ 24 h 39"/>
                <a:gd name="T52" fmla="*/ 14 w 48"/>
                <a:gd name="T53" fmla="*/ 24 h 39"/>
                <a:gd name="T54" fmla="*/ 12 w 48"/>
                <a:gd name="T55" fmla="*/ 23 h 39"/>
                <a:gd name="T56" fmla="*/ 12 w 48"/>
                <a:gd name="T57" fmla="*/ 23 h 39"/>
                <a:gd name="T58" fmla="*/ 8 w 48"/>
                <a:gd name="T59" fmla="*/ 23 h 39"/>
                <a:gd name="T60" fmla="*/ 9 w 48"/>
                <a:gd name="T61" fmla="*/ 23 h 39"/>
                <a:gd name="T62" fmla="*/ 9 w 48"/>
                <a:gd name="T63" fmla="*/ 23 h 39"/>
                <a:gd name="T64" fmla="*/ 40 w 48"/>
                <a:gd name="T65" fmla="*/ 2 h 39"/>
                <a:gd name="T66" fmla="*/ 41 w 48"/>
                <a:gd name="T67" fmla="*/ 2 h 39"/>
                <a:gd name="T68" fmla="*/ 41 w 48"/>
                <a:gd name="T69" fmla="*/ 2 h 39"/>
                <a:gd name="T70" fmla="*/ 41 w 48"/>
                <a:gd name="T71" fmla="*/ 2 h 39"/>
                <a:gd name="T72" fmla="*/ 41 w 48"/>
                <a:gd name="T73" fmla="*/ 2 h 39"/>
                <a:gd name="T74" fmla="*/ 41 w 48"/>
                <a:gd name="T75" fmla="*/ 2 h 39"/>
                <a:gd name="T76" fmla="*/ 43 w 48"/>
                <a:gd name="T77" fmla="*/ 1 h 39"/>
                <a:gd name="T78" fmla="*/ 43 w 48"/>
                <a:gd name="T79" fmla="*/ 1 h 39"/>
                <a:gd name="T80" fmla="*/ 46 w 48"/>
                <a:gd name="T81" fmla="*/ 0 h 39"/>
                <a:gd name="T82" fmla="*/ 47 w 48"/>
                <a:gd name="T83" fmla="*/ 0 h 39"/>
                <a:gd name="T84" fmla="*/ 48 w 48"/>
                <a:gd name="T85" fmla="*/ 0 h 39"/>
                <a:gd name="T86" fmla="*/ 48 w 48"/>
                <a:gd name="T87" fmla="*/ 0 h 39"/>
                <a:gd name="T88" fmla="*/ 48 w 48"/>
                <a:gd name="T8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39">
                  <a:moveTo>
                    <a:pt x="36" y="37"/>
                  </a:moveTo>
                  <a:cubicBezTo>
                    <a:pt x="37" y="38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7"/>
                    <a:pt x="36" y="37"/>
                    <a:pt x="36" y="37"/>
                  </a:cubicBezTo>
                  <a:moveTo>
                    <a:pt x="35" y="36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moveTo>
                    <a:pt x="31" y="33"/>
                  </a:moveTo>
                  <a:cubicBezTo>
                    <a:pt x="32" y="33"/>
                    <a:pt x="32" y="33"/>
                    <a:pt x="33" y="34"/>
                  </a:cubicBezTo>
                  <a:cubicBezTo>
                    <a:pt x="33" y="34"/>
                    <a:pt x="32" y="34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31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moveTo>
                    <a:pt x="29" y="31"/>
                  </a:moveTo>
                  <a:cubicBezTo>
                    <a:pt x="30" y="31"/>
                    <a:pt x="30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1"/>
                    <a:pt x="29" y="31"/>
                  </a:cubicBezTo>
                  <a:moveTo>
                    <a:pt x="24" y="28"/>
                  </a:moveTo>
                  <a:cubicBezTo>
                    <a:pt x="25" y="28"/>
                    <a:pt x="25" y="28"/>
                    <a:pt x="26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moveTo>
                    <a:pt x="4" y="24"/>
                  </a:moveTo>
                  <a:cubicBezTo>
                    <a:pt x="4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2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6" y="24"/>
                    <a:pt x="17" y="24"/>
                    <a:pt x="18" y="25"/>
                  </a:cubicBezTo>
                  <a:cubicBezTo>
                    <a:pt x="18" y="25"/>
                    <a:pt x="19" y="25"/>
                    <a:pt x="20" y="26"/>
                  </a:cubicBezTo>
                  <a:cubicBezTo>
                    <a:pt x="20" y="26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4" y="27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7"/>
                    <a:pt x="23" y="27"/>
                  </a:cubicBezTo>
                  <a:cubicBezTo>
                    <a:pt x="23" y="27"/>
                    <a:pt x="22" y="27"/>
                    <a:pt x="22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9" y="23"/>
                  </a:cubicBezTo>
                  <a:moveTo>
                    <a:pt x="9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moveTo>
                    <a:pt x="40" y="2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moveTo>
                    <a:pt x="41" y="2"/>
                  </a:moveTo>
                  <a:cubicBezTo>
                    <a:pt x="41" y="2"/>
                    <a:pt x="40" y="2"/>
                    <a:pt x="40" y="2"/>
                  </a:cubicBezTo>
                  <a:cubicBezTo>
                    <a:pt x="40" y="2"/>
                    <a:pt x="41" y="2"/>
                    <a:pt x="41" y="2"/>
                  </a:cubicBezTo>
                  <a:moveTo>
                    <a:pt x="41" y="2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moveTo>
                    <a:pt x="41" y="2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moveTo>
                    <a:pt x="41" y="2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moveTo>
                    <a:pt x="41" y="2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moveTo>
                    <a:pt x="43" y="1"/>
                  </a:moveTo>
                  <a:cubicBezTo>
                    <a:pt x="42" y="1"/>
                    <a:pt x="42" y="1"/>
                    <a:pt x="41" y="2"/>
                  </a:cubicBezTo>
                  <a:cubicBezTo>
                    <a:pt x="42" y="1"/>
                    <a:pt x="42" y="1"/>
                    <a:pt x="43" y="1"/>
                  </a:cubicBezTo>
                  <a:moveTo>
                    <a:pt x="43" y="1"/>
                  </a:move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7" y="0"/>
                  </a:moveTo>
                  <a:cubicBezTo>
                    <a:pt x="47" y="0"/>
                    <a:pt x="46" y="0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370"/>
            <p:cNvSpPr/>
            <p:nvPr>
              <p:custDataLst>
                <p:tags r:id="rId365"/>
              </p:custDataLst>
            </p:nvPr>
          </p:nvSpPr>
          <p:spPr bwMode="auto">
            <a:xfrm>
              <a:off x="10447338" y="2336800"/>
              <a:ext cx="80963" cy="46038"/>
            </a:xfrm>
            <a:custGeom>
              <a:avLst/>
              <a:gdLst>
                <a:gd name="T0" fmla="*/ 43 w 43"/>
                <a:gd name="T1" fmla="*/ 0 h 24"/>
                <a:gd name="T2" fmla="*/ 43 w 43"/>
                <a:gd name="T3" fmla="*/ 0 h 24"/>
                <a:gd name="T4" fmla="*/ 43 w 43"/>
                <a:gd name="T5" fmla="*/ 0 h 24"/>
                <a:gd name="T6" fmla="*/ 43 w 43"/>
                <a:gd name="T7" fmla="*/ 0 h 24"/>
                <a:gd name="T8" fmla="*/ 43 w 43"/>
                <a:gd name="T9" fmla="*/ 0 h 24"/>
                <a:gd name="T10" fmla="*/ 43 w 43"/>
                <a:gd name="T11" fmla="*/ 0 h 24"/>
                <a:gd name="T12" fmla="*/ 43 w 43"/>
                <a:gd name="T13" fmla="*/ 0 h 24"/>
                <a:gd name="T14" fmla="*/ 41 w 43"/>
                <a:gd name="T15" fmla="*/ 1 h 24"/>
                <a:gd name="T16" fmla="*/ 41 w 43"/>
                <a:gd name="T17" fmla="*/ 1 h 24"/>
                <a:gd name="T18" fmla="*/ 41 w 43"/>
                <a:gd name="T19" fmla="*/ 1 h 24"/>
                <a:gd name="T20" fmla="*/ 41 w 43"/>
                <a:gd name="T21" fmla="*/ 1 h 24"/>
                <a:gd name="T22" fmla="*/ 41 w 43"/>
                <a:gd name="T23" fmla="*/ 1 h 24"/>
                <a:gd name="T24" fmla="*/ 41 w 43"/>
                <a:gd name="T25" fmla="*/ 1 h 24"/>
                <a:gd name="T26" fmla="*/ 41 w 43"/>
                <a:gd name="T27" fmla="*/ 1 h 24"/>
                <a:gd name="T28" fmla="*/ 41 w 43"/>
                <a:gd name="T29" fmla="*/ 1 h 24"/>
                <a:gd name="T30" fmla="*/ 41 w 43"/>
                <a:gd name="T31" fmla="*/ 1 h 24"/>
                <a:gd name="T32" fmla="*/ 41 w 43"/>
                <a:gd name="T33" fmla="*/ 1 h 24"/>
                <a:gd name="T34" fmla="*/ 41 w 43"/>
                <a:gd name="T35" fmla="*/ 1 h 24"/>
                <a:gd name="T36" fmla="*/ 41 w 43"/>
                <a:gd name="T37" fmla="*/ 1 h 24"/>
                <a:gd name="T38" fmla="*/ 41 w 43"/>
                <a:gd name="T39" fmla="*/ 1 h 24"/>
                <a:gd name="T40" fmla="*/ 41 w 43"/>
                <a:gd name="T41" fmla="*/ 1 h 24"/>
                <a:gd name="T42" fmla="*/ 41 w 43"/>
                <a:gd name="T43" fmla="*/ 1 h 24"/>
                <a:gd name="T44" fmla="*/ 41 w 43"/>
                <a:gd name="T45" fmla="*/ 1 h 24"/>
                <a:gd name="T46" fmla="*/ 41 w 43"/>
                <a:gd name="T47" fmla="*/ 1 h 24"/>
                <a:gd name="T48" fmla="*/ 41 w 43"/>
                <a:gd name="T49" fmla="*/ 1 h 24"/>
                <a:gd name="T50" fmla="*/ 41 w 43"/>
                <a:gd name="T51" fmla="*/ 1 h 24"/>
                <a:gd name="T52" fmla="*/ 41 w 43"/>
                <a:gd name="T53" fmla="*/ 1 h 24"/>
                <a:gd name="T54" fmla="*/ 40 w 43"/>
                <a:gd name="T55" fmla="*/ 1 h 24"/>
                <a:gd name="T56" fmla="*/ 40 w 43"/>
                <a:gd name="T57" fmla="*/ 1 h 24"/>
                <a:gd name="T58" fmla="*/ 40 w 43"/>
                <a:gd name="T59" fmla="*/ 1 h 24"/>
                <a:gd name="T60" fmla="*/ 40 w 43"/>
                <a:gd name="T61" fmla="*/ 1 h 24"/>
                <a:gd name="T62" fmla="*/ 40 w 43"/>
                <a:gd name="T63" fmla="*/ 1 h 24"/>
                <a:gd name="T64" fmla="*/ 40 w 43"/>
                <a:gd name="T65" fmla="*/ 1 h 24"/>
                <a:gd name="T66" fmla="*/ 40 w 43"/>
                <a:gd name="T67" fmla="*/ 1 h 24"/>
                <a:gd name="T68" fmla="*/ 23 w 43"/>
                <a:gd name="T69" fmla="*/ 12 h 24"/>
                <a:gd name="T70" fmla="*/ 23 w 43"/>
                <a:gd name="T71" fmla="*/ 12 h 24"/>
                <a:gd name="T72" fmla="*/ 0 w 43"/>
                <a:gd name="T73" fmla="*/ 24 h 24"/>
                <a:gd name="T74" fmla="*/ 0 w 43"/>
                <a:gd name="T75" fmla="*/ 24 h 24"/>
                <a:gd name="T76" fmla="*/ 0 w 43"/>
                <a:gd name="T77" fmla="*/ 24 h 24"/>
                <a:gd name="T78" fmla="*/ 0 w 43"/>
                <a:gd name="T79" fmla="*/ 24 h 24"/>
                <a:gd name="T80" fmla="*/ 1 w 43"/>
                <a:gd name="T81" fmla="*/ 24 h 24"/>
                <a:gd name="T82" fmla="*/ 1 w 43"/>
                <a:gd name="T83" fmla="*/ 24 h 24"/>
                <a:gd name="T84" fmla="*/ 2 w 43"/>
                <a:gd name="T85" fmla="*/ 24 h 24"/>
                <a:gd name="T86" fmla="*/ 2 w 43"/>
                <a:gd name="T87" fmla="*/ 24 h 24"/>
                <a:gd name="T88" fmla="*/ 2 w 43"/>
                <a:gd name="T89" fmla="*/ 24 h 24"/>
                <a:gd name="T90" fmla="*/ 2 w 43"/>
                <a:gd name="T91" fmla="*/ 24 h 24"/>
                <a:gd name="T92" fmla="*/ 2 w 43"/>
                <a:gd name="T93" fmla="*/ 24 h 24"/>
                <a:gd name="T94" fmla="*/ 2 w 43"/>
                <a:gd name="T95" fmla="*/ 24 h 24"/>
                <a:gd name="T96" fmla="*/ 2 w 43"/>
                <a:gd name="T97" fmla="*/ 23 h 24"/>
                <a:gd name="T98" fmla="*/ 2 w 43"/>
                <a:gd name="T99" fmla="*/ 23 h 24"/>
                <a:gd name="T100" fmla="*/ 2 w 43"/>
                <a:gd name="T101" fmla="*/ 23 h 24"/>
                <a:gd name="T102" fmla="*/ 2 w 43"/>
                <a:gd name="T103" fmla="*/ 23 h 24"/>
                <a:gd name="T104" fmla="*/ 3 w 43"/>
                <a:gd name="T105" fmla="*/ 23 h 24"/>
                <a:gd name="T106" fmla="*/ 3 w 43"/>
                <a:gd name="T107" fmla="*/ 23 h 24"/>
                <a:gd name="T108" fmla="*/ 3 w 43"/>
                <a:gd name="T109" fmla="*/ 23 h 24"/>
                <a:gd name="T110" fmla="*/ 43 w 43"/>
                <a:gd name="T1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" h="24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371"/>
            <p:cNvSpPr/>
            <p:nvPr>
              <p:custDataLst>
                <p:tags r:id="rId366"/>
              </p:custDataLst>
            </p:nvPr>
          </p:nvSpPr>
          <p:spPr bwMode="auto">
            <a:xfrm>
              <a:off x="10452101" y="2335213"/>
              <a:ext cx="80963" cy="46038"/>
            </a:xfrm>
            <a:custGeom>
              <a:avLst/>
              <a:gdLst>
                <a:gd name="T0" fmla="*/ 42 w 42"/>
                <a:gd name="T1" fmla="*/ 0 h 24"/>
                <a:gd name="T2" fmla="*/ 40 w 42"/>
                <a:gd name="T3" fmla="*/ 1 h 24"/>
                <a:gd name="T4" fmla="*/ 0 w 42"/>
                <a:gd name="T5" fmla="*/ 24 h 24"/>
                <a:gd name="T6" fmla="*/ 0 w 42"/>
                <a:gd name="T7" fmla="*/ 24 h 24"/>
                <a:gd name="T8" fmla="*/ 0 w 42"/>
                <a:gd name="T9" fmla="*/ 24 h 24"/>
                <a:gd name="T10" fmla="*/ 1 w 42"/>
                <a:gd name="T11" fmla="*/ 24 h 24"/>
                <a:gd name="T12" fmla="*/ 1 w 42"/>
                <a:gd name="T13" fmla="*/ 24 h 24"/>
                <a:gd name="T14" fmla="*/ 1 w 42"/>
                <a:gd name="T15" fmla="*/ 24 h 24"/>
                <a:gd name="T16" fmla="*/ 1 w 42"/>
                <a:gd name="T17" fmla="*/ 24 h 24"/>
                <a:gd name="T18" fmla="*/ 1 w 42"/>
                <a:gd name="T19" fmla="*/ 24 h 24"/>
                <a:gd name="T20" fmla="*/ 1 w 42"/>
                <a:gd name="T21" fmla="*/ 24 h 24"/>
                <a:gd name="T22" fmla="*/ 1 w 42"/>
                <a:gd name="T23" fmla="*/ 24 h 24"/>
                <a:gd name="T24" fmla="*/ 1 w 42"/>
                <a:gd name="T25" fmla="*/ 24 h 24"/>
                <a:gd name="T26" fmla="*/ 1 w 42"/>
                <a:gd name="T27" fmla="*/ 24 h 24"/>
                <a:gd name="T28" fmla="*/ 2 w 42"/>
                <a:gd name="T29" fmla="*/ 24 h 24"/>
                <a:gd name="T30" fmla="*/ 2 w 42"/>
                <a:gd name="T31" fmla="*/ 24 h 24"/>
                <a:gd name="T32" fmla="*/ 2 w 42"/>
                <a:gd name="T33" fmla="*/ 24 h 24"/>
                <a:gd name="T34" fmla="*/ 2 w 42"/>
                <a:gd name="T35" fmla="*/ 24 h 24"/>
                <a:gd name="T36" fmla="*/ 2 w 42"/>
                <a:gd name="T37" fmla="*/ 24 h 24"/>
                <a:gd name="T38" fmla="*/ 42 w 42"/>
                <a:gd name="T3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24">
                  <a:moveTo>
                    <a:pt x="42" y="0"/>
                  </a:moveTo>
                  <a:cubicBezTo>
                    <a:pt x="41" y="1"/>
                    <a:pt x="41" y="1"/>
                    <a:pt x="4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372"/>
            <p:cNvSpPr/>
            <p:nvPr>
              <p:custDataLst>
                <p:tags r:id="rId367"/>
              </p:custDataLst>
            </p:nvPr>
          </p:nvSpPr>
          <p:spPr bwMode="auto">
            <a:xfrm>
              <a:off x="10456863" y="2335213"/>
              <a:ext cx="79375" cy="46038"/>
            </a:xfrm>
            <a:custGeom>
              <a:avLst/>
              <a:gdLst>
                <a:gd name="T0" fmla="*/ 42 w 42"/>
                <a:gd name="T1" fmla="*/ 0 h 24"/>
                <a:gd name="T2" fmla="*/ 42 w 42"/>
                <a:gd name="T3" fmla="*/ 0 h 24"/>
                <a:gd name="T4" fmla="*/ 42 w 42"/>
                <a:gd name="T5" fmla="*/ 0 h 24"/>
                <a:gd name="T6" fmla="*/ 41 w 42"/>
                <a:gd name="T7" fmla="*/ 0 h 24"/>
                <a:gd name="T8" fmla="*/ 41 w 42"/>
                <a:gd name="T9" fmla="*/ 0 h 24"/>
                <a:gd name="T10" fmla="*/ 41 w 42"/>
                <a:gd name="T11" fmla="*/ 0 h 24"/>
                <a:gd name="T12" fmla="*/ 41 w 42"/>
                <a:gd name="T13" fmla="*/ 0 h 24"/>
                <a:gd name="T14" fmla="*/ 41 w 42"/>
                <a:gd name="T15" fmla="*/ 0 h 24"/>
                <a:gd name="T16" fmla="*/ 41 w 42"/>
                <a:gd name="T17" fmla="*/ 0 h 24"/>
                <a:gd name="T18" fmla="*/ 40 w 42"/>
                <a:gd name="T19" fmla="*/ 0 h 24"/>
                <a:gd name="T20" fmla="*/ 0 w 42"/>
                <a:gd name="T21" fmla="*/ 24 h 24"/>
                <a:gd name="T22" fmla="*/ 2 w 42"/>
                <a:gd name="T23" fmla="*/ 23 h 24"/>
                <a:gd name="T24" fmla="*/ 42 w 42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4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373"/>
            <p:cNvSpPr/>
            <p:nvPr>
              <p:custDataLst>
                <p:tags r:id="rId368"/>
              </p:custDataLst>
            </p:nvPr>
          </p:nvSpPr>
          <p:spPr bwMode="auto">
            <a:xfrm>
              <a:off x="10460038" y="2335213"/>
              <a:ext cx="80963" cy="44450"/>
            </a:xfrm>
            <a:custGeom>
              <a:avLst/>
              <a:gdLst>
                <a:gd name="T0" fmla="*/ 42 w 42"/>
                <a:gd name="T1" fmla="*/ 0 h 23"/>
                <a:gd name="T2" fmla="*/ 41 w 42"/>
                <a:gd name="T3" fmla="*/ 0 h 23"/>
                <a:gd name="T4" fmla="*/ 41 w 42"/>
                <a:gd name="T5" fmla="*/ 0 h 23"/>
                <a:gd name="T6" fmla="*/ 41 w 42"/>
                <a:gd name="T7" fmla="*/ 0 h 23"/>
                <a:gd name="T8" fmla="*/ 41 w 42"/>
                <a:gd name="T9" fmla="*/ 0 h 23"/>
                <a:gd name="T10" fmla="*/ 41 w 42"/>
                <a:gd name="T11" fmla="*/ 0 h 23"/>
                <a:gd name="T12" fmla="*/ 41 w 42"/>
                <a:gd name="T13" fmla="*/ 0 h 23"/>
                <a:gd name="T14" fmla="*/ 41 w 42"/>
                <a:gd name="T15" fmla="*/ 0 h 23"/>
                <a:gd name="T16" fmla="*/ 41 w 42"/>
                <a:gd name="T17" fmla="*/ 0 h 23"/>
                <a:gd name="T18" fmla="*/ 41 w 42"/>
                <a:gd name="T19" fmla="*/ 0 h 23"/>
                <a:gd name="T20" fmla="*/ 41 w 42"/>
                <a:gd name="T21" fmla="*/ 0 h 23"/>
                <a:gd name="T22" fmla="*/ 41 w 42"/>
                <a:gd name="T23" fmla="*/ 0 h 23"/>
                <a:gd name="T24" fmla="*/ 41 w 42"/>
                <a:gd name="T25" fmla="*/ 0 h 23"/>
                <a:gd name="T26" fmla="*/ 40 w 42"/>
                <a:gd name="T27" fmla="*/ 0 h 23"/>
                <a:gd name="T28" fmla="*/ 0 w 42"/>
                <a:gd name="T29" fmla="*/ 23 h 23"/>
                <a:gd name="T30" fmla="*/ 1 w 42"/>
                <a:gd name="T31" fmla="*/ 23 h 23"/>
                <a:gd name="T32" fmla="*/ 1 w 42"/>
                <a:gd name="T33" fmla="*/ 23 h 23"/>
                <a:gd name="T34" fmla="*/ 1 w 42"/>
                <a:gd name="T35" fmla="*/ 23 h 23"/>
                <a:gd name="T36" fmla="*/ 2 w 42"/>
                <a:gd name="T37" fmla="*/ 23 h 23"/>
                <a:gd name="T38" fmla="*/ 2 w 42"/>
                <a:gd name="T39" fmla="*/ 23 h 23"/>
                <a:gd name="T40" fmla="*/ 2 w 42"/>
                <a:gd name="T41" fmla="*/ 23 h 23"/>
                <a:gd name="T42" fmla="*/ 2 w 42"/>
                <a:gd name="T43" fmla="*/ 23 h 23"/>
                <a:gd name="T44" fmla="*/ 42 w 42"/>
                <a:gd name="T4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23">
                  <a:moveTo>
                    <a:pt x="42" y="0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374"/>
            <p:cNvSpPr/>
            <p:nvPr>
              <p:custDataLst>
                <p:tags r:id="rId369"/>
              </p:custDataLst>
            </p:nvPr>
          </p:nvSpPr>
          <p:spPr bwMode="auto">
            <a:xfrm>
              <a:off x="10464801" y="2335213"/>
              <a:ext cx="77788" cy="44450"/>
            </a:xfrm>
            <a:custGeom>
              <a:avLst/>
              <a:gdLst>
                <a:gd name="T0" fmla="*/ 40 w 41"/>
                <a:gd name="T1" fmla="*/ 0 h 23"/>
                <a:gd name="T2" fmla="*/ 40 w 41"/>
                <a:gd name="T3" fmla="*/ 0 h 23"/>
                <a:gd name="T4" fmla="*/ 0 w 41"/>
                <a:gd name="T5" fmla="*/ 23 h 23"/>
                <a:gd name="T6" fmla="*/ 0 w 41"/>
                <a:gd name="T7" fmla="*/ 23 h 23"/>
                <a:gd name="T8" fmla="*/ 2 w 41"/>
                <a:gd name="T9" fmla="*/ 23 h 23"/>
                <a:gd name="T10" fmla="*/ 40 w 41"/>
                <a:gd name="T11" fmla="*/ 1 h 23"/>
                <a:gd name="T12" fmla="*/ 41 w 41"/>
                <a:gd name="T13" fmla="*/ 0 h 23"/>
                <a:gd name="T14" fmla="*/ 40 w 41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3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375"/>
            <p:cNvSpPr/>
            <p:nvPr>
              <p:custDataLst>
                <p:tags r:id="rId370"/>
              </p:custDataLst>
            </p:nvPr>
          </p:nvSpPr>
          <p:spPr bwMode="auto">
            <a:xfrm>
              <a:off x="10467976" y="2336800"/>
              <a:ext cx="73025" cy="42863"/>
            </a:xfrm>
            <a:custGeom>
              <a:avLst/>
              <a:gdLst>
                <a:gd name="T0" fmla="*/ 38 w 38"/>
                <a:gd name="T1" fmla="*/ 0 h 22"/>
                <a:gd name="T2" fmla="*/ 0 w 38"/>
                <a:gd name="T3" fmla="*/ 22 h 22"/>
                <a:gd name="T4" fmla="*/ 1 w 38"/>
                <a:gd name="T5" fmla="*/ 22 h 22"/>
                <a:gd name="T6" fmla="*/ 1 w 38"/>
                <a:gd name="T7" fmla="*/ 22 h 22"/>
                <a:gd name="T8" fmla="*/ 1 w 38"/>
                <a:gd name="T9" fmla="*/ 22 h 22"/>
                <a:gd name="T10" fmla="*/ 1 w 38"/>
                <a:gd name="T11" fmla="*/ 22 h 22"/>
                <a:gd name="T12" fmla="*/ 37 w 38"/>
                <a:gd name="T13" fmla="*/ 2 h 22"/>
                <a:gd name="T14" fmla="*/ 38 w 38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376"/>
            <p:cNvSpPr/>
            <p:nvPr>
              <p:custDataLst>
                <p:tags r:id="rId371"/>
              </p:custDataLst>
            </p:nvPr>
          </p:nvSpPr>
          <p:spPr bwMode="auto">
            <a:xfrm>
              <a:off x="10469563" y="2341563"/>
              <a:ext cx="68263" cy="39688"/>
            </a:xfrm>
            <a:custGeom>
              <a:avLst/>
              <a:gdLst>
                <a:gd name="T0" fmla="*/ 36 w 36"/>
                <a:gd name="T1" fmla="*/ 0 h 21"/>
                <a:gd name="T2" fmla="*/ 0 w 36"/>
                <a:gd name="T3" fmla="*/ 20 h 21"/>
                <a:gd name="T4" fmla="*/ 0 w 36"/>
                <a:gd name="T5" fmla="*/ 20 h 21"/>
                <a:gd name="T6" fmla="*/ 0 w 36"/>
                <a:gd name="T7" fmla="*/ 20 h 21"/>
                <a:gd name="T8" fmla="*/ 1 w 36"/>
                <a:gd name="T9" fmla="*/ 21 h 21"/>
                <a:gd name="T10" fmla="*/ 1 w 36"/>
                <a:gd name="T11" fmla="*/ 21 h 21"/>
                <a:gd name="T12" fmla="*/ 2 w 36"/>
                <a:gd name="T13" fmla="*/ 21 h 21"/>
                <a:gd name="T14" fmla="*/ 2 w 36"/>
                <a:gd name="T15" fmla="*/ 21 h 21"/>
                <a:gd name="T16" fmla="*/ 35 w 36"/>
                <a:gd name="T17" fmla="*/ 1 h 21"/>
                <a:gd name="T18" fmla="*/ 36 w 3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1">
                  <a:moveTo>
                    <a:pt x="36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0"/>
                    <a:pt x="3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377"/>
            <p:cNvSpPr/>
            <p:nvPr>
              <p:custDataLst>
                <p:tags r:id="rId372"/>
              </p:custDataLst>
            </p:nvPr>
          </p:nvSpPr>
          <p:spPr bwMode="auto">
            <a:xfrm>
              <a:off x="10474326" y="2343150"/>
              <a:ext cx="61913" cy="38100"/>
            </a:xfrm>
            <a:custGeom>
              <a:avLst/>
              <a:gdLst>
                <a:gd name="T0" fmla="*/ 33 w 33"/>
                <a:gd name="T1" fmla="*/ 0 h 20"/>
                <a:gd name="T2" fmla="*/ 0 w 33"/>
                <a:gd name="T3" fmla="*/ 20 h 20"/>
                <a:gd name="T4" fmla="*/ 1 w 33"/>
                <a:gd name="T5" fmla="*/ 20 h 20"/>
                <a:gd name="T6" fmla="*/ 32 w 33"/>
                <a:gd name="T7" fmla="*/ 2 h 20"/>
                <a:gd name="T8" fmla="*/ 33 w 3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3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1"/>
                    <a:pt x="3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378"/>
            <p:cNvSpPr/>
            <p:nvPr>
              <p:custDataLst>
                <p:tags r:id="rId373"/>
              </p:custDataLst>
            </p:nvPr>
          </p:nvSpPr>
          <p:spPr bwMode="auto">
            <a:xfrm>
              <a:off x="10475913" y="2346325"/>
              <a:ext cx="58738" cy="34925"/>
            </a:xfrm>
            <a:custGeom>
              <a:avLst/>
              <a:gdLst>
                <a:gd name="T0" fmla="*/ 31 w 31"/>
                <a:gd name="T1" fmla="*/ 0 h 18"/>
                <a:gd name="T2" fmla="*/ 0 w 31"/>
                <a:gd name="T3" fmla="*/ 18 h 18"/>
                <a:gd name="T4" fmla="*/ 1 w 31"/>
                <a:gd name="T5" fmla="*/ 18 h 18"/>
                <a:gd name="T6" fmla="*/ 1 w 31"/>
                <a:gd name="T7" fmla="*/ 18 h 18"/>
                <a:gd name="T8" fmla="*/ 1 w 31"/>
                <a:gd name="T9" fmla="*/ 18 h 18"/>
                <a:gd name="T10" fmla="*/ 1 w 31"/>
                <a:gd name="T11" fmla="*/ 18 h 18"/>
                <a:gd name="T12" fmla="*/ 30 w 31"/>
                <a:gd name="T13" fmla="*/ 2 h 18"/>
                <a:gd name="T14" fmla="*/ 31 w 31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8">
                  <a:moveTo>
                    <a:pt x="3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379"/>
            <p:cNvSpPr/>
            <p:nvPr>
              <p:custDataLst>
                <p:tags r:id="rId374"/>
              </p:custDataLst>
            </p:nvPr>
          </p:nvSpPr>
          <p:spPr bwMode="auto">
            <a:xfrm>
              <a:off x="10477501" y="2351088"/>
              <a:ext cx="55563" cy="31750"/>
            </a:xfrm>
            <a:custGeom>
              <a:avLst/>
              <a:gdLst>
                <a:gd name="T0" fmla="*/ 29 w 29"/>
                <a:gd name="T1" fmla="*/ 0 h 17"/>
                <a:gd name="T2" fmla="*/ 0 w 29"/>
                <a:gd name="T3" fmla="*/ 16 h 17"/>
                <a:gd name="T4" fmla="*/ 0 w 29"/>
                <a:gd name="T5" fmla="*/ 16 h 17"/>
                <a:gd name="T6" fmla="*/ 1 w 29"/>
                <a:gd name="T7" fmla="*/ 16 h 17"/>
                <a:gd name="T8" fmla="*/ 2 w 29"/>
                <a:gd name="T9" fmla="*/ 17 h 17"/>
                <a:gd name="T10" fmla="*/ 28 w 29"/>
                <a:gd name="T11" fmla="*/ 2 h 17"/>
                <a:gd name="T12" fmla="*/ 29 w 2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7">
                  <a:moveTo>
                    <a:pt x="2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380"/>
            <p:cNvSpPr/>
            <p:nvPr>
              <p:custDataLst>
                <p:tags r:id="rId375"/>
              </p:custDataLst>
            </p:nvPr>
          </p:nvSpPr>
          <p:spPr bwMode="auto">
            <a:xfrm>
              <a:off x="10480676" y="2354263"/>
              <a:ext cx="50800" cy="28575"/>
            </a:xfrm>
            <a:custGeom>
              <a:avLst/>
              <a:gdLst>
                <a:gd name="T0" fmla="*/ 26 w 26"/>
                <a:gd name="T1" fmla="*/ 0 h 15"/>
                <a:gd name="T2" fmla="*/ 0 w 26"/>
                <a:gd name="T3" fmla="*/ 15 h 15"/>
                <a:gd name="T4" fmla="*/ 1 w 26"/>
                <a:gd name="T5" fmla="*/ 15 h 15"/>
                <a:gd name="T6" fmla="*/ 1 w 26"/>
                <a:gd name="T7" fmla="*/ 15 h 15"/>
                <a:gd name="T8" fmla="*/ 1 w 26"/>
                <a:gd name="T9" fmla="*/ 15 h 15"/>
                <a:gd name="T10" fmla="*/ 1 w 26"/>
                <a:gd name="T11" fmla="*/ 15 h 15"/>
                <a:gd name="T12" fmla="*/ 25 w 26"/>
                <a:gd name="T13" fmla="*/ 1 h 15"/>
                <a:gd name="T14" fmla="*/ 26 w 26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5">
                  <a:moveTo>
                    <a:pt x="26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6" y="0"/>
                    <a:pt x="2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381"/>
            <p:cNvSpPr/>
            <p:nvPr>
              <p:custDataLst>
                <p:tags r:id="rId376"/>
              </p:custDataLst>
            </p:nvPr>
          </p:nvSpPr>
          <p:spPr bwMode="auto">
            <a:xfrm>
              <a:off x="10483851" y="2355850"/>
              <a:ext cx="44450" cy="28575"/>
            </a:xfrm>
            <a:custGeom>
              <a:avLst/>
              <a:gdLst>
                <a:gd name="T0" fmla="*/ 24 w 24"/>
                <a:gd name="T1" fmla="*/ 0 h 15"/>
                <a:gd name="T2" fmla="*/ 0 w 24"/>
                <a:gd name="T3" fmla="*/ 14 h 15"/>
                <a:gd name="T4" fmla="*/ 0 w 24"/>
                <a:gd name="T5" fmla="*/ 14 h 15"/>
                <a:gd name="T6" fmla="*/ 1 w 24"/>
                <a:gd name="T7" fmla="*/ 15 h 15"/>
                <a:gd name="T8" fmla="*/ 2 w 24"/>
                <a:gd name="T9" fmla="*/ 15 h 15"/>
                <a:gd name="T10" fmla="*/ 24 w 24"/>
                <a:gd name="T11" fmla="*/ 2 h 15"/>
                <a:gd name="T12" fmla="*/ 24 w 24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5">
                  <a:moveTo>
                    <a:pt x="24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382"/>
            <p:cNvSpPr/>
            <p:nvPr>
              <p:custDataLst>
                <p:tags r:id="rId377"/>
              </p:custDataLst>
            </p:nvPr>
          </p:nvSpPr>
          <p:spPr bwMode="auto">
            <a:xfrm>
              <a:off x="10487026" y="2360613"/>
              <a:ext cx="41275" cy="25400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1 w 22"/>
                <a:gd name="T5" fmla="*/ 14 h 14"/>
                <a:gd name="T6" fmla="*/ 21 w 22"/>
                <a:gd name="T7" fmla="*/ 2 h 14"/>
                <a:gd name="T8" fmla="*/ 22 w 2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"/>
                    <a:pt x="21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383"/>
            <p:cNvSpPr/>
            <p:nvPr>
              <p:custDataLst>
                <p:tags r:id="rId378"/>
              </p:custDataLst>
            </p:nvPr>
          </p:nvSpPr>
          <p:spPr bwMode="auto">
            <a:xfrm>
              <a:off x="10488613" y="2363788"/>
              <a:ext cx="38100" cy="22225"/>
            </a:xfrm>
            <a:custGeom>
              <a:avLst/>
              <a:gdLst>
                <a:gd name="T0" fmla="*/ 20 w 20"/>
                <a:gd name="T1" fmla="*/ 0 h 12"/>
                <a:gd name="T2" fmla="*/ 0 w 20"/>
                <a:gd name="T3" fmla="*/ 12 h 12"/>
                <a:gd name="T4" fmla="*/ 1 w 20"/>
                <a:gd name="T5" fmla="*/ 12 h 12"/>
                <a:gd name="T6" fmla="*/ 19 w 20"/>
                <a:gd name="T7" fmla="*/ 2 h 12"/>
                <a:gd name="T8" fmla="*/ 20 w 2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0" y="1"/>
                    <a:pt x="2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384"/>
            <p:cNvSpPr/>
            <p:nvPr>
              <p:custDataLst>
                <p:tags r:id="rId379"/>
              </p:custDataLst>
            </p:nvPr>
          </p:nvSpPr>
          <p:spPr bwMode="auto">
            <a:xfrm>
              <a:off x="10490201" y="2366963"/>
              <a:ext cx="34925" cy="22225"/>
            </a:xfrm>
            <a:custGeom>
              <a:avLst/>
              <a:gdLst>
                <a:gd name="T0" fmla="*/ 18 w 18"/>
                <a:gd name="T1" fmla="*/ 0 h 11"/>
                <a:gd name="T2" fmla="*/ 0 w 18"/>
                <a:gd name="T3" fmla="*/ 10 h 11"/>
                <a:gd name="T4" fmla="*/ 1 w 18"/>
                <a:gd name="T5" fmla="*/ 11 h 11"/>
                <a:gd name="T6" fmla="*/ 1 w 18"/>
                <a:gd name="T7" fmla="*/ 11 h 11"/>
                <a:gd name="T8" fmla="*/ 1 w 18"/>
                <a:gd name="T9" fmla="*/ 11 h 11"/>
                <a:gd name="T10" fmla="*/ 1 w 18"/>
                <a:gd name="T11" fmla="*/ 11 h 11"/>
                <a:gd name="T12" fmla="*/ 2 w 18"/>
                <a:gd name="T13" fmla="*/ 11 h 11"/>
                <a:gd name="T14" fmla="*/ 2 w 18"/>
                <a:gd name="T15" fmla="*/ 11 h 11"/>
                <a:gd name="T16" fmla="*/ 18 w 18"/>
                <a:gd name="T17" fmla="*/ 2 h 11"/>
                <a:gd name="T18" fmla="*/ 18 w 18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1">
                  <a:moveTo>
                    <a:pt x="1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385"/>
            <p:cNvSpPr/>
            <p:nvPr>
              <p:custDataLst>
                <p:tags r:id="rId380"/>
              </p:custDataLst>
            </p:nvPr>
          </p:nvSpPr>
          <p:spPr bwMode="auto">
            <a:xfrm>
              <a:off x="10494963" y="2371725"/>
              <a:ext cx="30163" cy="19050"/>
            </a:xfrm>
            <a:custGeom>
              <a:avLst/>
              <a:gdLst>
                <a:gd name="T0" fmla="*/ 16 w 16"/>
                <a:gd name="T1" fmla="*/ 0 h 10"/>
                <a:gd name="T2" fmla="*/ 0 w 16"/>
                <a:gd name="T3" fmla="*/ 9 h 10"/>
                <a:gd name="T4" fmla="*/ 0 w 16"/>
                <a:gd name="T5" fmla="*/ 9 h 10"/>
                <a:gd name="T6" fmla="*/ 1 w 16"/>
                <a:gd name="T7" fmla="*/ 10 h 10"/>
                <a:gd name="T8" fmla="*/ 1 w 16"/>
                <a:gd name="T9" fmla="*/ 10 h 10"/>
                <a:gd name="T10" fmla="*/ 15 w 16"/>
                <a:gd name="T11" fmla="*/ 2 h 10"/>
                <a:gd name="T12" fmla="*/ 16 w 1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1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386"/>
            <p:cNvSpPr/>
            <p:nvPr>
              <p:custDataLst>
                <p:tags r:id="rId381"/>
              </p:custDataLst>
            </p:nvPr>
          </p:nvSpPr>
          <p:spPr bwMode="auto">
            <a:xfrm>
              <a:off x="10496551" y="2374900"/>
              <a:ext cx="26988" cy="17463"/>
            </a:xfrm>
            <a:custGeom>
              <a:avLst/>
              <a:gdLst>
                <a:gd name="T0" fmla="*/ 14 w 14"/>
                <a:gd name="T1" fmla="*/ 0 h 9"/>
                <a:gd name="T2" fmla="*/ 0 w 14"/>
                <a:gd name="T3" fmla="*/ 8 h 9"/>
                <a:gd name="T4" fmla="*/ 2 w 14"/>
                <a:gd name="T5" fmla="*/ 9 h 9"/>
                <a:gd name="T6" fmla="*/ 14 w 14"/>
                <a:gd name="T7" fmla="*/ 2 h 9"/>
                <a:gd name="T8" fmla="*/ 14 w 1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0"/>
                    <a:pt x="1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387"/>
            <p:cNvSpPr/>
            <p:nvPr>
              <p:custDataLst>
                <p:tags r:id="rId382"/>
              </p:custDataLst>
            </p:nvPr>
          </p:nvSpPr>
          <p:spPr bwMode="auto">
            <a:xfrm>
              <a:off x="10499726" y="2379663"/>
              <a:ext cx="23813" cy="14288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7 h 8"/>
                <a:gd name="T4" fmla="*/ 1 w 12"/>
                <a:gd name="T5" fmla="*/ 8 h 8"/>
                <a:gd name="T6" fmla="*/ 12 w 12"/>
                <a:gd name="T7" fmla="*/ 2 h 8"/>
                <a:gd name="T8" fmla="*/ 12 w 1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388"/>
            <p:cNvSpPr/>
            <p:nvPr>
              <p:custDataLst>
                <p:tags r:id="rId383"/>
              </p:custDataLst>
            </p:nvPr>
          </p:nvSpPr>
          <p:spPr bwMode="auto">
            <a:xfrm>
              <a:off x="10502901" y="2382838"/>
              <a:ext cx="20638" cy="12700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6 h 7"/>
                <a:gd name="T4" fmla="*/ 0 w 11"/>
                <a:gd name="T5" fmla="*/ 6 h 7"/>
                <a:gd name="T6" fmla="*/ 2 w 11"/>
                <a:gd name="T7" fmla="*/ 7 h 7"/>
                <a:gd name="T8" fmla="*/ 2 w 11"/>
                <a:gd name="T9" fmla="*/ 7 h 7"/>
                <a:gd name="T10" fmla="*/ 2 w 11"/>
                <a:gd name="T11" fmla="*/ 7 h 7"/>
                <a:gd name="T12" fmla="*/ 10 w 11"/>
                <a:gd name="T13" fmla="*/ 2 h 7"/>
                <a:gd name="T14" fmla="*/ 11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389"/>
            <p:cNvSpPr/>
            <p:nvPr>
              <p:custDataLst>
                <p:tags r:id="rId384"/>
              </p:custDataLst>
            </p:nvPr>
          </p:nvSpPr>
          <p:spPr bwMode="auto">
            <a:xfrm>
              <a:off x="10506076" y="2386013"/>
              <a:ext cx="15875" cy="1270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5 h 6"/>
                <a:gd name="T4" fmla="*/ 0 w 8"/>
                <a:gd name="T5" fmla="*/ 5 h 6"/>
                <a:gd name="T6" fmla="*/ 0 w 8"/>
                <a:gd name="T7" fmla="*/ 5 h 6"/>
                <a:gd name="T8" fmla="*/ 0 w 8"/>
                <a:gd name="T9" fmla="*/ 5 h 6"/>
                <a:gd name="T10" fmla="*/ 0 w 8"/>
                <a:gd name="T11" fmla="*/ 5 h 6"/>
                <a:gd name="T12" fmla="*/ 0 w 8"/>
                <a:gd name="T13" fmla="*/ 6 h 6"/>
                <a:gd name="T14" fmla="*/ 1 w 8"/>
                <a:gd name="T15" fmla="*/ 6 h 6"/>
                <a:gd name="T16" fmla="*/ 1 w 8"/>
                <a:gd name="T17" fmla="*/ 6 h 6"/>
                <a:gd name="T18" fmla="*/ 1 w 8"/>
                <a:gd name="T19" fmla="*/ 6 h 6"/>
                <a:gd name="T20" fmla="*/ 8 w 8"/>
                <a:gd name="T21" fmla="*/ 2 h 6"/>
                <a:gd name="T22" fmla="*/ 8 w 8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390"/>
            <p:cNvSpPr/>
            <p:nvPr>
              <p:custDataLst>
                <p:tags r:id="rId385"/>
              </p:custDataLst>
            </p:nvPr>
          </p:nvSpPr>
          <p:spPr bwMode="auto">
            <a:xfrm>
              <a:off x="10507663" y="2390775"/>
              <a:ext cx="14288" cy="11113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4 h 6"/>
                <a:gd name="T4" fmla="*/ 0 w 7"/>
                <a:gd name="T5" fmla="*/ 4 h 6"/>
                <a:gd name="T6" fmla="*/ 1 w 7"/>
                <a:gd name="T7" fmla="*/ 5 h 6"/>
                <a:gd name="T8" fmla="*/ 2 w 7"/>
                <a:gd name="T9" fmla="*/ 6 h 6"/>
                <a:gd name="T10" fmla="*/ 7 w 7"/>
                <a:gd name="T11" fmla="*/ 3 h 6"/>
                <a:gd name="T12" fmla="*/ 7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2" y="6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1"/>
                    <a:pt x="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391"/>
            <p:cNvSpPr/>
            <p:nvPr>
              <p:custDataLst>
                <p:tags r:id="rId386"/>
              </p:custDataLst>
            </p:nvPr>
          </p:nvSpPr>
          <p:spPr bwMode="auto">
            <a:xfrm>
              <a:off x="10512426" y="2395538"/>
              <a:ext cx="9525" cy="7938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3 h 4"/>
                <a:gd name="T4" fmla="*/ 1 w 5"/>
                <a:gd name="T5" fmla="*/ 4 h 4"/>
                <a:gd name="T6" fmla="*/ 1 w 5"/>
                <a:gd name="T7" fmla="*/ 4 h 4"/>
                <a:gd name="T8" fmla="*/ 1 w 5"/>
                <a:gd name="T9" fmla="*/ 4 h 4"/>
                <a:gd name="T10" fmla="*/ 1 w 5"/>
                <a:gd name="T11" fmla="*/ 4 h 4"/>
                <a:gd name="T12" fmla="*/ 5 w 5"/>
                <a:gd name="T13" fmla="*/ 2 h 4"/>
                <a:gd name="T14" fmla="*/ 5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392"/>
            <p:cNvSpPr/>
            <p:nvPr>
              <p:custDataLst>
                <p:tags r:id="rId387"/>
              </p:custDataLst>
            </p:nvPr>
          </p:nvSpPr>
          <p:spPr bwMode="auto">
            <a:xfrm>
              <a:off x="10514013" y="2400300"/>
              <a:ext cx="7938" cy="7938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2 h 4"/>
                <a:gd name="T4" fmla="*/ 0 w 4"/>
                <a:gd name="T5" fmla="*/ 2 h 4"/>
                <a:gd name="T6" fmla="*/ 0 w 4"/>
                <a:gd name="T7" fmla="*/ 2 h 4"/>
                <a:gd name="T8" fmla="*/ 1 w 4"/>
                <a:gd name="T9" fmla="*/ 3 h 4"/>
                <a:gd name="T10" fmla="*/ 2 w 4"/>
                <a:gd name="T11" fmla="*/ 4 h 4"/>
                <a:gd name="T12" fmla="*/ 2 w 4"/>
                <a:gd name="T13" fmla="*/ 4 h 4"/>
                <a:gd name="T14" fmla="*/ 2 w 4"/>
                <a:gd name="T15" fmla="*/ 4 h 4"/>
                <a:gd name="T16" fmla="*/ 3 w 4"/>
                <a:gd name="T17" fmla="*/ 3 h 4"/>
                <a:gd name="T18" fmla="*/ 4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393"/>
            <p:cNvSpPr/>
            <p:nvPr>
              <p:custDataLst>
                <p:tags r:id="rId388"/>
              </p:custDataLst>
            </p:nvPr>
          </p:nvSpPr>
          <p:spPr bwMode="auto">
            <a:xfrm>
              <a:off x="10517188" y="2405063"/>
              <a:ext cx="1588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2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Oval 394"/>
            <p:cNvSpPr>
              <a:spLocks noChangeArrowheads="1"/>
            </p:cNvSpPr>
            <p:nvPr>
              <p:custDataLst>
                <p:tags r:id="rId389"/>
              </p:custDataLst>
            </p:nvPr>
          </p:nvSpPr>
          <p:spPr bwMode="auto">
            <a:xfrm>
              <a:off x="10518776" y="2409825"/>
              <a:ext cx="1588" cy="1588"/>
            </a:xfrm>
            <a:prstGeom prst="ellipse">
              <a:avLst/>
            </a:pr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395"/>
            <p:cNvSpPr>
              <a:spLocks noEditPoints="1"/>
            </p:cNvSpPr>
            <p:nvPr>
              <p:custDataLst>
                <p:tags r:id="rId390"/>
              </p:custDataLst>
            </p:nvPr>
          </p:nvSpPr>
          <p:spPr bwMode="auto">
            <a:xfrm>
              <a:off x="10563226" y="2263775"/>
              <a:ext cx="184150" cy="52388"/>
            </a:xfrm>
            <a:custGeom>
              <a:avLst/>
              <a:gdLst>
                <a:gd name="T0" fmla="*/ 34 w 97"/>
                <a:gd name="T1" fmla="*/ 24 h 28"/>
                <a:gd name="T2" fmla="*/ 32 w 97"/>
                <a:gd name="T3" fmla="*/ 24 h 28"/>
                <a:gd name="T4" fmla="*/ 32 w 97"/>
                <a:gd name="T5" fmla="*/ 24 h 28"/>
                <a:gd name="T6" fmla="*/ 12 w 97"/>
                <a:gd name="T7" fmla="*/ 24 h 28"/>
                <a:gd name="T8" fmla="*/ 0 w 97"/>
                <a:gd name="T9" fmla="*/ 28 h 28"/>
                <a:gd name="T10" fmla="*/ 0 w 97"/>
                <a:gd name="T11" fmla="*/ 28 h 28"/>
                <a:gd name="T12" fmla="*/ 0 w 97"/>
                <a:gd name="T13" fmla="*/ 28 h 28"/>
                <a:gd name="T14" fmla="*/ 13 w 97"/>
                <a:gd name="T15" fmla="*/ 23 h 28"/>
                <a:gd name="T16" fmla="*/ 16 w 97"/>
                <a:gd name="T17" fmla="*/ 23 h 28"/>
                <a:gd name="T18" fmla="*/ 16 w 97"/>
                <a:gd name="T19" fmla="*/ 23 h 28"/>
                <a:gd name="T20" fmla="*/ 16 w 97"/>
                <a:gd name="T21" fmla="*/ 23 h 28"/>
                <a:gd name="T22" fmla="*/ 16 w 97"/>
                <a:gd name="T23" fmla="*/ 23 h 28"/>
                <a:gd name="T24" fmla="*/ 44 w 97"/>
                <a:gd name="T25" fmla="*/ 3 h 28"/>
                <a:gd name="T26" fmla="*/ 75 w 97"/>
                <a:gd name="T27" fmla="*/ 1 h 28"/>
                <a:gd name="T28" fmla="*/ 78 w 97"/>
                <a:gd name="T29" fmla="*/ 2 h 28"/>
                <a:gd name="T30" fmla="*/ 81 w 97"/>
                <a:gd name="T31" fmla="*/ 3 h 28"/>
                <a:gd name="T32" fmla="*/ 85 w 97"/>
                <a:gd name="T33" fmla="*/ 5 h 28"/>
                <a:gd name="T34" fmla="*/ 88 w 97"/>
                <a:gd name="T35" fmla="*/ 6 h 28"/>
                <a:gd name="T36" fmla="*/ 91 w 97"/>
                <a:gd name="T37" fmla="*/ 8 h 28"/>
                <a:gd name="T38" fmla="*/ 95 w 97"/>
                <a:gd name="T39" fmla="*/ 9 h 28"/>
                <a:gd name="T40" fmla="*/ 97 w 97"/>
                <a:gd name="T41" fmla="*/ 11 h 28"/>
                <a:gd name="T42" fmla="*/ 75 w 97"/>
                <a:gd name="T43" fmla="*/ 1 h 28"/>
                <a:gd name="T44" fmla="*/ 75 w 97"/>
                <a:gd name="T45" fmla="*/ 1 h 28"/>
                <a:gd name="T46" fmla="*/ 74 w 97"/>
                <a:gd name="T47" fmla="*/ 1 h 28"/>
                <a:gd name="T48" fmla="*/ 51 w 97"/>
                <a:gd name="T49" fmla="*/ 0 h 28"/>
                <a:gd name="T50" fmla="*/ 46 w 97"/>
                <a:gd name="T51" fmla="*/ 2 h 28"/>
                <a:gd name="T52" fmla="*/ 51 w 97"/>
                <a:gd name="T53" fmla="*/ 0 h 28"/>
                <a:gd name="T54" fmla="*/ 51 w 97"/>
                <a:gd name="T55" fmla="*/ 0 h 28"/>
                <a:gd name="T56" fmla="*/ 52 w 97"/>
                <a:gd name="T57" fmla="*/ 0 h 28"/>
                <a:gd name="T58" fmla="*/ 52 w 97"/>
                <a:gd name="T59" fmla="*/ 0 h 28"/>
                <a:gd name="T60" fmla="*/ 68 w 97"/>
                <a:gd name="T61" fmla="*/ 0 h 28"/>
                <a:gd name="T62" fmla="*/ 69 w 97"/>
                <a:gd name="T63" fmla="*/ 0 h 28"/>
                <a:gd name="T64" fmla="*/ 59 w 97"/>
                <a:gd name="T65" fmla="*/ 0 h 28"/>
                <a:gd name="T66" fmla="*/ 56 w 97"/>
                <a:gd name="T67" fmla="*/ 0 h 28"/>
                <a:gd name="T68" fmla="*/ 59 w 97"/>
                <a:gd name="T69" fmla="*/ 0 h 28"/>
                <a:gd name="T70" fmla="*/ 59 w 97"/>
                <a:gd name="T71" fmla="*/ 0 h 28"/>
                <a:gd name="T72" fmla="*/ 60 w 97"/>
                <a:gd name="T73" fmla="*/ 0 h 28"/>
                <a:gd name="T74" fmla="*/ 60 w 97"/>
                <a:gd name="T75" fmla="*/ 0 h 28"/>
                <a:gd name="T76" fmla="*/ 60 w 97"/>
                <a:gd name="T77" fmla="*/ 0 h 28"/>
                <a:gd name="T78" fmla="*/ 61 w 97"/>
                <a:gd name="T79" fmla="*/ 0 h 28"/>
                <a:gd name="T80" fmla="*/ 61 w 97"/>
                <a:gd name="T81" fmla="*/ 0 h 28"/>
                <a:gd name="T82" fmla="*/ 61 w 97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28">
                  <a:moveTo>
                    <a:pt x="34" y="24"/>
                  </a:move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moveTo>
                    <a:pt x="32" y="24"/>
                  </a:moveTo>
                  <a:cubicBezTo>
                    <a:pt x="33" y="24"/>
                    <a:pt x="33" y="24"/>
                    <a:pt x="34" y="24"/>
                  </a:cubicBezTo>
                  <a:cubicBezTo>
                    <a:pt x="33" y="24"/>
                    <a:pt x="33" y="24"/>
                    <a:pt x="32" y="24"/>
                  </a:cubicBezTo>
                  <a:moveTo>
                    <a:pt x="13" y="23"/>
                  </a:moveTo>
                  <a:cubicBezTo>
                    <a:pt x="13" y="23"/>
                    <a:pt x="12" y="23"/>
                    <a:pt x="12" y="24"/>
                  </a:cubicBezTo>
                  <a:cubicBezTo>
                    <a:pt x="10" y="24"/>
                    <a:pt x="8" y="24"/>
                    <a:pt x="6" y="25"/>
                  </a:cubicBezTo>
                  <a:cubicBezTo>
                    <a:pt x="4" y="26"/>
                    <a:pt x="2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6"/>
                    <a:pt x="9" y="24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moveTo>
                    <a:pt x="16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75" y="1"/>
                  </a:moveTo>
                  <a:cubicBezTo>
                    <a:pt x="76" y="2"/>
                    <a:pt x="77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9" y="3"/>
                    <a:pt x="80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4"/>
                    <a:pt x="84" y="4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7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9" y="6"/>
                    <a:pt x="90" y="7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2" y="8"/>
                    <a:pt x="94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6" y="10"/>
                    <a:pt x="96" y="10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0" y="6"/>
                    <a:pt x="82" y="3"/>
                    <a:pt x="75" y="1"/>
                  </a:cubicBezTo>
                  <a:moveTo>
                    <a:pt x="75" y="1"/>
                  </a:move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moveTo>
                    <a:pt x="72" y="1"/>
                  </a:moveTo>
                  <a:cubicBezTo>
                    <a:pt x="73" y="1"/>
                    <a:pt x="73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moveTo>
                    <a:pt x="51" y="0"/>
                  </a:moveTo>
                  <a:cubicBezTo>
                    <a:pt x="49" y="1"/>
                    <a:pt x="46" y="2"/>
                    <a:pt x="44" y="3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1"/>
                    <a:pt x="50" y="1"/>
                    <a:pt x="51" y="0"/>
                  </a:cubicBezTo>
                  <a:moveTo>
                    <a:pt x="52" y="0"/>
                  </a:moveTo>
                  <a:cubicBezTo>
                    <a:pt x="52" y="0"/>
                    <a:pt x="51" y="0"/>
                    <a:pt x="51" y="0"/>
                  </a:cubicBezTo>
                  <a:cubicBezTo>
                    <a:pt x="51" y="0"/>
                    <a:pt x="52" y="0"/>
                    <a:pt x="52" y="0"/>
                  </a:cubicBezTo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moveTo>
                    <a:pt x="65" y="0"/>
                  </a:moveTo>
                  <a:cubicBezTo>
                    <a:pt x="66" y="0"/>
                    <a:pt x="67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9" y="0"/>
                    <a:pt x="69" y="0"/>
                  </a:cubicBezTo>
                  <a:cubicBezTo>
                    <a:pt x="68" y="0"/>
                    <a:pt x="66" y="0"/>
                    <a:pt x="65" y="0"/>
                  </a:cubicBezTo>
                  <a:moveTo>
                    <a:pt x="59" y="0"/>
                  </a:moveTo>
                  <a:cubicBezTo>
                    <a:pt x="57" y="0"/>
                    <a:pt x="54" y="0"/>
                    <a:pt x="52" y="0"/>
                  </a:cubicBezTo>
                  <a:cubicBezTo>
                    <a:pt x="53" y="0"/>
                    <a:pt x="5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0"/>
                    <a:pt x="59" y="0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59" y="0"/>
                  </a:cubicBezTo>
                  <a:cubicBezTo>
                    <a:pt x="60" y="0"/>
                    <a:pt x="60" y="0"/>
                    <a:pt x="60" y="0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396"/>
            <p:cNvSpPr/>
            <p:nvPr>
              <p:custDataLst>
                <p:tags r:id="rId391"/>
              </p:custDataLst>
            </p:nvPr>
          </p:nvSpPr>
          <p:spPr bwMode="auto">
            <a:xfrm>
              <a:off x="10563226" y="2266950"/>
              <a:ext cx="87313" cy="49213"/>
            </a:xfrm>
            <a:custGeom>
              <a:avLst/>
              <a:gdLst>
                <a:gd name="T0" fmla="*/ 46 w 46"/>
                <a:gd name="T1" fmla="*/ 0 h 26"/>
                <a:gd name="T2" fmla="*/ 44 w 46"/>
                <a:gd name="T3" fmla="*/ 1 h 26"/>
                <a:gd name="T4" fmla="*/ 44 w 46"/>
                <a:gd name="T5" fmla="*/ 1 h 26"/>
                <a:gd name="T6" fmla="*/ 44 w 46"/>
                <a:gd name="T7" fmla="*/ 1 h 26"/>
                <a:gd name="T8" fmla="*/ 44 w 46"/>
                <a:gd name="T9" fmla="*/ 1 h 26"/>
                <a:gd name="T10" fmla="*/ 44 w 46"/>
                <a:gd name="T11" fmla="*/ 1 h 26"/>
                <a:gd name="T12" fmla="*/ 44 w 46"/>
                <a:gd name="T13" fmla="*/ 1 h 26"/>
                <a:gd name="T14" fmla="*/ 40 w 46"/>
                <a:gd name="T15" fmla="*/ 3 h 26"/>
                <a:gd name="T16" fmla="*/ 0 w 46"/>
                <a:gd name="T17" fmla="*/ 26 h 26"/>
                <a:gd name="T18" fmla="*/ 0 w 46"/>
                <a:gd name="T19" fmla="*/ 26 h 26"/>
                <a:gd name="T20" fmla="*/ 0 w 46"/>
                <a:gd name="T21" fmla="*/ 26 h 26"/>
                <a:gd name="T22" fmla="*/ 0 w 46"/>
                <a:gd name="T23" fmla="*/ 26 h 26"/>
                <a:gd name="T24" fmla="*/ 0 w 46"/>
                <a:gd name="T25" fmla="*/ 26 h 26"/>
                <a:gd name="T26" fmla="*/ 6 w 46"/>
                <a:gd name="T27" fmla="*/ 23 h 26"/>
                <a:gd name="T28" fmla="*/ 46 w 46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26">
                  <a:moveTo>
                    <a:pt x="46" y="0"/>
                  </a:moveTo>
                  <a:cubicBezTo>
                    <a:pt x="45" y="0"/>
                    <a:pt x="45" y="0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2" y="1"/>
                    <a:pt x="41" y="2"/>
                    <a:pt x="40" y="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5"/>
                    <a:pt x="4" y="24"/>
                    <a:pt x="6" y="23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397"/>
            <p:cNvSpPr/>
            <p:nvPr>
              <p:custDataLst>
                <p:tags r:id="rId392"/>
              </p:custDataLst>
            </p:nvPr>
          </p:nvSpPr>
          <p:spPr bwMode="auto">
            <a:xfrm>
              <a:off x="10574338" y="2263775"/>
              <a:ext cx="87313" cy="46038"/>
            </a:xfrm>
            <a:custGeom>
              <a:avLst/>
              <a:gdLst>
                <a:gd name="T0" fmla="*/ 46 w 46"/>
                <a:gd name="T1" fmla="*/ 0 h 25"/>
                <a:gd name="T2" fmla="*/ 46 w 46"/>
                <a:gd name="T3" fmla="*/ 0 h 25"/>
                <a:gd name="T4" fmla="*/ 46 w 46"/>
                <a:gd name="T5" fmla="*/ 0 h 25"/>
                <a:gd name="T6" fmla="*/ 45 w 46"/>
                <a:gd name="T7" fmla="*/ 0 h 25"/>
                <a:gd name="T8" fmla="*/ 45 w 46"/>
                <a:gd name="T9" fmla="*/ 0 h 25"/>
                <a:gd name="T10" fmla="*/ 45 w 46"/>
                <a:gd name="T11" fmla="*/ 0 h 25"/>
                <a:gd name="T12" fmla="*/ 45 w 46"/>
                <a:gd name="T13" fmla="*/ 0 h 25"/>
                <a:gd name="T14" fmla="*/ 40 w 46"/>
                <a:gd name="T15" fmla="*/ 2 h 25"/>
                <a:gd name="T16" fmla="*/ 40 w 46"/>
                <a:gd name="T17" fmla="*/ 2 h 25"/>
                <a:gd name="T18" fmla="*/ 0 w 46"/>
                <a:gd name="T19" fmla="*/ 25 h 25"/>
                <a:gd name="T20" fmla="*/ 6 w 46"/>
                <a:gd name="T21" fmla="*/ 24 h 25"/>
                <a:gd name="T22" fmla="*/ 46 w 46"/>
                <a:gd name="T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5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1"/>
                    <a:pt x="42" y="1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4"/>
                    <a:pt x="4" y="24"/>
                    <a:pt x="6" y="24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398"/>
            <p:cNvSpPr/>
            <p:nvPr>
              <p:custDataLst>
                <p:tags r:id="rId393"/>
              </p:custDataLst>
            </p:nvPr>
          </p:nvSpPr>
          <p:spPr bwMode="auto">
            <a:xfrm>
              <a:off x="10585451" y="2263775"/>
              <a:ext cx="84138" cy="44450"/>
            </a:xfrm>
            <a:custGeom>
              <a:avLst/>
              <a:gdLst>
                <a:gd name="T0" fmla="*/ 44 w 44"/>
                <a:gd name="T1" fmla="*/ 0 h 24"/>
                <a:gd name="T2" fmla="*/ 40 w 44"/>
                <a:gd name="T3" fmla="*/ 0 h 24"/>
                <a:gd name="T4" fmla="*/ 40 w 44"/>
                <a:gd name="T5" fmla="*/ 0 h 24"/>
                <a:gd name="T6" fmla="*/ 40 w 44"/>
                <a:gd name="T7" fmla="*/ 0 h 24"/>
                <a:gd name="T8" fmla="*/ 40 w 44"/>
                <a:gd name="T9" fmla="*/ 0 h 24"/>
                <a:gd name="T10" fmla="*/ 40 w 44"/>
                <a:gd name="T11" fmla="*/ 0 h 24"/>
                <a:gd name="T12" fmla="*/ 40 w 44"/>
                <a:gd name="T13" fmla="*/ 0 h 24"/>
                <a:gd name="T14" fmla="*/ 40 w 44"/>
                <a:gd name="T15" fmla="*/ 0 h 24"/>
                <a:gd name="T16" fmla="*/ 0 w 44"/>
                <a:gd name="T17" fmla="*/ 24 h 24"/>
                <a:gd name="T18" fmla="*/ 1 w 44"/>
                <a:gd name="T19" fmla="*/ 23 h 24"/>
                <a:gd name="T20" fmla="*/ 1 w 44"/>
                <a:gd name="T21" fmla="*/ 23 h 24"/>
                <a:gd name="T22" fmla="*/ 3 w 44"/>
                <a:gd name="T23" fmla="*/ 23 h 24"/>
                <a:gd name="T24" fmla="*/ 3 w 44"/>
                <a:gd name="T25" fmla="*/ 23 h 24"/>
                <a:gd name="T26" fmla="*/ 3 w 44"/>
                <a:gd name="T27" fmla="*/ 23 h 24"/>
                <a:gd name="T28" fmla="*/ 3 w 44"/>
                <a:gd name="T29" fmla="*/ 23 h 24"/>
                <a:gd name="T30" fmla="*/ 3 w 44"/>
                <a:gd name="T31" fmla="*/ 23 h 24"/>
                <a:gd name="T32" fmla="*/ 3 w 44"/>
                <a:gd name="T33" fmla="*/ 23 h 24"/>
                <a:gd name="T34" fmla="*/ 3 w 44"/>
                <a:gd name="T35" fmla="*/ 23 h 24"/>
                <a:gd name="T36" fmla="*/ 4 w 44"/>
                <a:gd name="T37" fmla="*/ 23 h 24"/>
                <a:gd name="T38" fmla="*/ 4 w 44"/>
                <a:gd name="T39" fmla="*/ 23 h 24"/>
                <a:gd name="T40" fmla="*/ 4 w 44"/>
                <a:gd name="T41" fmla="*/ 23 h 24"/>
                <a:gd name="T42" fmla="*/ 4 w 44"/>
                <a:gd name="T43" fmla="*/ 23 h 24"/>
                <a:gd name="T44" fmla="*/ 4 w 44"/>
                <a:gd name="T45" fmla="*/ 23 h 24"/>
                <a:gd name="T46" fmla="*/ 4 w 44"/>
                <a:gd name="T47" fmla="*/ 23 h 24"/>
                <a:gd name="T48" fmla="*/ 4 w 44"/>
                <a:gd name="T49" fmla="*/ 23 h 24"/>
                <a:gd name="T50" fmla="*/ 4 w 44"/>
                <a:gd name="T51" fmla="*/ 23 h 24"/>
                <a:gd name="T52" fmla="*/ 44 w 44"/>
                <a:gd name="T5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24">
                  <a:moveTo>
                    <a:pt x="44" y="0"/>
                  </a:moveTo>
                  <a:cubicBezTo>
                    <a:pt x="43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399"/>
            <p:cNvSpPr/>
            <p:nvPr>
              <p:custDataLst>
                <p:tags r:id="rId394"/>
              </p:custDataLst>
            </p:nvPr>
          </p:nvSpPr>
          <p:spPr bwMode="auto">
            <a:xfrm>
              <a:off x="10593388" y="2263775"/>
              <a:ext cx="84138" cy="42863"/>
            </a:xfrm>
            <a:custGeom>
              <a:avLst/>
              <a:gdLst>
                <a:gd name="T0" fmla="*/ 44 w 44"/>
                <a:gd name="T1" fmla="*/ 0 h 23"/>
                <a:gd name="T2" fmla="*/ 44 w 44"/>
                <a:gd name="T3" fmla="*/ 0 h 23"/>
                <a:gd name="T4" fmla="*/ 44 w 44"/>
                <a:gd name="T5" fmla="*/ 0 h 23"/>
                <a:gd name="T6" fmla="*/ 44 w 44"/>
                <a:gd name="T7" fmla="*/ 0 h 23"/>
                <a:gd name="T8" fmla="*/ 44 w 44"/>
                <a:gd name="T9" fmla="*/ 0 h 23"/>
                <a:gd name="T10" fmla="*/ 44 w 44"/>
                <a:gd name="T11" fmla="*/ 0 h 23"/>
                <a:gd name="T12" fmla="*/ 44 w 44"/>
                <a:gd name="T13" fmla="*/ 0 h 23"/>
                <a:gd name="T14" fmla="*/ 44 w 44"/>
                <a:gd name="T15" fmla="*/ 0 h 23"/>
                <a:gd name="T16" fmla="*/ 44 w 44"/>
                <a:gd name="T17" fmla="*/ 0 h 23"/>
                <a:gd name="T18" fmla="*/ 44 w 44"/>
                <a:gd name="T19" fmla="*/ 0 h 23"/>
                <a:gd name="T20" fmla="*/ 44 w 44"/>
                <a:gd name="T21" fmla="*/ 0 h 23"/>
                <a:gd name="T22" fmla="*/ 43 w 44"/>
                <a:gd name="T23" fmla="*/ 0 h 23"/>
                <a:gd name="T24" fmla="*/ 43 w 44"/>
                <a:gd name="T25" fmla="*/ 0 h 23"/>
                <a:gd name="T26" fmla="*/ 43 w 44"/>
                <a:gd name="T27" fmla="*/ 0 h 23"/>
                <a:gd name="T28" fmla="*/ 43 w 44"/>
                <a:gd name="T29" fmla="*/ 0 h 23"/>
                <a:gd name="T30" fmla="*/ 40 w 44"/>
                <a:gd name="T31" fmla="*/ 0 h 23"/>
                <a:gd name="T32" fmla="*/ 40 w 44"/>
                <a:gd name="T33" fmla="*/ 0 h 23"/>
                <a:gd name="T34" fmla="*/ 0 w 44"/>
                <a:gd name="T35" fmla="*/ 23 h 23"/>
                <a:gd name="T36" fmla="*/ 0 w 44"/>
                <a:gd name="T37" fmla="*/ 23 h 23"/>
                <a:gd name="T38" fmla="*/ 0 w 44"/>
                <a:gd name="T39" fmla="*/ 23 h 23"/>
                <a:gd name="T40" fmla="*/ 0 w 44"/>
                <a:gd name="T41" fmla="*/ 23 h 23"/>
                <a:gd name="T42" fmla="*/ 1 w 44"/>
                <a:gd name="T43" fmla="*/ 23 h 23"/>
                <a:gd name="T44" fmla="*/ 1 w 44"/>
                <a:gd name="T45" fmla="*/ 23 h 23"/>
                <a:gd name="T46" fmla="*/ 1 w 44"/>
                <a:gd name="T47" fmla="*/ 23 h 23"/>
                <a:gd name="T48" fmla="*/ 1 w 44"/>
                <a:gd name="T49" fmla="*/ 23 h 23"/>
                <a:gd name="T50" fmla="*/ 1 w 44"/>
                <a:gd name="T51" fmla="*/ 23 h 23"/>
                <a:gd name="T52" fmla="*/ 1 w 44"/>
                <a:gd name="T53" fmla="*/ 23 h 23"/>
                <a:gd name="T54" fmla="*/ 2 w 44"/>
                <a:gd name="T55" fmla="*/ 23 h 23"/>
                <a:gd name="T56" fmla="*/ 2 w 44"/>
                <a:gd name="T57" fmla="*/ 23 h 23"/>
                <a:gd name="T58" fmla="*/ 2 w 44"/>
                <a:gd name="T59" fmla="*/ 23 h 23"/>
                <a:gd name="T60" fmla="*/ 2 w 44"/>
                <a:gd name="T61" fmla="*/ 23 h 23"/>
                <a:gd name="T62" fmla="*/ 3 w 44"/>
                <a:gd name="T63" fmla="*/ 23 h 23"/>
                <a:gd name="T64" fmla="*/ 3 w 44"/>
                <a:gd name="T65" fmla="*/ 23 h 23"/>
                <a:gd name="T66" fmla="*/ 4 w 44"/>
                <a:gd name="T67" fmla="*/ 23 h 23"/>
                <a:gd name="T68" fmla="*/ 4 w 44"/>
                <a:gd name="T69" fmla="*/ 23 h 23"/>
                <a:gd name="T70" fmla="*/ 4 w 44"/>
                <a:gd name="T71" fmla="*/ 23 h 23"/>
                <a:gd name="T72" fmla="*/ 4 w 44"/>
                <a:gd name="T73" fmla="*/ 23 h 23"/>
                <a:gd name="T74" fmla="*/ 5 w 44"/>
                <a:gd name="T75" fmla="*/ 23 h 23"/>
                <a:gd name="T76" fmla="*/ 44 w 44"/>
                <a:gd name="T7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23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5" y="23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400"/>
            <p:cNvSpPr/>
            <p:nvPr>
              <p:custDataLst>
                <p:tags r:id="rId395"/>
              </p:custDataLst>
            </p:nvPr>
          </p:nvSpPr>
          <p:spPr bwMode="auto">
            <a:xfrm>
              <a:off x="10602913" y="2263775"/>
              <a:ext cx="82550" cy="42863"/>
            </a:xfrm>
            <a:custGeom>
              <a:avLst/>
              <a:gdLst>
                <a:gd name="T0" fmla="*/ 40 w 43"/>
                <a:gd name="T1" fmla="*/ 0 h 23"/>
                <a:gd name="T2" fmla="*/ 40 w 43"/>
                <a:gd name="T3" fmla="*/ 0 h 23"/>
                <a:gd name="T4" fmla="*/ 40 w 43"/>
                <a:gd name="T5" fmla="*/ 0 h 23"/>
                <a:gd name="T6" fmla="*/ 39 w 43"/>
                <a:gd name="T7" fmla="*/ 0 h 23"/>
                <a:gd name="T8" fmla="*/ 0 w 43"/>
                <a:gd name="T9" fmla="*/ 23 h 23"/>
                <a:gd name="T10" fmla="*/ 0 w 43"/>
                <a:gd name="T11" fmla="*/ 23 h 23"/>
                <a:gd name="T12" fmla="*/ 3 w 43"/>
                <a:gd name="T13" fmla="*/ 23 h 23"/>
                <a:gd name="T14" fmla="*/ 43 w 43"/>
                <a:gd name="T15" fmla="*/ 0 h 23"/>
                <a:gd name="T16" fmla="*/ 43 w 43"/>
                <a:gd name="T17" fmla="*/ 0 h 23"/>
                <a:gd name="T18" fmla="*/ 43 w 43"/>
                <a:gd name="T19" fmla="*/ 0 h 23"/>
                <a:gd name="T20" fmla="*/ 40 w 43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3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401"/>
            <p:cNvSpPr/>
            <p:nvPr>
              <p:custDataLst>
                <p:tags r:id="rId396"/>
              </p:custDataLst>
            </p:nvPr>
          </p:nvSpPr>
          <p:spPr bwMode="auto">
            <a:xfrm>
              <a:off x="10609263" y="2263775"/>
              <a:ext cx="84138" cy="42863"/>
            </a:xfrm>
            <a:custGeom>
              <a:avLst/>
              <a:gdLst>
                <a:gd name="T0" fmla="*/ 40 w 44"/>
                <a:gd name="T1" fmla="*/ 0 h 23"/>
                <a:gd name="T2" fmla="*/ 0 w 44"/>
                <a:gd name="T3" fmla="*/ 23 h 23"/>
                <a:gd name="T4" fmla="*/ 4 w 44"/>
                <a:gd name="T5" fmla="*/ 23 h 23"/>
                <a:gd name="T6" fmla="*/ 44 w 44"/>
                <a:gd name="T7" fmla="*/ 0 h 23"/>
                <a:gd name="T8" fmla="*/ 41 w 44"/>
                <a:gd name="T9" fmla="*/ 0 h 23"/>
                <a:gd name="T10" fmla="*/ 41 w 44"/>
                <a:gd name="T11" fmla="*/ 0 h 23"/>
                <a:gd name="T12" fmla="*/ 40 w 4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3" y="23"/>
                    <a:pt x="4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402"/>
            <p:cNvSpPr/>
            <p:nvPr>
              <p:custDataLst>
                <p:tags r:id="rId397"/>
              </p:custDataLst>
            </p:nvPr>
          </p:nvSpPr>
          <p:spPr bwMode="auto">
            <a:xfrm>
              <a:off x="10617201" y="2263775"/>
              <a:ext cx="80963" cy="44450"/>
            </a:xfrm>
            <a:custGeom>
              <a:avLst/>
              <a:gdLst>
                <a:gd name="T0" fmla="*/ 40 w 43"/>
                <a:gd name="T1" fmla="*/ 0 h 24"/>
                <a:gd name="T2" fmla="*/ 40 w 43"/>
                <a:gd name="T3" fmla="*/ 0 h 24"/>
                <a:gd name="T4" fmla="*/ 0 w 43"/>
                <a:gd name="T5" fmla="*/ 23 h 24"/>
                <a:gd name="T6" fmla="*/ 3 w 43"/>
                <a:gd name="T7" fmla="*/ 24 h 24"/>
                <a:gd name="T8" fmla="*/ 43 w 43"/>
                <a:gd name="T9" fmla="*/ 1 h 24"/>
                <a:gd name="T10" fmla="*/ 41 w 43"/>
                <a:gd name="T11" fmla="*/ 0 h 24"/>
                <a:gd name="T12" fmla="*/ 41 w 43"/>
                <a:gd name="T13" fmla="*/ 0 h 24"/>
                <a:gd name="T14" fmla="*/ 40 w 43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403"/>
            <p:cNvSpPr/>
            <p:nvPr>
              <p:custDataLst>
                <p:tags r:id="rId398"/>
              </p:custDataLst>
            </p:nvPr>
          </p:nvSpPr>
          <p:spPr bwMode="auto">
            <a:xfrm>
              <a:off x="10621963" y="2265363"/>
              <a:ext cx="84138" cy="44450"/>
            </a:xfrm>
            <a:custGeom>
              <a:avLst/>
              <a:gdLst>
                <a:gd name="T0" fmla="*/ 40 w 44"/>
                <a:gd name="T1" fmla="*/ 0 h 24"/>
                <a:gd name="T2" fmla="*/ 0 w 44"/>
                <a:gd name="T3" fmla="*/ 23 h 24"/>
                <a:gd name="T4" fmla="*/ 1 w 44"/>
                <a:gd name="T5" fmla="*/ 23 h 24"/>
                <a:gd name="T6" fmla="*/ 3 w 44"/>
                <a:gd name="T7" fmla="*/ 23 h 24"/>
                <a:gd name="T8" fmla="*/ 3 w 44"/>
                <a:gd name="T9" fmla="*/ 23 h 24"/>
                <a:gd name="T10" fmla="*/ 3 w 44"/>
                <a:gd name="T11" fmla="*/ 23 h 24"/>
                <a:gd name="T12" fmla="*/ 4 w 44"/>
                <a:gd name="T13" fmla="*/ 24 h 24"/>
                <a:gd name="T14" fmla="*/ 44 w 44"/>
                <a:gd name="T15" fmla="*/ 0 h 24"/>
                <a:gd name="T16" fmla="*/ 43 w 44"/>
                <a:gd name="T17" fmla="*/ 0 h 24"/>
                <a:gd name="T18" fmla="*/ 43 w 44"/>
                <a:gd name="T19" fmla="*/ 0 h 24"/>
                <a:gd name="T20" fmla="*/ 41 w 44"/>
                <a:gd name="T21" fmla="*/ 0 h 24"/>
                <a:gd name="T22" fmla="*/ 41 w 44"/>
                <a:gd name="T23" fmla="*/ 0 h 24"/>
                <a:gd name="T24" fmla="*/ 40 w 44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3"/>
                    <a:pt x="4" y="24"/>
                    <a:pt x="4" y="2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404"/>
            <p:cNvSpPr/>
            <p:nvPr>
              <p:custDataLst>
                <p:tags r:id="rId399"/>
              </p:custDataLst>
            </p:nvPr>
          </p:nvSpPr>
          <p:spPr bwMode="auto">
            <a:xfrm>
              <a:off x="10629901" y="2265363"/>
              <a:ext cx="82550" cy="44450"/>
            </a:xfrm>
            <a:custGeom>
              <a:avLst/>
              <a:gdLst>
                <a:gd name="T0" fmla="*/ 40 w 43"/>
                <a:gd name="T1" fmla="*/ 0 h 24"/>
                <a:gd name="T2" fmla="*/ 0 w 43"/>
                <a:gd name="T3" fmla="*/ 24 h 24"/>
                <a:gd name="T4" fmla="*/ 3 w 43"/>
                <a:gd name="T5" fmla="*/ 24 h 24"/>
                <a:gd name="T6" fmla="*/ 43 w 43"/>
                <a:gd name="T7" fmla="*/ 1 h 24"/>
                <a:gd name="T8" fmla="*/ 40 w 43"/>
                <a:gd name="T9" fmla="*/ 0 h 24"/>
                <a:gd name="T10" fmla="*/ 40 w 43"/>
                <a:gd name="T11" fmla="*/ 0 h 24"/>
                <a:gd name="T12" fmla="*/ 40 w 43"/>
                <a:gd name="T13" fmla="*/ 0 h 24"/>
                <a:gd name="T14" fmla="*/ 40 w 43"/>
                <a:gd name="T15" fmla="*/ 0 h 24"/>
                <a:gd name="T16" fmla="*/ 40 w 43"/>
                <a:gd name="T17" fmla="*/ 0 h 24"/>
                <a:gd name="T18" fmla="*/ 40 w 43"/>
                <a:gd name="T19" fmla="*/ 0 h 24"/>
                <a:gd name="T20" fmla="*/ 40 w 43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4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4"/>
                    <a:pt x="3" y="2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405"/>
            <p:cNvSpPr/>
            <p:nvPr>
              <p:custDataLst>
                <p:tags r:id="rId400"/>
              </p:custDataLst>
            </p:nvPr>
          </p:nvSpPr>
          <p:spPr bwMode="auto">
            <a:xfrm>
              <a:off x="10636251" y="2266950"/>
              <a:ext cx="80963" cy="47625"/>
            </a:xfrm>
            <a:custGeom>
              <a:avLst/>
              <a:gdLst>
                <a:gd name="T0" fmla="*/ 40 w 43"/>
                <a:gd name="T1" fmla="*/ 0 h 25"/>
                <a:gd name="T2" fmla="*/ 40 w 43"/>
                <a:gd name="T3" fmla="*/ 0 h 25"/>
                <a:gd name="T4" fmla="*/ 0 w 43"/>
                <a:gd name="T5" fmla="*/ 23 h 25"/>
                <a:gd name="T6" fmla="*/ 2 w 43"/>
                <a:gd name="T7" fmla="*/ 24 h 25"/>
                <a:gd name="T8" fmla="*/ 3 w 43"/>
                <a:gd name="T9" fmla="*/ 25 h 25"/>
                <a:gd name="T10" fmla="*/ 43 w 43"/>
                <a:gd name="T11" fmla="*/ 1 h 25"/>
                <a:gd name="T12" fmla="*/ 40 w 4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407"/>
            <p:cNvSpPr/>
            <p:nvPr>
              <p:custDataLst>
                <p:tags r:id="rId401"/>
              </p:custDataLst>
            </p:nvPr>
          </p:nvSpPr>
          <p:spPr bwMode="auto">
            <a:xfrm>
              <a:off x="10641013" y="2268538"/>
              <a:ext cx="84138" cy="47625"/>
            </a:xfrm>
            <a:custGeom>
              <a:avLst/>
              <a:gdLst>
                <a:gd name="T0" fmla="*/ 40 w 44"/>
                <a:gd name="T1" fmla="*/ 0 h 25"/>
                <a:gd name="T2" fmla="*/ 40 w 44"/>
                <a:gd name="T3" fmla="*/ 0 h 25"/>
                <a:gd name="T4" fmla="*/ 0 w 44"/>
                <a:gd name="T5" fmla="*/ 24 h 25"/>
                <a:gd name="T6" fmla="*/ 4 w 44"/>
                <a:gd name="T7" fmla="*/ 25 h 25"/>
                <a:gd name="T8" fmla="*/ 44 w 44"/>
                <a:gd name="T9" fmla="*/ 2 h 25"/>
                <a:gd name="T10" fmla="*/ 40 w 44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4"/>
                    <a:pt x="3" y="24"/>
                    <a:pt x="4" y="25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408"/>
            <p:cNvSpPr/>
            <p:nvPr>
              <p:custDataLst>
                <p:tags r:id="rId402"/>
              </p:custDataLst>
            </p:nvPr>
          </p:nvSpPr>
          <p:spPr bwMode="auto">
            <a:xfrm>
              <a:off x="10648950" y="2271713"/>
              <a:ext cx="82550" cy="46038"/>
            </a:xfrm>
            <a:custGeom>
              <a:avLst/>
              <a:gdLst>
                <a:gd name="T0" fmla="*/ 40 w 43"/>
                <a:gd name="T1" fmla="*/ 0 h 24"/>
                <a:gd name="T2" fmla="*/ 40 w 43"/>
                <a:gd name="T3" fmla="*/ 0 h 24"/>
                <a:gd name="T4" fmla="*/ 0 w 43"/>
                <a:gd name="T5" fmla="*/ 23 h 24"/>
                <a:gd name="T6" fmla="*/ 3 w 43"/>
                <a:gd name="T7" fmla="*/ 24 h 24"/>
                <a:gd name="T8" fmla="*/ 43 w 43"/>
                <a:gd name="T9" fmla="*/ 1 h 24"/>
                <a:gd name="T10" fmla="*/ 40 w 43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409"/>
            <p:cNvSpPr/>
            <p:nvPr>
              <p:custDataLst>
                <p:tags r:id="rId403"/>
              </p:custDataLst>
            </p:nvPr>
          </p:nvSpPr>
          <p:spPr bwMode="auto">
            <a:xfrm>
              <a:off x="10655300" y="2274888"/>
              <a:ext cx="80963" cy="47625"/>
            </a:xfrm>
            <a:custGeom>
              <a:avLst/>
              <a:gdLst>
                <a:gd name="T0" fmla="*/ 40 w 43"/>
                <a:gd name="T1" fmla="*/ 0 h 25"/>
                <a:gd name="T2" fmla="*/ 40 w 43"/>
                <a:gd name="T3" fmla="*/ 0 h 25"/>
                <a:gd name="T4" fmla="*/ 0 w 43"/>
                <a:gd name="T5" fmla="*/ 23 h 25"/>
                <a:gd name="T6" fmla="*/ 3 w 43"/>
                <a:gd name="T7" fmla="*/ 25 h 25"/>
                <a:gd name="T8" fmla="*/ 43 w 43"/>
                <a:gd name="T9" fmla="*/ 2 h 25"/>
                <a:gd name="T10" fmla="*/ 40 w 4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410"/>
            <p:cNvSpPr/>
            <p:nvPr>
              <p:custDataLst>
                <p:tags r:id="rId404"/>
              </p:custDataLst>
            </p:nvPr>
          </p:nvSpPr>
          <p:spPr bwMode="auto">
            <a:xfrm>
              <a:off x="10660063" y="2278063"/>
              <a:ext cx="84138" cy="47625"/>
            </a:xfrm>
            <a:custGeom>
              <a:avLst/>
              <a:gdLst>
                <a:gd name="T0" fmla="*/ 40 w 44"/>
                <a:gd name="T1" fmla="*/ 0 h 25"/>
                <a:gd name="T2" fmla="*/ 40 w 44"/>
                <a:gd name="T3" fmla="*/ 0 h 25"/>
                <a:gd name="T4" fmla="*/ 0 w 44"/>
                <a:gd name="T5" fmla="*/ 23 h 25"/>
                <a:gd name="T6" fmla="*/ 4 w 44"/>
                <a:gd name="T7" fmla="*/ 25 h 25"/>
                <a:gd name="T8" fmla="*/ 44 w 44"/>
                <a:gd name="T9" fmla="*/ 1 h 25"/>
                <a:gd name="T10" fmla="*/ 40 w 44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3"/>
                    <a:pt x="3" y="24"/>
                    <a:pt x="4" y="2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411"/>
            <p:cNvSpPr/>
            <p:nvPr>
              <p:custDataLst>
                <p:tags r:id="rId405"/>
              </p:custDataLst>
            </p:nvPr>
          </p:nvSpPr>
          <p:spPr bwMode="auto">
            <a:xfrm>
              <a:off x="10668000" y="2279650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4 h 25"/>
                <a:gd name="T6" fmla="*/ 2 w 42"/>
                <a:gd name="T7" fmla="*/ 25 h 25"/>
                <a:gd name="T8" fmla="*/ 2 w 42"/>
                <a:gd name="T9" fmla="*/ 25 h 25"/>
                <a:gd name="T10" fmla="*/ 2 w 42"/>
                <a:gd name="T11" fmla="*/ 25 h 25"/>
                <a:gd name="T12" fmla="*/ 42 w 42"/>
                <a:gd name="T13" fmla="*/ 2 h 25"/>
                <a:gd name="T14" fmla="*/ 40 w 42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412"/>
            <p:cNvSpPr>
              <a:spLocks noEditPoints="1"/>
            </p:cNvSpPr>
            <p:nvPr>
              <p:custDataLst>
                <p:tags r:id="rId406"/>
              </p:custDataLst>
            </p:nvPr>
          </p:nvSpPr>
          <p:spPr bwMode="auto">
            <a:xfrm>
              <a:off x="10674350" y="2284413"/>
              <a:ext cx="182563" cy="249238"/>
            </a:xfrm>
            <a:custGeom>
              <a:avLst/>
              <a:gdLst>
                <a:gd name="T0" fmla="*/ 75 w 96"/>
                <a:gd name="T1" fmla="*/ 129 h 131"/>
                <a:gd name="T2" fmla="*/ 74 w 96"/>
                <a:gd name="T3" fmla="*/ 123 h 131"/>
                <a:gd name="T4" fmla="*/ 73 w 96"/>
                <a:gd name="T5" fmla="*/ 121 h 131"/>
                <a:gd name="T6" fmla="*/ 72 w 96"/>
                <a:gd name="T7" fmla="*/ 116 h 131"/>
                <a:gd name="T8" fmla="*/ 71 w 96"/>
                <a:gd name="T9" fmla="*/ 115 h 131"/>
                <a:gd name="T10" fmla="*/ 66 w 96"/>
                <a:gd name="T11" fmla="*/ 102 h 131"/>
                <a:gd name="T12" fmla="*/ 69 w 96"/>
                <a:gd name="T13" fmla="*/ 109 h 131"/>
                <a:gd name="T14" fmla="*/ 66 w 96"/>
                <a:gd name="T15" fmla="*/ 102 h 131"/>
                <a:gd name="T16" fmla="*/ 64 w 96"/>
                <a:gd name="T17" fmla="*/ 97 h 131"/>
                <a:gd name="T18" fmla="*/ 64 w 96"/>
                <a:gd name="T19" fmla="*/ 97 h 131"/>
                <a:gd name="T20" fmla="*/ 64 w 96"/>
                <a:gd name="T21" fmla="*/ 96 h 131"/>
                <a:gd name="T22" fmla="*/ 62 w 96"/>
                <a:gd name="T23" fmla="*/ 93 h 131"/>
                <a:gd name="T24" fmla="*/ 62 w 96"/>
                <a:gd name="T25" fmla="*/ 93 h 131"/>
                <a:gd name="T26" fmla="*/ 60 w 96"/>
                <a:gd name="T27" fmla="*/ 89 h 131"/>
                <a:gd name="T28" fmla="*/ 59 w 96"/>
                <a:gd name="T29" fmla="*/ 87 h 131"/>
                <a:gd name="T30" fmla="*/ 59 w 96"/>
                <a:gd name="T31" fmla="*/ 86 h 131"/>
                <a:gd name="T32" fmla="*/ 58 w 96"/>
                <a:gd name="T33" fmla="*/ 86 h 131"/>
                <a:gd name="T34" fmla="*/ 57 w 96"/>
                <a:gd name="T35" fmla="*/ 84 h 131"/>
                <a:gd name="T36" fmla="*/ 57 w 96"/>
                <a:gd name="T37" fmla="*/ 84 h 131"/>
                <a:gd name="T38" fmla="*/ 57 w 96"/>
                <a:gd name="T39" fmla="*/ 83 h 131"/>
                <a:gd name="T40" fmla="*/ 55 w 96"/>
                <a:gd name="T41" fmla="*/ 80 h 131"/>
                <a:gd name="T42" fmla="*/ 51 w 96"/>
                <a:gd name="T43" fmla="*/ 73 h 131"/>
                <a:gd name="T44" fmla="*/ 50 w 96"/>
                <a:gd name="T45" fmla="*/ 73 h 131"/>
                <a:gd name="T46" fmla="*/ 50 w 96"/>
                <a:gd name="T47" fmla="*/ 73 h 131"/>
                <a:gd name="T48" fmla="*/ 48 w 96"/>
                <a:gd name="T49" fmla="*/ 70 h 131"/>
                <a:gd name="T50" fmla="*/ 48 w 96"/>
                <a:gd name="T51" fmla="*/ 69 h 131"/>
                <a:gd name="T52" fmla="*/ 45 w 96"/>
                <a:gd name="T53" fmla="*/ 65 h 131"/>
                <a:gd name="T54" fmla="*/ 45 w 96"/>
                <a:gd name="T55" fmla="*/ 65 h 131"/>
                <a:gd name="T56" fmla="*/ 44 w 96"/>
                <a:gd name="T57" fmla="*/ 63 h 131"/>
                <a:gd name="T58" fmla="*/ 95 w 96"/>
                <a:gd name="T59" fmla="*/ 58 h 131"/>
                <a:gd name="T60" fmla="*/ 96 w 96"/>
                <a:gd name="T61" fmla="*/ 59 h 131"/>
                <a:gd name="T62" fmla="*/ 78 w 96"/>
                <a:gd name="T63" fmla="*/ 33 h 131"/>
                <a:gd name="T64" fmla="*/ 78 w 96"/>
                <a:gd name="T65" fmla="*/ 33 h 131"/>
                <a:gd name="T66" fmla="*/ 77 w 96"/>
                <a:gd name="T67" fmla="*/ 32 h 131"/>
                <a:gd name="T68" fmla="*/ 77 w 96"/>
                <a:gd name="T69" fmla="*/ 32 h 131"/>
                <a:gd name="T70" fmla="*/ 76 w 96"/>
                <a:gd name="T71" fmla="*/ 31 h 131"/>
                <a:gd name="T72" fmla="*/ 75 w 96"/>
                <a:gd name="T73" fmla="*/ 30 h 131"/>
                <a:gd name="T74" fmla="*/ 74 w 96"/>
                <a:gd name="T75" fmla="*/ 29 h 131"/>
                <a:gd name="T76" fmla="*/ 72 w 96"/>
                <a:gd name="T77" fmla="*/ 26 h 131"/>
                <a:gd name="T78" fmla="*/ 70 w 96"/>
                <a:gd name="T79" fmla="*/ 24 h 131"/>
                <a:gd name="T80" fmla="*/ 70 w 96"/>
                <a:gd name="T81" fmla="*/ 24 h 131"/>
                <a:gd name="T82" fmla="*/ 69 w 96"/>
                <a:gd name="T83" fmla="*/ 23 h 131"/>
                <a:gd name="T84" fmla="*/ 0 w 96"/>
                <a:gd name="T85" fmla="*/ 23 h 131"/>
                <a:gd name="T86" fmla="*/ 69 w 96"/>
                <a:gd name="T87" fmla="*/ 23 h 131"/>
                <a:gd name="T88" fmla="*/ 69 w 96"/>
                <a:gd name="T89" fmla="*/ 23 h 131"/>
                <a:gd name="T90" fmla="*/ 67 w 96"/>
                <a:gd name="T91" fmla="*/ 21 h 131"/>
                <a:gd name="T92" fmla="*/ 54 w 96"/>
                <a:gd name="T93" fmla="*/ 10 h 131"/>
                <a:gd name="T94" fmla="*/ 58 w 96"/>
                <a:gd name="T95" fmla="*/ 13 h 131"/>
                <a:gd name="T96" fmla="*/ 62 w 96"/>
                <a:gd name="T97" fmla="*/ 16 h 131"/>
                <a:gd name="T98" fmla="*/ 67 w 96"/>
                <a:gd name="T99" fmla="*/ 21 h 131"/>
                <a:gd name="T100" fmla="*/ 53 w 96"/>
                <a:gd name="T101" fmla="*/ 9 h 131"/>
                <a:gd name="T102" fmla="*/ 53 w 96"/>
                <a:gd name="T103" fmla="*/ 9 h 131"/>
                <a:gd name="T104" fmla="*/ 52 w 96"/>
                <a:gd name="T105" fmla="*/ 9 h 131"/>
                <a:gd name="T106" fmla="*/ 52 w 96"/>
                <a:gd name="T107" fmla="*/ 8 h 131"/>
                <a:gd name="T108" fmla="*/ 52 w 96"/>
                <a:gd name="T109" fmla="*/ 8 h 131"/>
                <a:gd name="T110" fmla="*/ 40 w 96"/>
                <a:gd name="T111" fmla="*/ 0 h 131"/>
                <a:gd name="T112" fmla="*/ 47 w 96"/>
                <a:gd name="T113" fmla="*/ 5 h 131"/>
                <a:gd name="T114" fmla="*/ 39 w 96"/>
                <a:gd name="T1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6" h="131">
                  <a:moveTo>
                    <a:pt x="75" y="129"/>
                  </a:moveTo>
                  <a:cubicBezTo>
                    <a:pt x="76" y="130"/>
                    <a:pt x="76" y="130"/>
                    <a:pt x="76" y="131"/>
                  </a:cubicBezTo>
                  <a:cubicBezTo>
                    <a:pt x="76" y="130"/>
                    <a:pt x="76" y="130"/>
                    <a:pt x="75" y="129"/>
                  </a:cubicBezTo>
                  <a:moveTo>
                    <a:pt x="74" y="123"/>
                  </a:move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4"/>
                    <a:pt x="74" y="123"/>
                  </a:cubicBezTo>
                  <a:moveTo>
                    <a:pt x="73" y="121"/>
                  </a:moveTo>
                  <a:cubicBezTo>
                    <a:pt x="73" y="122"/>
                    <a:pt x="74" y="123"/>
                    <a:pt x="74" y="123"/>
                  </a:cubicBezTo>
                  <a:cubicBezTo>
                    <a:pt x="74" y="123"/>
                    <a:pt x="73" y="122"/>
                    <a:pt x="73" y="121"/>
                  </a:cubicBezTo>
                  <a:moveTo>
                    <a:pt x="71" y="115"/>
                  </a:moveTo>
                  <a:cubicBezTo>
                    <a:pt x="72" y="116"/>
                    <a:pt x="72" y="116"/>
                    <a:pt x="72" y="117"/>
                  </a:cubicBezTo>
                  <a:cubicBezTo>
                    <a:pt x="72" y="117"/>
                    <a:pt x="72" y="116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72" y="116"/>
                    <a:pt x="72" y="116"/>
                    <a:pt x="71" y="115"/>
                  </a:cubicBezTo>
                  <a:moveTo>
                    <a:pt x="71" y="115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15"/>
                  </a:cubicBezTo>
                  <a:moveTo>
                    <a:pt x="66" y="102"/>
                  </a:moveTo>
                  <a:cubicBezTo>
                    <a:pt x="67" y="105"/>
                    <a:pt x="68" y="107"/>
                    <a:pt x="69" y="110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8" y="107"/>
                    <a:pt x="68" y="106"/>
                    <a:pt x="67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7" y="104"/>
                    <a:pt x="67" y="103"/>
                    <a:pt x="66" y="102"/>
                  </a:cubicBezTo>
                  <a:moveTo>
                    <a:pt x="64" y="97"/>
                  </a:moveTo>
                  <a:cubicBezTo>
                    <a:pt x="65" y="98"/>
                    <a:pt x="65" y="99"/>
                    <a:pt x="66" y="100"/>
                  </a:cubicBezTo>
                  <a:cubicBezTo>
                    <a:pt x="65" y="99"/>
                    <a:pt x="65" y="98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64" y="96"/>
                  </a:move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moveTo>
                    <a:pt x="62" y="93"/>
                  </a:moveTo>
                  <a:cubicBezTo>
                    <a:pt x="62" y="94"/>
                    <a:pt x="63" y="95"/>
                    <a:pt x="64" y="96"/>
                  </a:cubicBezTo>
                  <a:cubicBezTo>
                    <a:pt x="63" y="95"/>
                    <a:pt x="63" y="94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moveTo>
                    <a:pt x="59" y="87"/>
                  </a:moveTo>
                  <a:cubicBezTo>
                    <a:pt x="59" y="88"/>
                    <a:pt x="60" y="88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0" y="88"/>
                    <a:pt x="59" y="88"/>
                    <a:pt x="59" y="87"/>
                  </a:cubicBezTo>
                  <a:moveTo>
                    <a:pt x="59" y="86"/>
                  </a:moveTo>
                  <a:cubicBezTo>
                    <a:pt x="59" y="87"/>
                    <a:pt x="59" y="87"/>
                    <a:pt x="59" y="87"/>
                  </a:cubicBezTo>
                  <a:cubicBezTo>
                    <a:pt x="59" y="87"/>
                    <a:pt x="59" y="87"/>
                    <a:pt x="59" y="86"/>
                  </a:cubicBezTo>
                  <a:moveTo>
                    <a:pt x="58" y="86"/>
                  </a:moveTo>
                  <a:cubicBezTo>
                    <a:pt x="58" y="86"/>
                    <a:pt x="58" y="86"/>
                    <a:pt x="59" y="86"/>
                  </a:cubicBezTo>
                  <a:cubicBezTo>
                    <a:pt x="58" y="86"/>
                    <a:pt x="58" y="86"/>
                    <a:pt x="58" y="86"/>
                  </a:cubicBezTo>
                  <a:moveTo>
                    <a:pt x="57" y="84"/>
                  </a:moveTo>
                  <a:cubicBezTo>
                    <a:pt x="58" y="85"/>
                    <a:pt x="58" y="85"/>
                    <a:pt x="58" y="86"/>
                  </a:cubicBezTo>
                  <a:cubicBezTo>
                    <a:pt x="58" y="85"/>
                    <a:pt x="58" y="85"/>
                    <a:pt x="57" y="84"/>
                  </a:cubicBezTo>
                  <a:moveTo>
                    <a:pt x="57" y="84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moveTo>
                    <a:pt x="57" y="83"/>
                  </a:moveTo>
                  <a:cubicBezTo>
                    <a:pt x="57" y="83"/>
                    <a:pt x="57" y="83"/>
                    <a:pt x="57" y="83"/>
                  </a:cubicBezTo>
                  <a:cubicBezTo>
                    <a:pt x="57" y="83"/>
                    <a:pt x="57" y="83"/>
                    <a:pt x="57" y="83"/>
                  </a:cubicBezTo>
                  <a:moveTo>
                    <a:pt x="55" y="80"/>
                  </a:move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0"/>
                    <a:pt x="55" y="80"/>
                  </a:cubicBezTo>
                  <a:moveTo>
                    <a:pt x="51" y="73"/>
                  </a:moveTo>
                  <a:cubicBezTo>
                    <a:pt x="52" y="76"/>
                    <a:pt x="54" y="78"/>
                    <a:pt x="55" y="80"/>
                  </a:cubicBezTo>
                  <a:cubicBezTo>
                    <a:pt x="54" y="78"/>
                    <a:pt x="52" y="76"/>
                    <a:pt x="51" y="73"/>
                  </a:cubicBezTo>
                  <a:moveTo>
                    <a:pt x="50" y="73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1" y="73"/>
                    <a:pt x="51" y="73"/>
                    <a:pt x="50" y="73"/>
                  </a:cubicBezTo>
                  <a:moveTo>
                    <a:pt x="50" y="73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moveTo>
                    <a:pt x="48" y="70"/>
                  </a:moveTo>
                  <a:cubicBezTo>
                    <a:pt x="49" y="70"/>
                    <a:pt x="49" y="71"/>
                    <a:pt x="50" y="72"/>
                  </a:cubicBezTo>
                  <a:cubicBezTo>
                    <a:pt x="49" y="71"/>
                    <a:pt x="49" y="70"/>
                    <a:pt x="48" y="70"/>
                  </a:cubicBezTo>
                  <a:moveTo>
                    <a:pt x="48" y="69"/>
                  </a:moveTo>
                  <a:cubicBezTo>
                    <a:pt x="48" y="69"/>
                    <a:pt x="48" y="69"/>
                    <a:pt x="48" y="69"/>
                  </a:cubicBezTo>
                  <a:cubicBezTo>
                    <a:pt x="48" y="69"/>
                    <a:pt x="48" y="69"/>
                    <a:pt x="48" y="69"/>
                  </a:cubicBezTo>
                  <a:moveTo>
                    <a:pt x="45" y="65"/>
                  </a:moveTo>
                  <a:cubicBezTo>
                    <a:pt x="45" y="65"/>
                    <a:pt x="45" y="65"/>
                    <a:pt x="45" y="66"/>
                  </a:cubicBezTo>
                  <a:cubicBezTo>
                    <a:pt x="45" y="65"/>
                    <a:pt x="45" y="65"/>
                    <a:pt x="45" y="65"/>
                  </a:cubicBezTo>
                  <a:moveTo>
                    <a:pt x="44" y="64"/>
                  </a:moveTo>
                  <a:cubicBezTo>
                    <a:pt x="44" y="64"/>
                    <a:pt x="45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4" y="64"/>
                    <a:pt x="44" y="64"/>
                  </a:cubicBezTo>
                  <a:moveTo>
                    <a:pt x="44" y="63"/>
                  </a:move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moveTo>
                    <a:pt x="95" y="58"/>
                  </a:moveTo>
                  <a:cubicBezTo>
                    <a:pt x="95" y="58"/>
                    <a:pt x="96" y="58"/>
                    <a:pt x="96" y="59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96" y="58"/>
                    <a:pt x="95" y="58"/>
                  </a:cubicBezTo>
                  <a:moveTo>
                    <a:pt x="78" y="33"/>
                  </a:move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moveTo>
                    <a:pt x="78" y="33"/>
                  </a:move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moveTo>
                    <a:pt x="77" y="32"/>
                  </a:move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moveTo>
                    <a:pt x="77" y="32"/>
                  </a:move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moveTo>
                    <a:pt x="76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6" y="31"/>
                    <a:pt x="76" y="31"/>
                    <a:pt x="76" y="31"/>
                  </a:cubicBezTo>
                  <a:moveTo>
                    <a:pt x="74" y="29"/>
                  </a:moveTo>
                  <a:cubicBezTo>
                    <a:pt x="75" y="29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6" y="30"/>
                    <a:pt x="76" y="31"/>
                  </a:cubicBezTo>
                  <a:cubicBezTo>
                    <a:pt x="75" y="30"/>
                    <a:pt x="75" y="30"/>
                    <a:pt x="74" y="29"/>
                  </a:cubicBezTo>
                  <a:moveTo>
                    <a:pt x="72" y="26"/>
                  </a:move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72" y="27"/>
                    <a:pt x="72" y="26"/>
                  </a:cubicBezTo>
                  <a:moveTo>
                    <a:pt x="70" y="24"/>
                  </a:moveTo>
                  <a:cubicBezTo>
                    <a:pt x="71" y="25"/>
                    <a:pt x="71" y="26"/>
                    <a:pt x="72" y="26"/>
                  </a:cubicBezTo>
                  <a:cubicBezTo>
                    <a:pt x="71" y="26"/>
                    <a:pt x="71" y="25"/>
                    <a:pt x="70" y="24"/>
                  </a:cubicBezTo>
                  <a:moveTo>
                    <a:pt x="70" y="24"/>
                  </a:move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moveTo>
                    <a:pt x="69" y="23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3"/>
                  </a:cubicBezTo>
                  <a:moveTo>
                    <a:pt x="0" y="23"/>
                  </a:move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69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moveTo>
                    <a:pt x="69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moveTo>
                    <a:pt x="67" y="21"/>
                  </a:move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moveTo>
                    <a:pt x="54" y="10"/>
                  </a:moveTo>
                  <a:cubicBezTo>
                    <a:pt x="54" y="10"/>
                    <a:pt x="54" y="10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6" y="11"/>
                    <a:pt x="57" y="12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9" y="14"/>
                    <a:pt x="60" y="15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3" y="17"/>
                    <a:pt x="64" y="18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6" y="20"/>
                    <a:pt x="66" y="20"/>
                    <a:pt x="67" y="21"/>
                  </a:cubicBezTo>
                  <a:cubicBezTo>
                    <a:pt x="62" y="17"/>
                    <a:pt x="58" y="13"/>
                    <a:pt x="54" y="10"/>
                  </a:cubicBezTo>
                  <a:moveTo>
                    <a:pt x="53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moveTo>
                    <a:pt x="53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moveTo>
                    <a:pt x="52" y="8"/>
                  </a:moveTo>
                  <a:cubicBezTo>
                    <a:pt x="52" y="8"/>
                    <a:pt x="52" y="8"/>
                    <a:pt x="52" y="9"/>
                  </a:cubicBezTo>
                  <a:cubicBezTo>
                    <a:pt x="52" y="8"/>
                    <a:pt x="52" y="8"/>
                    <a:pt x="52" y="8"/>
                  </a:cubicBezTo>
                  <a:moveTo>
                    <a:pt x="52" y="8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moveTo>
                    <a:pt x="51" y="8"/>
                  </a:moveTo>
                  <a:cubicBezTo>
                    <a:pt x="51" y="8"/>
                    <a:pt x="52" y="8"/>
                    <a:pt x="52" y="8"/>
                  </a:cubicBezTo>
                  <a:cubicBezTo>
                    <a:pt x="52" y="8"/>
                    <a:pt x="51" y="8"/>
                    <a:pt x="51" y="8"/>
                  </a:cubicBezTo>
                  <a:moveTo>
                    <a:pt x="39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1" y="1"/>
                    <a:pt x="42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3"/>
                    <a:pt x="46" y="4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5"/>
                    <a:pt x="49" y="6"/>
                    <a:pt x="50" y="7"/>
                  </a:cubicBezTo>
                  <a:cubicBezTo>
                    <a:pt x="47" y="4"/>
                    <a:pt x="43" y="2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413"/>
            <p:cNvSpPr/>
            <p:nvPr>
              <p:custDataLst>
                <p:tags r:id="rId407"/>
              </p:custDataLst>
            </p:nvPr>
          </p:nvSpPr>
          <p:spPr bwMode="auto">
            <a:xfrm>
              <a:off x="10671175" y="2284413"/>
              <a:ext cx="79375" cy="42863"/>
            </a:xfrm>
            <a:custGeom>
              <a:avLst/>
              <a:gdLst>
                <a:gd name="T0" fmla="*/ 40 w 41"/>
                <a:gd name="T1" fmla="*/ 0 h 23"/>
                <a:gd name="T2" fmla="*/ 40 w 41"/>
                <a:gd name="T3" fmla="*/ 0 h 23"/>
                <a:gd name="T4" fmla="*/ 0 w 41"/>
                <a:gd name="T5" fmla="*/ 23 h 23"/>
                <a:gd name="T6" fmla="*/ 1 w 41"/>
                <a:gd name="T7" fmla="*/ 23 h 23"/>
                <a:gd name="T8" fmla="*/ 1 w 41"/>
                <a:gd name="T9" fmla="*/ 23 h 23"/>
                <a:gd name="T10" fmla="*/ 1 w 41"/>
                <a:gd name="T11" fmla="*/ 23 h 23"/>
                <a:gd name="T12" fmla="*/ 41 w 41"/>
                <a:gd name="T13" fmla="*/ 0 h 23"/>
                <a:gd name="T14" fmla="*/ 40 w 41"/>
                <a:gd name="T15" fmla="*/ 0 h 23"/>
                <a:gd name="T16" fmla="*/ 40 w 41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414"/>
            <p:cNvSpPr/>
            <p:nvPr>
              <p:custDataLst>
                <p:tags r:id="rId408"/>
              </p:custDataLst>
            </p:nvPr>
          </p:nvSpPr>
          <p:spPr bwMode="auto">
            <a:xfrm>
              <a:off x="10674350" y="2284413"/>
              <a:ext cx="82550" cy="49213"/>
            </a:xfrm>
            <a:custGeom>
              <a:avLst/>
              <a:gdLst>
                <a:gd name="T0" fmla="*/ 40 w 44"/>
                <a:gd name="T1" fmla="*/ 0 h 26"/>
                <a:gd name="T2" fmla="*/ 40 w 44"/>
                <a:gd name="T3" fmla="*/ 0 h 26"/>
                <a:gd name="T4" fmla="*/ 0 w 44"/>
                <a:gd name="T5" fmla="*/ 23 h 26"/>
                <a:gd name="T6" fmla="*/ 0 w 44"/>
                <a:gd name="T7" fmla="*/ 23 h 26"/>
                <a:gd name="T8" fmla="*/ 1 w 44"/>
                <a:gd name="T9" fmla="*/ 24 h 26"/>
                <a:gd name="T10" fmla="*/ 4 w 44"/>
                <a:gd name="T11" fmla="*/ 26 h 26"/>
                <a:gd name="T12" fmla="*/ 44 w 44"/>
                <a:gd name="T13" fmla="*/ 2 h 26"/>
                <a:gd name="T14" fmla="*/ 40 w 44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5"/>
                    <a:pt x="3" y="25"/>
                    <a:pt x="4" y="26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415"/>
            <p:cNvSpPr/>
            <p:nvPr>
              <p:custDataLst>
                <p:tags r:id="rId409"/>
              </p:custDataLst>
            </p:nvPr>
          </p:nvSpPr>
          <p:spPr bwMode="auto">
            <a:xfrm>
              <a:off x="10680700" y="2287588"/>
              <a:ext cx="82550" cy="49213"/>
            </a:xfrm>
            <a:custGeom>
              <a:avLst/>
              <a:gdLst>
                <a:gd name="T0" fmla="*/ 40 w 43"/>
                <a:gd name="T1" fmla="*/ 0 h 26"/>
                <a:gd name="T2" fmla="*/ 40 w 43"/>
                <a:gd name="T3" fmla="*/ 0 h 26"/>
                <a:gd name="T4" fmla="*/ 0 w 43"/>
                <a:gd name="T5" fmla="*/ 24 h 26"/>
                <a:gd name="T6" fmla="*/ 3 w 43"/>
                <a:gd name="T7" fmla="*/ 26 h 26"/>
                <a:gd name="T8" fmla="*/ 43 w 43"/>
                <a:gd name="T9" fmla="*/ 3 h 26"/>
                <a:gd name="T10" fmla="*/ 40 w 43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5"/>
                    <a:pt x="3" y="26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416"/>
            <p:cNvSpPr/>
            <p:nvPr>
              <p:custDataLst>
                <p:tags r:id="rId410"/>
              </p:custDataLst>
            </p:nvPr>
          </p:nvSpPr>
          <p:spPr bwMode="auto">
            <a:xfrm>
              <a:off x="10687050" y="2293938"/>
              <a:ext cx="84138" cy="47625"/>
            </a:xfrm>
            <a:custGeom>
              <a:avLst/>
              <a:gdLst>
                <a:gd name="T0" fmla="*/ 40 w 44"/>
                <a:gd name="T1" fmla="*/ 0 h 25"/>
                <a:gd name="T2" fmla="*/ 40 w 44"/>
                <a:gd name="T3" fmla="*/ 0 h 25"/>
                <a:gd name="T4" fmla="*/ 0 w 44"/>
                <a:gd name="T5" fmla="*/ 23 h 25"/>
                <a:gd name="T6" fmla="*/ 4 w 44"/>
                <a:gd name="T7" fmla="*/ 25 h 25"/>
                <a:gd name="T8" fmla="*/ 44 w 44"/>
                <a:gd name="T9" fmla="*/ 2 h 25"/>
                <a:gd name="T10" fmla="*/ 43 w 44"/>
                <a:gd name="T11" fmla="*/ 2 h 25"/>
                <a:gd name="T12" fmla="*/ 43 w 44"/>
                <a:gd name="T13" fmla="*/ 2 h 25"/>
                <a:gd name="T14" fmla="*/ 40 w 44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3" y="25"/>
                    <a:pt x="4" y="25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417"/>
            <p:cNvSpPr/>
            <p:nvPr>
              <p:custDataLst>
                <p:tags r:id="rId411"/>
              </p:custDataLst>
            </p:nvPr>
          </p:nvSpPr>
          <p:spPr bwMode="auto">
            <a:xfrm>
              <a:off x="10694988" y="2297113"/>
              <a:ext cx="80963" cy="49213"/>
            </a:xfrm>
            <a:custGeom>
              <a:avLst/>
              <a:gdLst>
                <a:gd name="T0" fmla="*/ 40 w 43"/>
                <a:gd name="T1" fmla="*/ 0 h 26"/>
                <a:gd name="T2" fmla="*/ 0 w 43"/>
                <a:gd name="T3" fmla="*/ 23 h 26"/>
                <a:gd name="T4" fmla="*/ 3 w 43"/>
                <a:gd name="T5" fmla="*/ 26 h 26"/>
                <a:gd name="T6" fmla="*/ 43 w 43"/>
                <a:gd name="T7" fmla="*/ 3 h 26"/>
                <a:gd name="T8" fmla="*/ 43 w 43"/>
                <a:gd name="T9" fmla="*/ 3 h 26"/>
                <a:gd name="T10" fmla="*/ 43 w 43"/>
                <a:gd name="T11" fmla="*/ 3 h 26"/>
                <a:gd name="T12" fmla="*/ 42 w 43"/>
                <a:gd name="T13" fmla="*/ 2 h 26"/>
                <a:gd name="T14" fmla="*/ 42 w 43"/>
                <a:gd name="T15" fmla="*/ 2 h 26"/>
                <a:gd name="T16" fmla="*/ 42 w 43"/>
                <a:gd name="T17" fmla="*/ 2 h 26"/>
                <a:gd name="T18" fmla="*/ 42 w 43"/>
                <a:gd name="T19" fmla="*/ 2 h 26"/>
                <a:gd name="T20" fmla="*/ 42 w 43"/>
                <a:gd name="T21" fmla="*/ 2 h 26"/>
                <a:gd name="T22" fmla="*/ 42 w 43"/>
                <a:gd name="T23" fmla="*/ 2 h 26"/>
                <a:gd name="T24" fmla="*/ 42 w 43"/>
                <a:gd name="T25" fmla="*/ 2 h 26"/>
                <a:gd name="T26" fmla="*/ 42 w 43"/>
                <a:gd name="T27" fmla="*/ 2 h 26"/>
                <a:gd name="T28" fmla="*/ 41 w 43"/>
                <a:gd name="T29" fmla="*/ 2 h 26"/>
                <a:gd name="T30" fmla="*/ 41 w 43"/>
                <a:gd name="T31" fmla="*/ 2 h 26"/>
                <a:gd name="T32" fmla="*/ 41 w 43"/>
                <a:gd name="T33" fmla="*/ 1 h 26"/>
                <a:gd name="T34" fmla="*/ 41 w 43"/>
                <a:gd name="T35" fmla="*/ 1 h 26"/>
                <a:gd name="T36" fmla="*/ 41 w 43"/>
                <a:gd name="T37" fmla="*/ 1 h 26"/>
                <a:gd name="T38" fmla="*/ 41 w 43"/>
                <a:gd name="T39" fmla="*/ 1 h 26"/>
                <a:gd name="T40" fmla="*/ 41 w 43"/>
                <a:gd name="T41" fmla="*/ 1 h 26"/>
                <a:gd name="T42" fmla="*/ 41 w 43"/>
                <a:gd name="T43" fmla="*/ 1 h 26"/>
                <a:gd name="T44" fmla="*/ 41 w 43"/>
                <a:gd name="T45" fmla="*/ 1 h 26"/>
                <a:gd name="T46" fmla="*/ 41 w 43"/>
                <a:gd name="T47" fmla="*/ 1 h 26"/>
                <a:gd name="T48" fmla="*/ 40 w 43"/>
                <a:gd name="T49" fmla="*/ 1 h 26"/>
                <a:gd name="T50" fmla="*/ 40 w 43"/>
                <a:gd name="T51" fmla="*/ 1 h 26"/>
                <a:gd name="T52" fmla="*/ 40 w 43"/>
                <a:gd name="T5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5"/>
                    <a:pt x="3" y="26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418"/>
            <p:cNvSpPr/>
            <p:nvPr>
              <p:custDataLst>
                <p:tags r:id="rId412"/>
              </p:custDataLst>
            </p:nvPr>
          </p:nvSpPr>
          <p:spPr bwMode="auto">
            <a:xfrm>
              <a:off x="10699750" y="2303463"/>
              <a:ext cx="84138" cy="49213"/>
            </a:xfrm>
            <a:custGeom>
              <a:avLst/>
              <a:gdLst>
                <a:gd name="T0" fmla="*/ 40 w 44"/>
                <a:gd name="T1" fmla="*/ 0 h 26"/>
                <a:gd name="T2" fmla="*/ 40 w 44"/>
                <a:gd name="T3" fmla="*/ 0 h 26"/>
                <a:gd name="T4" fmla="*/ 0 w 44"/>
                <a:gd name="T5" fmla="*/ 23 h 26"/>
                <a:gd name="T6" fmla="*/ 4 w 44"/>
                <a:gd name="T7" fmla="*/ 26 h 26"/>
                <a:gd name="T8" fmla="*/ 44 w 44"/>
                <a:gd name="T9" fmla="*/ 3 h 26"/>
                <a:gd name="T10" fmla="*/ 40 w 4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2"/>
                    <a:pt x="42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419"/>
            <p:cNvSpPr/>
            <p:nvPr>
              <p:custDataLst>
                <p:tags r:id="rId413"/>
              </p:custDataLst>
            </p:nvPr>
          </p:nvSpPr>
          <p:spPr bwMode="auto">
            <a:xfrm>
              <a:off x="10707688" y="2308225"/>
              <a:ext cx="84138" cy="49213"/>
            </a:xfrm>
            <a:custGeom>
              <a:avLst/>
              <a:gdLst>
                <a:gd name="T0" fmla="*/ 40 w 44"/>
                <a:gd name="T1" fmla="*/ 0 h 26"/>
                <a:gd name="T2" fmla="*/ 40 w 44"/>
                <a:gd name="T3" fmla="*/ 0 h 26"/>
                <a:gd name="T4" fmla="*/ 0 w 44"/>
                <a:gd name="T5" fmla="*/ 23 h 26"/>
                <a:gd name="T6" fmla="*/ 4 w 44"/>
                <a:gd name="T7" fmla="*/ 26 h 26"/>
                <a:gd name="T8" fmla="*/ 44 w 44"/>
                <a:gd name="T9" fmla="*/ 3 h 26"/>
                <a:gd name="T10" fmla="*/ 40 w 4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3" y="25"/>
                    <a:pt x="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420"/>
            <p:cNvSpPr/>
            <p:nvPr>
              <p:custDataLst>
                <p:tags r:id="rId414"/>
              </p:custDataLst>
            </p:nvPr>
          </p:nvSpPr>
          <p:spPr bwMode="auto">
            <a:xfrm>
              <a:off x="10715625" y="2314575"/>
              <a:ext cx="82550" cy="50800"/>
            </a:xfrm>
            <a:custGeom>
              <a:avLst/>
              <a:gdLst>
                <a:gd name="T0" fmla="*/ 40 w 43"/>
                <a:gd name="T1" fmla="*/ 0 h 27"/>
                <a:gd name="T2" fmla="*/ 40 w 43"/>
                <a:gd name="T3" fmla="*/ 0 h 27"/>
                <a:gd name="T4" fmla="*/ 0 w 43"/>
                <a:gd name="T5" fmla="*/ 23 h 27"/>
                <a:gd name="T6" fmla="*/ 3 w 43"/>
                <a:gd name="T7" fmla="*/ 27 h 27"/>
                <a:gd name="T8" fmla="*/ 43 w 43"/>
                <a:gd name="T9" fmla="*/ 4 h 27"/>
                <a:gd name="T10" fmla="*/ 40 w 4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7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6"/>
                    <a:pt x="3" y="27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421"/>
            <p:cNvSpPr/>
            <p:nvPr>
              <p:custDataLst>
                <p:tags r:id="rId415"/>
              </p:custDataLst>
            </p:nvPr>
          </p:nvSpPr>
          <p:spPr bwMode="auto">
            <a:xfrm>
              <a:off x="10721975" y="2322513"/>
              <a:ext cx="82550" cy="49213"/>
            </a:xfrm>
            <a:custGeom>
              <a:avLst/>
              <a:gdLst>
                <a:gd name="T0" fmla="*/ 40 w 44"/>
                <a:gd name="T1" fmla="*/ 0 h 26"/>
                <a:gd name="T2" fmla="*/ 40 w 44"/>
                <a:gd name="T3" fmla="*/ 0 h 26"/>
                <a:gd name="T4" fmla="*/ 0 w 44"/>
                <a:gd name="T5" fmla="*/ 23 h 26"/>
                <a:gd name="T6" fmla="*/ 4 w 44"/>
                <a:gd name="T7" fmla="*/ 26 h 26"/>
                <a:gd name="T8" fmla="*/ 44 w 44"/>
                <a:gd name="T9" fmla="*/ 3 h 26"/>
                <a:gd name="T10" fmla="*/ 44 w 44"/>
                <a:gd name="T11" fmla="*/ 3 h 26"/>
                <a:gd name="T12" fmla="*/ 44 w 44"/>
                <a:gd name="T13" fmla="*/ 3 h 26"/>
                <a:gd name="T14" fmla="*/ 44 w 44"/>
                <a:gd name="T15" fmla="*/ 3 h 26"/>
                <a:gd name="T16" fmla="*/ 44 w 44"/>
                <a:gd name="T17" fmla="*/ 3 h 26"/>
                <a:gd name="T18" fmla="*/ 42 w 44"/>
                <a:gd name="T19" fmla="*/ 1 h 26"/>
                <a:gd name="T20" fmla="*/ 42 w 44"/>
                <a:gd name="T21" fmla="*/ 1 h 26"/>
                <a:gd name="T22" fmla="*/ 42 w 44"/>
                <a:gd name="T23" fmla="*/ 1 h 26"/>
                <a:gd name="T24" fmla="*/ 42 w 44"/>
                <a:gd name="T25" fmla="*/ 1 h 26"/>
                <a:gd name="T26" fmla="*/ 42 w 44"/>
                <a:gd name="T27" fmla="*/ 1 h 26"/>
                <a:gd name="T28" fmla="*/ 42 w 44"/>
                <a:gd name="T29" fmla="*/ 1 h 26"/>
                <a:gd name="T30" fmla="*/ 40 w 44"/>
                <a:gd name="T3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3" y="25"/>
                    <a:pt x="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2"/>
                    <a:pt x="42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422"/>
            <p:cNvSpPr/>
            <p:nvPr>
              <p:custDataLst>
                <p:tags r:id="rId416"/>
              </p:custDataLst>
            </p:nvPr>
          </p:nvSpPr>
          <p:spPr bwMode="auto">
            <a:xfrm>
              <a:off x="10728325" y="2327275"/>
              <a:ext cx="82550" cy="52388"/>
            </a:xfrm>
            <a:custGeom>
              <a:avLst/>
              <a:gdLst>
                <a:gd name="T0" fmla="*/ 40 w 43"/>
                <a:gd name="T1" fmla="*/ 0 h 27"/>
                <a:gd name="T2" fmla="*/ 0 w 43"/>
                <a:gd name="T3" fmla="*/ 23 h 27"/>
                <a:gd name="T4" fmla="*/ 3 w 43"/>
                <a:gd name="T5" fmla="*/ 27 h 27"/>
                <a:gd name="T6" fmla="*/ 43 w 43"/>
                <a:gd name="T7" fmla="*/ 3 h 27"/>
                <a:gd name="T8" fmla="*/ 43 w 43"/>
                <a:gd name="T9" fmla="*/ 3 h 27"/>
                <a:gd name="T10" fmla="*/ 43 w 43"/>
                <a:gd name="T11" fmla="*/ 3 h 27"/>
                <a:gd name="T12" fmla="*/ 41 w 43"/>
                <a:gd name="T13" fmla="*/ 1 h 27"/>
                <a:gd name="T14" fmla="*/ 41 w 43"/>
                <a:gd name="T15" fmla="*/ 1 h 27"/>
                <a:gd name="T16" fmla="*/ 41 w 43"/>
                <a:gd name="T17" fmla="*/ 1 h 27"/>
                <a:gd name="T18" fmla="*/ 41 w 43"/>
                <a:gd name="T19" fmla="*/ 1 h 27"/>
                <a:gd name="T20" fmla="*/ 41 w 43"/>
                <a:gd name="T21" fmla="*/ 1 h 27"/>
                <a:gd name="T22" fmla="*/ 41 w 43"/>
                <a:gd name="T23" fmla="*/ 1 h 27"/>
                <a:gd name="T24" fmla="*/ 40 w 43"/>
                <a:gd name="T25" fmla="*/ 1 h 27"/>
                <a:gd name="T26" fmla="*/ 40 w 43"/>
                <a:gd name="T27" fmla="*/ 1 h 27"/>
                <a:gd name="T28" fmla="*/ 40 w 43"/>
                <a:gd name="T29" fmla="*/ 0 h 27"/>
                <a:gd name="T30" fmla="*/ 40 w 43"/>
                <a:gd name="T31" fmla="*/ 0 h 27"/>
                <a:gd name="T32" fmla="*/ 40 w 43"/>
                <a:gd name="T33" fmla="*/ 0 h 27"/>
                <a:gd name="T34" fmla="*/ 40 w 43"/>
                <a:gd name="T35" fmla="*/ 0 h 27"/>
                <a:gd name="T36" fmla="*/ 40 w 43"/>
                <a:gd name="T37" fmla="*/ 0 h 27"/>
                <a:gd name="T38" fmla="*/ 40 w 43"/>
                <a:gd name="T39" fmla="*/ 0 h 27"/>
                <a:gd name="T40" fmla="*/ 40 w 43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5"/>
                    <a:pt x="3" y="27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3"/>
                    <a:pt x="42" y="2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423"/>
            <p:cNvSpPr/>
            <p:nvPr>
              <p:custDataLst>
                <p:tags r:id="rId417"/>
              </p:custDataLst>
            </p:nvPr>
          </p:nvSpPr>
          <p:spPr bwMode="auto">
            <a:xfrm>
              <a:off x="10734675" y="2333625"/>
              <a:ext cx="82550" cy="50800"/>
            </a:xfrm>
            <a:custGeom>
              <a:avLst/>
              <a:gdLst>
                <a:gd name="T0" fmla="*/ 40 w 43"/>
                <a:gd name="T1" fmla="*/ 0 h 27"/>
                <a:gd name="T2" fmla="*/ 0 w 43"/>
                <a:gd name="T3" fmla="*/ 24 h 27"/>
                <a:gd name="T4" fmla="*/ 3 w 43"/>
                <a:gd name="T5" fmla="*/ 27 h 27"/>
                <a:gd name="T6" fmla="*/ 43 w 43"/>
                <a:gd name="T7" fmla="*/ 4 h 27"/>
                <a:gd name="T8" fmla="*/ 42 w 43"/>
                <a:gd name="T9" fmla="*/ 3 h 27"/>
                <a:gd name="T10" fmla="*/ 42 w 43"/>
                <a:gd name="T11" fmla="*/ 3 h 27"/>
                <a:gd name="T12" fmla="*/ 40 w 43"/>
                <a:gd name="T13" fmla="*/ 1 h 27"/>
                <a:gd name="T14" fmla="*/ 40 w 43"/>
                <a:gd name="T15" fmla="*/ 1 h 27"/>
                <a:gd name="T16" fmla="*/ 40 w 43"/>
                <a:gd name="T17" fmla="*/ 0 h 27"/>
                <a:gd name="T18" fmla="*/ 40 w 43"/>
                <a:gd name="T19" fmla="*/ 0 h 27"/>
                <a:gd name="T20" fmla="*/ 40 w 43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7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6"/>
                    <a:pt x="3" y="27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1" y="2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424"/>
            <p:cNvSpPr/>
            <p:nvPr>
              <p:custDataLst>
                <p:tags r:id="rId418"/>
              </p:custDataLst>
            </p:nvPr>
          </p:nvSpPr>
          <p:spPr bwMode="auto">
            <a:xfrm>
              <a:off x="10741025" y="2341563"/>
              <a:ext cx="80963" cy="50800"/>
            </a:xfrm>
            <a:custGeom>
              <a:avLst/>
              <a:gdLst>
                <a:gd name="T0" fmla="*/ 40 w 43"/>
                <a:gd name="T1" fmla="*/ 0 h 27"/>
                <a:gd name="T2" fmla="*/ 40 w 43"/>
                <a:gd name="T3" fmla="*/ 0 h 27"/>
                <a:gd name="T4" fmla="*/ 0 w 43"/>
                <a:gd name="T5" fmla="*/ 23 h 27"/>
                <a:gd name="T6" fmla="*/ 3 w 43"/>
                <a:gd name="T7" fmla="*/ 27 h 27"/>
                <a:gd name="T8" fmla="*/ 43 w 43"/>
                <a:gd name="T9" fmla="*/ 3 h 27"/>
                <a:gd name="T10" fmla="*/ 43 w 43"/>
                <a:gd name="T11" fmla="*/ 3 h 27"/>
                <a:gd name="T12" fmla="*/ 43 w 43"/>
                <a:gd name="T13" fmla="*/ 3 h 27"/>
                <a:gd name="T14" fmla="*/ 43 w 43"/>
                <a:gd name="T15" fmla="*/ 3 h 27"/>
                <a:gd name="T16" fmla="*/ 43 w 43"/>
                <a:gd name="T17" fmla="*/ 3 h 27"/>
                <a:gd name="T18" fmla="*/ 43 w 43"/>
                <a:gd name="T19" fmla="*/ 3 h 27"/>
                <a:gd name="T20" fmla="*/ 43 w 43"/>
                <a:gd name="T21" fmla="*/ 3 h 27"/>
                <a:gd name="T22" fmla="*/ 43 w 43"/>
                <a:gd name="T23" fmla="*/ 3 h 27"/>
                <a:gd name="T24" fmla="*/ 43 w 43"/>
                <a:gd name="T25" fmla="*/ 3 h 27"/>
                <a:gd name="T26" fmla="*/ 42 w 43"/>
                <a:gd name="T27" fmla="*/ 2 h 27"/>
                <a:gd name="T28" fmla="*/ 42 w 43"/>
                <a:gd name="T29" fmla="*/ 2 h 27"/>
                <a:gd name="T30" fmla="*/ 42 w 43"/>
                <a:gd name="T31" fmla="*/ 2 h 27"/>
                <a:gd name="T32" fmla="*/ 42 w 43"/>
                <a:gd name="T33" fmla="*/ 2 h 27"/>
                <a:gd name="T34" fmla="*/ 42 w 43"/>
                <a:gd name="T35" fmla="*/ 2 h 27"/>
                <a:gd name="T36" fmla="*/ 42 w 43"/>
                <a:gd name="T37" fmla="*/ 2 h 27"/>
                <a:gd name="T38" fmla="*/ 42 w 43"/>
                <a:gd name="T39" fmla="*/ 2 h 27"/>
                <a:gd name="T40" fmla="*/ 42 w 43"/>
                <a:gd name="T41" fmla="*/ 2 h 27"/>
                <a:gd name="T42" fmla="*/ 41 w 43"/>
                <a:gd name="T43" fmla="*/ 1 h 27"/>
                <a:gd name="T44" fmla="*/ 41 w 43"/>
                <a:gd name="T45" fmla="*/ 1 h 27"/>
                <a:gd name="T46" fmla="*/ 41 w 43"/>
                <a:gd name="T47" fmla="*/ 1 h 27"/>
                <a:gd name="T48" fmla="*/ 41 w 43"/>
                <a:gd name="T49" fmla="*/ 1 h 27"/>
                <a:gd name="T50" fmla="*/ 41 w 43"/>
                <a:gd name="T51" fmla="*/ 1 h 27"/>
                <a:gd name="T52" fmla="*/ 41 w 43"/>
                <a:gd name="T53" fmla="*/ 1 h 27"/>
                <a:gd name="T54" fmla="*/ 40 w 43"/>
                <a:gd name="T5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27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5"/>
                    <a:pt x="3" y="27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425"/>
            <p:cNvSpPr/>
            <p:nvPr>
              <p:custDataLst>
                <p:tags r:id="rId419"/>
              </p:custDataLst>
            </p:nvPr>
          </p:nvSpPr>
          <p:spPr bwMode="auto">
            <a:xfrm>
              <a:off x="10745788" y="2346325"/>
              <a:ext cx="82550" cy="53975"/>
            </a:xfrm>
            <a:custGeom>
              <a:avLst/>
              <a:gdLst>
                <a:gd name="T0" fmla="*/ 40 w 43"/>
                <a:gd name="T1" fmla="*/ 0 h 28"/>
                <a:gd name="T2" fmla="*/ 0 w 43"/>
                <a:gd name="T3" fmla="*/ 24 h 28"/>
                <a:gd name="T4" fmla="*/ 3 w 43"/>
                <a:gd name="T5" fmla="*/ 28 h 28"/>
                <a:gd name="T6" fmla="*/ 43 w 43"/>
                <a:gd name="T7" fmla="*/ 4 h 28"/>
                <a:gd name="T8" fmla="*/ 40 w 43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6"/>
                    <a:pt x="3" y="28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1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426"/>
            <p:cNvSpPr/>
            <p:nvPr>
              <p:custDataLst>
                <p:tags r:id="rId420"/>
              </p:custDataLst>
            </p:nvPr>
          </p:nvSpPr>
          <p:spPr bwMode="auto">
            <a:xfrm>
              <a:off x="10752138" y="2354263"/>
              <a:ext cx="84138" cy="53975"/>
            </a:xfrm>
            <a:custGeom>
              <a:avLst/>
              <a:gdLst>
                <a:gd name="T0" fmla="*/ 40 w 44"/>
                <a:gd name="T1" fmla="*/ 0 h 28"/>
                <a:gd name="T2" fmla="*/ 0 w 44"/>
                <a:gd name="T3" fmla="*/ 24 h 28"/>
                <a:gd name="T4" fmla="*/ 3 w 44"/>
                <a:gd name="T5" fmla="*/ 26 h 28"/>
                <a:gd name="T6" fmla="*/ 3 w 44"/>
                <a:gd name="T7" fmla="*/ 26 h 28"/>
                <a:gd name="T8" fmla="*/ 3 w 44"/>
                <a:gd name="T9" fmla="*/ 27 h 28"/>
                <a:gd name="T10" fmla="*/ 4 w 44"/>
                <a:gd name="T11" fmla="*/ 28 h 28"/>
                <a:gd name="T12" fmla="*/ 4 w 44"/>
                <a:gd name="T13" fmla="*/ 28 h 28"/>
                <a:gd name="T14" fmla="*/ 4 w 44"/>
                <a:gd name="T15" fmla="*/ 28 h 28"/>
                <a:gd name="T16" fmla="*/ 44 w 44"/>
                <a:gd name="T17" fmla="*/ 5 h 28"/>
                <a:gd name="T18" fmla="*/ 40 w 44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8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5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3"/>
                    <a:pt x="42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427"/>
            <p:cNvSpPr/>
            <p:nvPr>
              <p:custDataLst>
                <p:tags r:id="rId421"/>
              </p:custDataLst>
            </p:nvPr>
          </p:nvSpPr>
          <p:spPr bwMode="auto">
            <a:xfrm>
              <a:off x="10760075" y="2363788"/>
              <a:ext cx="85725" cy="57150"/>
            </a:xfrm>
            <a:custGeom>
              <a:avLst/>
              <a:gdLst>
                <a:gd name="T0" fmla="*/ 40 w 45"/>
                <a:gd name="T1" fmla="*/ 0 h 30"/>
                <a:gd name="T2" fmla="*/ 0 w 45"/>
                <a:gd name="T3" fmla="*/ 23 h 30"/>
                <a:gd name="T4" fmla="*/ 0 w 45"/>
                <a:gd name="T5" fmla="*/ 23 h 30"/>
                <a:gd name="T6" fmla="*/ 0 w 45"/>
                <a:gd name="T7" fmla="*/ 23 h 30"/>
                <a:gd name="T8" fmla="*/ 0 w 45"/>
                <a:gd name="T9" fmla="*/ 23 h 30"/>
                <a:gd name="T10" fmla="*/ 0 w 45"/>
                <a:gd name="T11" fmla="*/ 24 h 30"/>
                <a:gd name="T12" fmla="*/ 3 w 45"/>
                <a:gd name="T13" fmla="*/ 27 h 30"/>
                <a:gd name="T14" fmla="*/ 3 w 45"/>
                <a:gd name="T15" fmla="*/ 27 h 30"/>
                <a:gd name="T16" fmla="*/ 3 w 45"/>
                <a:gd name="T17" fmla="*/ 28 h 30"/>
                <a:gd name="T18" fmla="*/ 5 w 45"/>
                <a:gd name="T19" fmla="*/ 30 h 30"/>
                <a:gd name="T20" fmla="*/ 5 w 45"/>
                <a:gd name="T21" fmla="*/ 30 h 30"/>
                <a:gd name="T22" fmla="*/ 45 w 45"/>
                <a:gd name="T23" fmla="*/ 7 h 30"/>
                <a:gd name="T24" fmla="*/ 40 w 45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30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4"/>
                    <a:pt x="41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428"/>
            <p:cNvSpPr/>
            <p:nvPr>
              <p:custDataLst>
                <p:tags r:id="rId422"/>
              </p:custDataLst>
            </p:nvPr>
          </p:nvSpPr>
          <p:spPr bwMode="auto">
            <a:xfrm>
              <a:off x="10769600" y="2376488"/>
              <a:ext cx="87313" cy="63500"/>
            </a:xfrm>
            <a:custGeom>
              <a:avLst/>
              <a:gdLst>
                <a:gd name="T0" fmla="*/ 40 w 46"/>
                <a:gd name="T1" fmla="*/ 0 h 33"/>
                <a:gd name="T2" fmla="*/ 0 w 46"/>
                <a:gd name="T3" fmla="*/ 23 h 33"/>
                <a:gd name="T4" fmla="*/ 0 w 46"/>
                <a:gd name="T5" fmla="*/ 24 h 33"/>
                <a:gd name="T6" fmla="*/ 0 w 46"/>
                <a:gd name="T7" fmla="*/ 24 h 33"/>
                <a:gd name="T8" fmla="*/ 0 w 46"/>
                <a:gd name="T9" fmla="*/ 24 h 33"/>
                <a:gd name="T10" fmla="*/ 1 w 46"/>
                <a:gd name="T11" fmla="*/ 24 h 33"/>
                <a:gd name="T12" fmla="*/ 1 w 46"/>
                <a:gd name="T13" fmla="*/ 24 h 33"/>
                <a:gd name="T14" fmla="*/ 5 w 46"/>
                <a:gd name="T15" fmla="*/ 31 h 33"/>
                <a:gd name="T16" fmla="*/ 5 w 46"/>
                <a:gd name="T17" fmla="*/ 31 h 33"/>
                <a:gd name="T18" fmla="*/ 5 w 46"/>
                <a:gd name="T19" fmla="*/ 32 h 33"/>
                <a:gd name="T20" fmla="*/ 6 w 46"/>
                <a:gd name="T21" fmla="*/ 33 h 33"/>
                <a:gd name="T22" fmla="*/ 46 w 46"/>
                <a:gd name="T23" fmla="*/ 10 h 33"/>
                <a:gd name="T24" fmla="*/ 45 w 46"/>
                <a:gd name="T25" fmla="*/ 9 h 33"/>
                <a:gd name="T26" fmla="*/ 45 w 46"/>
                <a:gd name="T27" fmla="*/ 9 h 33"/>
                <a:gd name="T28" fmla="*/ 40 w 46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3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7"/>
                    <a:pt x="4" y="29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2"/>
                    <a:pt x="5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3" y="6"/>
                    <a:pt x="42" y="3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429"/>
            <p:cNvSpPr/>
            <p:nvPr>
              <p:custDataLst>
                <p:tags r:id="rId423"/>
              </p:custDataLst>
            </p:nvPr>
          </p:nvSpPr>
          <p:spPr bwMode="auto">
            <a:xfrm>
              <a:off x="10780713" y="2395538"/>
              <a:ext cx="84138" cy="57150"/>
            </a:xfrm>
            <a:custGeom>
              <a:avLst/>
              <a:gdLst>
                <a:gd name="T0" fmla="*/ 40 w 44"/>
                <a:gd name="T1" fmla="*/ 0 h 30"/>
                <a:gd name="T2" fmla="*/ 40 w 44"/>
                <a:gd name="T3" fmla="*/ 0 h 30"/>
                <a:gd name="T4" fmla="*/ 0 w 44"/>
                <a:gd name="T5" fmla="*/ 23 h 30"/>
                <a:gd name="T6" fmla="*/ 1 w 44"/>
                <a:gd name="T7" fmla="*/ 24 h 30"/>
                <a:gd name="T8" fmla="*/ 1 w 44"/>
                <a:gd name="T9" fmla="*/ 24 h 30"/>
                <a:gd name="T10" fmla="*/ 1 w 44"/>
                <a:gd name="T11" fmla="*/ 25 h 30"/>
                <a:gd name="T12" fmla="*/ 1 w 44"/>
                <a:gd name="T13" fmla="*/ 25 h 30"/>
                <a:gd name="T14" fmla="*/ 1 w 44"/>
                <a:gd name="T15" fmla="*/ 25 h 30"/>
                <a:gd name="T16" fmla="*/ 2 w 44"/>
                <a:gd name="T17" fmla="*/ 27 h 30"/>
                <a:gd name="T18" fmla="*/ 2 w 44"/>
                <a:gd name="T19" fmla="*/ 27 h 30"/>
                <a:gd name="T20" fmla="*/ 3 w 44"/>
                <a:gd name="T21" fmla="*/ 27 h 30"/>
                <a:gd name="T22" fmla="*/ 3 w 44"/>
                <a:gd name="T23" fmla="*/ 27 h 30"/>
                <a:gd name="T24" fmla="*/ 3 w 44"/>
                <a:gd name="T25" fmla="*/ 28 h 30"/>
                <a:gd name="T26" fmla="*/ 3 w 44"/>
                <a:gd name="T27" fmla="*/ 28 h 30"/>
                <a:gd name="T28" fmla="*/ 4 w 44"/>
                <a:gd name="T29" fmla="*/ 30 h 30"/>
                <a:gd name="T30" fmla="*/ 4 w 44"/>
                <a:gd name="T31" fmla="*/ 30 h 30"/>
                <a:gd name="T32" fmla="*/ 4 w 44"/>
                <a:gd name="T33" fmla="*/ 30 h 30"/>
                <a:gd name="T34" fmla="*/ 44 w 44"/>
                <a:gd name="T35" fmla="*/ 7 h 30"/>
                <a:gd name="T36" fmla="*/ 40 w 44"/>
                <a:gd name="T37" fmla="*/ 0 h 30"/>
                <a:gd name="T38" fmla="*/ 40 w 44"/>
                <a:gd name="T39" fmla="*/ 0 h 30"/>
                <a:gd name="T40" fmla="*/ 40 w 44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0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5"/>
                    <a:pt x="42" y="2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430"/>
            <p:cNvSpPr/>
            <p:nvPr>
              <p:custDataLst>
                <p:tags r:id="rId424"/>
              </p:custDataLst>
            </p:nvPr>
          </p:nvSpPr>
          <p:spPr bwMode="auto">
            <a:xfrm>
              <a:off x="10788650" y="2409825"/>
              <a:ext cx="79375" cy="50800"/>
            </a:xfrm>
            <a:custGeom>
              <a:avLst/>
              <a:gdLst>
                <a:gd name="T0" fmla="*/ 40 w 42"/>
                <a:gd name="T1" fmla="*/ 0 h 27"/>
                <a:gd name="T2" fmla="*/ 0 w 42"/>
                <a:gd name="T3" fmla="*/ 23 h 27"/>
                <a:gd name="T4" fmla="*/ 0 w 42"/>
                <a:gd name="T5" fmla="*/ 23 h 27"/>
                <a:gd name="T6" fmla="*/ 0 w 42"/>
                <a:gd name="T7" fmla="*/ 23 h 27"/>
                <a:gd name="T8" fmla="*/ 2 w 42"/>
                <a:gd name="T9" fmla="*/ 27 h 27"/>
                <a:gd name="T10" fmla="*/ 2 w 42"/>
                <a:gd name="T11" fmla="*/ 27 h 27"/>
                <a:gd name="T12" fmla="*/ 2 w 42"/>
                <a:gd name="T13" fmla="*/ 27 h 27"/>
                <a:gd name="T14" fmla="*/ 2 w 42"/>
                <a:gd name="T15" fmla="*/ 27 h 27"/>
                <a:gd name="T16" fmla="*/ 42 w 42"/>
                <a:gd name="T17" fmla="*/ 4 h 27"/>
                <a:gd name="T18" fmla="*/ 40 w 42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3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431"/>
            <p:cNvSpPr/>
            <p:nvPr>
              <p:custDataLst>
                <p:tags r:id="rId425"/>
              </p:custDataLst>
            </p:nvPr>
          </p:nvSpPr>
          <p:spPr bwMode="auto">
            <a:xfrm>
              <a:off x="10791825" y="2417763"/>
              <a:ext cx="79375" cy="50800"/>
            </a:xfrm>
            <a:custGeom>
              <a:avLst/>
              <a:gdLst>
                <a:gd name="T0" fmla="*/ 40 w 42"/>
                <a:gd name="T1" fmla="*/ 0 h 27"/>
                <a:gd name="T2" fmla="*/ 0 w 42"/>
                <a:gd name="T3" fmla="*/ 23 h 27"/>
                <a:gd name="T4" fmla="*/ 0 w 42"/>
                <a:gd name="T5" fmla="*/ 23 h 27"/>
                <a:gd name="T6" fmla="*/ 2 w 42"/>
                <a:gd name="T7" fmla="*/ 26 h 27"/>
                <a:gd name="T8" fmla="*/ 2 w 42"/>
                <a:gd name="T9" fmla="*/ 26 h 27"/>
                <a:gd name="T10" fmla="*/ 2 w 42"/>
                <a:gd name="T11" fmla="*/ 26 h 27"/>
                <a:gd name="T12" fmla="*/ 2 w 42"/>
                <a:gd name="T13" fmla="*/ 27 h 27"/>
                <a:gd name="T14" fmla="*/ 2 w 42"/>
                <a:gd name="T15" fmla="*/ 27 h 27"/>
                <a:gd name="T16" fmla="*/ 2 w 42"/>
                <a:gd name="T17" fmla="*/ 27 h 27"/>
                <a:gd name="T18" fmla="*/ 2 w 42"/>
                <a:gd name="T19" fmla="*/ 27 h 27"/>
                <a:gd name="T20" fmla="*/ 2 w 42"/>
                <a:gd name="T21" fmla="*/ 27 h 27"/>
                <a:gd name="T22" fmla="*/ 2 w 42"/>
                <a:gd name="T23" fmla="*/ 27 h 27"/>
                <a:gd name="T24" fmla="*/ 42 w 42"/>
                <a:gd name="T25" fmla="*/ 4 h 27"/>
                <a:gd name="T26" fmla="*/ 40 w 42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3"/>
                    <a:pt x="41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432"/>
            <p:cNvSpPr/>
            <p:nvPr>
              <p:custDataLst>
                <p:tags r:id="rId426"/>
              </p:custDataLst>
            </p:nvPr>
          </p:nvSpPr>
          <p:spPr bwMode="auto">
            <a:xfrm>
              <a:off x="10795000" y="2424113"/>
              <a:ext cx="80963" cy="52388"/>
            </a:xfrm>
            <a:custGeom>
              <a:avLst/>
              <a:gdLst>
                <a:gd name="T0" fmla="*/ 40 w 42"/>
                <a:gd name="T1" fmla="*/ 0 h 27"/>
                <a:gd name="T2" fmla="*/ 0 w 42"/>
                <a:gd name="T3" fmla="*/ 23 h 27"/>
                <a:gd name="T4" fmla="*/ 0 w 42"/>
                <a:gd name="T5" fmla="*/ 23 h 27"/>
                <a:gd name="T6" fmla="*/ 2 w 42"/>
                <a:gd name="T7" fmla="*/ 26 h 27"/>
                <a:gd name="T8" fmla="*/ 2 w 42"/>
                <a:gd name="T9" fmla="*/ 27 h 27"/>
                <a:gd name="T10" fmla="*/ 42 w 42"/>
                <a:gd name="T11" fmla="*/ 4 h 27"/>
                <a:gd name="T12" fmla="*/ 40 w 4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3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433"/>
            <p:cNvSpPr/>
            <p:nvPr>
              <p:custDataLst>
                <p:tags r:id="rId427"/>
              </p:custDataLst>
            </p:nvPr>
          </p:nvSpPr>
          <p:spPr bwMode="auto">
            <a:xfrm>
              <a:off x="10799763" y="2432050"/>
              <a:ext cx="77788" cy="52388"/>
            </a:xfrm>
            <a:custGeom>
              <a:avLst/>
              <a:gdLst>
                <a:gd name="T0" fmla="*/ 40 w 41"/>
                <a:gd name="T1" fmla="*/ 0 h 27"/>
                <a:gd name="T2" fmla="*/ 0 w 41"/>
                <a:gd name="T3" fmla="*/ 23 h 27"/>
                <a:gd name="T4" fmla="*/ 0 w 41"/>
                <a:gd name="T5" fmla="*/ 24 h 27"/>
                <a:gd name="T6" fmla="*/ 1 w 41"/>
                <a:gd name="T7" fmla="*/ 27 h 27"/>
                <a:gd name="T8" fmla="*/ 1 w 41"/>
                <a:gd name="T9" fmla="*/ 27 h 27"/>
                <a:gd name="T10" fmla="*/ 1 w 41"/>
                <a:gd name="T11" fmla="*/ 27 h 27"/>
                <a:gd name="T12" fmla="*/ 41 w 41"/>
                <a:gd name="T13" fmla="*/ 4 h 27"/>
                <a:gd name="T14" fmla="*/ 40 w 4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434"/>
            <p:cNvSpPr/>
            <p:nvPr>
              <p:custDataLst>
                <p:tags r:id="rId428"/>
              </p:custDataLst>
            </p:nvPr>
          </p:nvSpPr>
          <p:spPr bwMode="auto">
            <a:xfrm>
              <a:off x="10801350" y="2439988"/>
              <a:ext cx="79375" cy="50800"/>
            </a:xfrm>
            <a:custGeom>
              <a:avLst/>
              <a:gdLst>
                <a:gd name="T0" fmla="*/ 40 w 42"/>
                <a:gd name="T1" fmla="*/ 0 h 27"/>
                <a:gd name="T2" fmla="*/ 0 w 42"/>
                <a:gd name="T3" fmla="*/ 23 h 27"/>
                <a:gd name="T4" fmla="*/ 0 w 42"/>
                <a:gd name="T5" fmla="*/ 23 h 27"/>
                <a:gd name="T6" fmla="*/ 2 w 42"/>
                <a:gd name="T7" fmla="*/ 27 h 27"/>
                <a:gd name="T8" fmla="*/ 2 w 42"/>
                <a:gd name="T9" fmla="*/ 27 h 27"/>
                <a:gd name="T10" fmla="*/ 2 w 42"/>
                <a:gd name="T11" fmla="*/ 27 h 27"/>
                <a:gd name="T12" fmla="*/ 42 w 42"/>
                <a:gd name="T13" fmla="*/ 3 h 27"/>
                <a:gd name="T14" fmla="*/ 40 w 4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435"/>
            <p:cNvSpPr/>
            <p:nvPr>
              <p:custDataLst>
                <p:tags r:id="rId429"/>
              </p:custDataLst>
            </p:nvPr>
          </p:nvSpPr>
          <p:spPr bwMode="auto">
            <a:xfrm>
              <a:off x="10804525" y="2446338"/>
              <a:ext cx="79375" cy="50800"/>
            </a:xfrm>
            <a:custGeom>
              <a:avLst/>
              <a:gdLst>
                <a:gd name="T0" fmla="*/ 40 w 41"/>
                <a:gd name="T1" fmla="*/ 0 h 27"/>
                <a:gd name="T2" fmla="*/ 0 w 41"/>
                <a:gd name="T3" fmla="*/ 24 h 27"/>
                <a:gd name="T4" fmla="*/ 0 w 41"/>
                <a:gd name="T5" fmla="*/ 24 h 27"/>
                <a:gd name="T6" fmla="*/ 0 w 41"/>
                <a:gd name="T7" fmla="*/ 25 h 27"/>
                <a:gd name="T8" fmla="*/ 1 w 41"/>
                <a:gd name="T9" fmla="*/ 27 h 27"/>
                <a:gd name="T10" fmla="*/ 41 w 41"/>
                <a:gd name="T11" fmla="*/ 4 h 27"/>
                <a:gd name="T12" fmla="*/ 40 w 41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7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3"/>
                    <a:pt x="40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436"/>
            <p:cNvSpPr/>
            <p:nvPr>
              <p:custDataLst>
                <p:tags r:id="rId430"/>
              </p:custDataLst>
            </p:nvPr>
          </p:nvSpPr>
          <p:spPr bwMode="auto">
            <a:xfrm>
              <a:off x="10807700" y="2452688"/>
              <a:ext cx="79375" cy="52388"/>
            </a:xfrm>
            <a:custGeom>
              <a:avLst/>
              <a:gdLst>
                <a:gd name="T0" fmla="*/ 40 w 42"/>
                <a:gd name="T1" fmla="*/ 0 h 27"/>
                <a:gd name="T2" fmla="*/ 0 w 42"/>
                <a:gd name="T3" fmla="*/ 23 h 27"/>
                <a:gd name="T4" fmla="*/ 1 w 42"/>
                <a:gd name="T5" fmla="*/ 26 h 27"/>
                <a:gd name="T6" fmla="*/ 1 w 42"/>
                <a:gd name="T7" fmla="*/ 26 h 27"/>
                <a:gd name="T8" fmla="*/ 1 w 42"/>
                <a:gd name="T9" fmla="*/ 26 h 27"/>
                <a:gd name="T10" fmla="*/ 2 w 42"/>
                <a:gd name="T11" fmla="*/ 27 h 27"/>
                <a:gd name="T12" fmla="*/ 2 w 42"/>
                <a:gd name="T13" fmla="*/ 27 h 27"/>
                <a:gd name="T14" fmla="*/ 2 w 42"/>
                <a:gd name="T15" fmla="*/ 27 h 27"/>
                <a:gd name="T16" fmla="*/ 42 w 42"/>
                <a:gd name="T17" fmla="*/ 4 h 27"/>
                <a:gd name="T18" fmla="*/ 40 w 42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3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437"/>
            <p:cNvSpPr/>
            <p:nvPr>
              <p:custDataLst>
                <p:tags r:id="rId431"/>
              </p:custDataLst>
            </p:nvPr>
          </p:nvSpPr>
          <p:spPr bwMode="auto">
            <a:xfrm>
              <a:off x="10810875" y="2460625"/>
              <a:ext cx="77788" cy="52388"/>
            </a:xfrm>
            <a:custGeom>
              <a:avLst/>
              <a:gdLst>
                <a:gd name="T0" fmla="*/ 40 w 41"/>
                <a:gd name="T1" fmla="*/ 0 h 27"/>
                <a:gd name="T2" fmla="*/ 0 w 41"/>
                <a:gd name="T3" fmla="*/ 23 h 27"/>
                <a:gd name="T4" fmla="*/ 0 w 41"/>
                <a:gd name="T5" fmla="*/ 23 h 27"/>
                <a:gd name="T6" fmla="*/ 0 w 41"/>
                <a:gd name="T7" fmla="*/ 24 h 27"/>
                <a:gd name="T8" fmla="*/ 1 w 41"/>
                <a:gd name="T9" fmla="*/ 27 h 27"/>
                <a:gd name="T10" fmla="*/ 41 w 41"/>
                <a:gd name="T11" fmla="*/ 4 h 27"/>
                <a:gd name="T12" fmla="*/ 40 w 41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1" y="26"/>
                    <a:pt x="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3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438"/>
            <p:cNvSpPr/>
            <p:nvPr>
              <p:custDataLst>
                <p:tags r:id="rId432"/>
              </p:custDataLst>
            </p:nvPr>
          </p:nvSpPr>
          <p:spPr bwMode="auto">
            <a:xfrm>
              <a:off x="10812463" y="2468563"/>
              <a:ext cx="77788" cy="50800"/>
            </a:xfrm>
            <a:custGeom>
              <a:avLst/>
              <a:gdLst>
                <a:gd name="T0" fmla="*/ 40 w 41"/>
                <a:gd name="T1" fmla="*/ 0 h 27"/>
                <a:gd name="T2" fmla="*/ 0 w 41"/>
                <a:gd name="T3" fmla="*/ 23 h 27"/>
                <a:gd name="T4" fmla="*/ 0 w 41"/>
                <a:gd name="T5" fmla="*/ 24 h 27"/>
                <a:gd name="T6" fmla="*/ 1 w 41"/>
                <a:gd name="T7" fmla="*/ 26 h 27"/>
                <a:gd name="T8" fmla="*/ 1 w 41"/>
                <a:gd name="T9" fmla="*/ 26 h 27"/>
                <a:gd name="T10" fmla="*/ 1 w 41"/>
                <a:gd name="T11" fmla="*/ 27 h 27"/>
                <a:gd name="T12" fmla="*/ 1 w 41"/>
                <a:gd name="T13" fmla="*/ 27 h 27"/>
                <a:gd name="T14" fmla="*/ 41 w 41"/>
                <a:gd name="T15" fmla="*/ 4 h 27"/>
                <a:gd name="T16" fmla="*/ 40 w 41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3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439"/>
            <p:cNvSpPr/>
            <p:nvPr>
              <p:custDataLst>
                <p:tags r:id="rId433"/>
              </p:custDataLst>
            </p:nvPr>
          </p:nvSpPr>
          <p:spPr bwMode="auto">
            <a:xfrm>
              <a:off x="10814050" y="2476500"/>
              <a:ext cx="79375" cy="50800"/>
            </a:xfrm>
            <a:custGeom>
              <a:avLst/>
              <a:gdLst>
                <a:gd name="T0" fmla="*/ 40 w 41"/>
                <a:gd name="T1" fmla="*/ 0 h 27"/>
                <a:gd name="T2" fmla="*/ 0 w 41"/>
                <a:gd name="T3" fmla="*/ 23 h 27"/>
                <a:gd name="T4" fmla="*/ 1 w 41"/>
                <a:gd name="T5" fmla="*/ 27 h 27"/>
                <a:gd name="T6" fmla="*/ 41 w 41"/>
                <a:gd name="T7" fmla="*/ 4 h 27"/>
                <a:gd name="T8" fmla="*/ 40 w 4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6"/>
                    <a:pt x="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3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440"/>
            <p:cNvSpPr/>
            <p:nvPr>
              <p:custDataLst>
                <p:tags r:id="rId434"/>
              </p:custDataLst>
            </p:nvPr>
          </p:nvSpPr>
          <p:spPr bwMode="auto">
            <a:xfrm>
              <a:off x="10817225" y="2484438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3 h 26"/>
                <a:gd name="T4" fmla="*/ 0 w 41"/>
                <a:gd name="T5" fmla="*/ 24 h 26"/>
                <a:gd name="T6" fmla="*/ 1 w 41"/>
                <a:gd name="T7" fmla="*/ 26 h 26"/>
                <a:gd name="T8" fmla="*/ 1 w 41"/>
                <a:gd name="T9" fmla="*/ 26 h 26"/>
                <a:gd name="T10" fmla="*/ 1 w 41"/>
                <a:gd name="T11" fmla="*/ 26 h 26"/>
                <a:gd name="T12" fmla="*/ 41 w 41"/>
                <a:gd name="T13" fmla="*/ 3 h 26"/>
                <a:gd name="T14" fmla="*/ 40 w 41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441"/>
            <p:cNvSpPr>
              <a:spLocks noEditPoints="1"/>
            </p:cNvSpPr>
            <p:nvPr>
              <p:custDataLst>
                <p:tags r:id="rId435"/>
              </p:custDataLst>
            </p:nvPr>
          </p:nvSpPr>
          <p:spPr bwMode="auto">
            <a:xfrm>
              <a:off x="10956925" y="2671763"/>
              <a:ext cx="157163" cy="252413"/>
            </a:xfrm>
            <a:custGeom>
              <a:avLst/>
              <a:gdLst>
                <a:gd name="T0" fmla="*/ 32 w 82"/>
                <a:gd name="T1" fmla="*/ 129 h 132"/>
                <a:gd name="T2" fmla="*/ 32 w 82"/>
                <a:gd name="T3" fmla="*/ 129 h 132"/>
                <a:gd name="T4" fmla="*/ 32 w 82"/>
                <a:gd name="T5" fmla="*/ 129 h 132"/>
                <a:gd name="T6" fmla="*/ 32 w 82"/>
                <a:gd name="T7" fmla="*/ 128 h 132"/>
                <a:gd name="T8" fmla="*/ 34 w 82"/>
                <a:gd name="T9" fmla="*/ 127 h 132"/>
                <a:gd name="T10" fmla="*/ 34 w 82"/>
                <a:gd name="T11" fmla="*/ 127 h 132"/>
                <a:gd name="T12" fmla="*/ 40 w 82"/>
                <a:gd name="T13" fmla="*/ 114 h 132"/>
                <a:gd name="T14" fmla="*/ 40 w 82"/>
                <a:gd name="T15" fmla="*/ 115 h 132"/>
                <a:gd name="T16" fmla="*/ 40 w 82"/>
                <a:gd name="T17" fmla="*/ 116 h 132"/>
                <a:gd name="T18" fmla="*/ 39 w 82"/>
                <a:gd name="T19" fmla="*/ 117 h 132"/>
                <a:gd name="T20" fmla="*/ 39 w 82"/>
                <a:gd name="T21" fmla="*/ 117 h 132"/>
                <a:gd name="T22" fmla="*/ 39 w 82"/>
                <a:gd name="T23" fmla="*/ 118 h 132"/>
                <a:gd name="T24" fmla="*/ 34 w 82"/>
                <a:gd name="T25" fmla="*/ 127 h 132"/>
                <a:gd name="T26" fmla="*/ 39 w 82"/>
                <a:gd name="T27" fmla="*/ 118 h 132"/>
                <a:gd name="T28" fmla="*/ 41 w 82"/>
                <a:gd name="T29" fmla="*/ 112 h 132"/>
                <a:gd name="T30" fmla="*/ 42 w 82"/>
                <a:gd name="T31" fmla="*/ 100 h 132"/>
                <a:gd name="T32" fmla="*/ 42 w 82"/>
                <a:gd name="T33" fmla="*/ 101 h 132"/>
                <a:gd name="T34" fmla="*/ 42 w 82"/>
                <a:gd name="T35" fmla="*/ 102 h 132"/>
                <a:gd name="T36" fmla="*/ 42 w 82"/>
                <a:gd name="T37" fmla="*/ 103 h 132"/>
                <a:gd name="T38" fmla="*/ 41 w 82"/>
                <a:gd name="T39" fmla="*/ 111 h 132"/>
                <a:gd name="T40" fmla="*/ 42 w 82"/>
                <a:gd name="T41" fmla="*/ 105 h 132"/>
                <a:gd name="T42" fmla="*/ 42 w 82"/>
                <a:gd name="T43" fmla="*/ 100 h 132"/>
                <a:gd name="T44" fmla="*/ 42 w 82"/>
                <a:gd name="T45" fmla="*/ 93 h 132"/>
                <a:gd name="T46" fmla="*/ 42 w 82"/>
                <a:gd name="T47" fmla="*/ 92 h 132"/>
                <a:gd name="T48" fmla="*/ 41 w 82"/>
                <a:gd name="T49" fmla="*/ 91 h 132"/>
                <a:gd name="T50" fmla="*/ 41 w 82"/>
                <a:gd name="T51" fmla="*/ 86 h 132"/>
                <a:gd name="T52" fmla="*/ 82 w 82"/>
                <a:gd name="T53" fmla="*/ 77 h 132"/>
                <a:gd name="T54" fmla="*/ 81 w 82"/>
                <a:gd name="T55" fmla="*/ 84 h 132"/>
                <a:gd name="T56" fmla="*/ 78 w 82"/>
                <a:gd name="T57" fmla="*/ 96 h 132"/>
                <a:gd name="T58" fmla="*/ 77 w 82"/>
                <a:gd name="T59" fmla="*/ 98 h 132"/>
                <a:gd name="T60" fmla="*/ 76 w 82"/>
                <a:gd name="T61" fmla="*/ 101 h 132"/>
                <a:gd name="T62" fmla="*/ 75 w 82"/>
                <a:gd name="T63" fmla="*/ 102 h 132"/>
                <a:gd name="T64" fmla="*/ 75 w 82"/>
                <a:gd name="T65" fmla="*/ 102 h 132"/>
                <a:gd name="T66" fmla="*/ 67 w 82"/>
                <a:gd name="T67" fmla="*/ 109 h 132"/>
                <a:gd name="T68" fmla="*/ 27 w 82"/>
                <a:gd name="T69" fmla="*/ 132 h 132"/>
                <a:gd name="T70" fmla="*/ 40 w 82"/>
                <a:gd name="T71" fmla="*/ 82 h 132"/>
                <a:gd name="T72" fmla="*/ 38 w 82"/>
                <a:gd name="T73" fmla="*/ 75 h 132"/>
                <a:gd name="T74" fmla="*/ 82 w 82"/>
                <a:gd name="T75" fmla="*/ 70 h 132"/>
                <a:gd name="T76" fmla="*/ 36 w 82"/>
                <a:gd name="T77" fmla="*/ 70 h 132"/>
                <a:gd name="T78" fmla="*/ 35 w 82"/>
                <a:gd name="T79" fmla="*/ 66 h 132"/>
                <a:gd name="T80" fmla="*/ 32 w 82"/>
                <a:gd name="T81" fmla="*/ 60 h 132"/>
                <a:gd name="T82" fmla="*/ 29 w 82"/>
                <a:gd name="T83" fmla="*/ 54 h 132"/>
                <a:gd name="T84" fmla="*/ 27 w 82"/>
                <a:gd name="T85" fmla="*/ 50 h 132"/>
                <a:gd name="T86" fmla="*/ 75 w 82"/>
                <a:gd name="T87" fmla="*/ 44 h 132"/>
                <a:gd name="T88" fmla="*/ 73 w 82"/>
                <a:gd name="T89" fmla="*/ 39 h 132"/>
                <a:gd name="T90" fmla="*/ 71 w 82"/>
                <a:gd name="T91" fmla="*/ 34 h 132"/>
                <a:gd name="T92" fmla="*/ 27 w 82"/>
                <a:gd name="T93" fmla="*/ 49 h 132"/>
                <a:gd name="T94" fmla="*/ 19 w 82"/>
                <a:gd name="T95" fmla="*/ 38 h 132"/>
                <a:gd name="T96" fmla="*/ 15 w 82"/>
                <a:gd name="T97" fmla="*/ 32 h 132"/>
                <a:gd name="T98" fmla="*/ 9 w 82"/>
                <a:gd name="T99" fmla="*/ 26 h 132"/>
                <a:gd name="T100" fmla="*/ 4 w 82"/>
                <a:gd name="T101" fmla="*/ 21 h 132"/>
                <a:gd name="T102" fmla="*/ 46 w 82"/>
                <a:gd name="T10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32">
                  <a:moveTo>
                    <a:pt x="32" y="129"/>
                  </a:move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moveTo>
                    <a:pt x="32" y="129"/>
                  </a:move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moveTo>
                    <a:pt x="32" y="129"/>
                  </a:move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moveTo>
                    <a:pt x="32" y="129"/>
                  </a:move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moveTo>
                    <a:pt x="32" y="129"/>
                  </a:move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moveTo>
                    <a:pt x="32" y="128"/>
                  </a:moveTo>
                  <a:cubicBezTo>
                    <a:pt x="32" y="128"/>
                    <a:pt x="32" y="129"/>
                    <a:pt x="32" y="129"/>
                  </a:cubicBezTo>
                  <a:cubicBezTo>
                    <a:pt x="32" y="129"/>
                    <a:pt x="32" y="128"/>
                    <a:pt x="32" y="128"/>
                  </a:cubicBezTo>
                  <a:moveTo>
                    <a:pt x="33" y="128"/>
                  </a:moveTo>
                  <a:cubicBezTo>
                    <a:pt x="33" y="128"/>
                    <a:pt x="32" y="128"/>
                    <a:pt x="32" y="128"/>
                  </a:cubicBezTo>
                  <a:cubicBezTo>
                    <a:pt x="32" y="128"/>
                    <a:pt x="33" y="128"/>
                    <a:pt x="33" y="128"/>
                  </a:cubicBezTo>
                  <a:moveTo>
                    <a:pt x="33" y="128"/>
                  </a:move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moveTo>
                    <a:pt x="34" y="127"/>
                  </a:moveTo>
                  <a:cubicBezTo>
                    <a:pt x="33" y="127"/>
                    <a:pt x="33" y="128"/>
                    <a:pt x="33" y="128"/>
                  </a:cubicBezTo>
                  <a:cubicBezTo>
                    <a:pt x="33" y="128"/>
                    <a:pt x="33" y="127"/>
                    <a:pt x="34" y="127"/>
                  </a:cubicBezTo>
                  <a:moveTo>
                    <a:pt x="34" y="127"/>
                  </a:moveTo>
                  <a:cubicBezTo>
                    <a:pt x="34" y="127"/>
                    <a:pt x="34" y="127"/>
                    <a:pt x="34" y="127"/>
                  </a:cubicBezTo>
                  <a:cubicBezTo>
                    <a:pt x="34" y="127"/>
                    <a:pt x="34" y="127"/>
                    <a:pt x="34" y="127"/>
                  </a:cubicBezTo>
                  <a:moveTo>
                    <a:pt x="41" y="112"/>
                  </a:moveTo>
                  <a:cubicBezTo>
                    <a:pt x="41" y="112"/>
                    <a:pt x="41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7"/>
                  </a:cubicBezTo>
                  <a:cubicBezTo>
                    <a:pt x="40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7" y="122"/>
                    <a:pt x="36" y="125"/>
                    <a:pt x="34" y="127"/>
                  </a:cubicBezTo>
                  <a:cubicBezTo>
                    <a:pt x="35" y="126"/>
                    <a:pt x="35" y="125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7" y="123"/>
                    <a:pt x="37" y="122"/>
                    <a:pt x="38" y="120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20"/>
                    <a:pt x="39" y="119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7"/>
                    <a:pt x="40" y="116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4"/>
                    <a:pt x="41" y="113"/>
                    <a:pt x="41" y="112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2"/>
                    <a:pt x="41" y="112"/>
                  </a:cubicBezTo>
                  <a:moveTo>
                    <a:pt x="41" y="111"/>
                  </a:move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1" y="111"/>
                    <a:pt x="41" y="111"/>
                  </a:cubicBezTo>
                  <a:moveTo>
                    <a:pt x="42" y="100"/>
                  </a:move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2" y="101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2" y="103"/>
                    <a:pt x="42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1" y="108"/>
                    <a:pt x="41" y="111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09"/>
                    <a:pt x="41" y="108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7"/>
                    <a:pt x="42" y="106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104"/>
                    <a:pt x="42" y="104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2"/>
                    <a:pt x="42" y="101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moveTo>
                    <a:pt x="42" y="99"/>
                  </a:moveTo>
                  <a:cubicBezTo>
                    <a:pt x="42" y="99"/>
                    <a:pt x="42" y="99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99"/>
                    <a:pt x="42" y="99"/>
                  </a:cubicBezTo>
                  <a:moveTo>
                    <a:pt x="42" y="93"/>
                  </a:moveTo>
                  <a:cubicBezTo>
                    <a:pt x="42" y="94"/>
                    <a:pt x="42" y="95"/>
                    <a:pt x="42" y="96"/>
                  </a:cubicBezTo>
                  <a:cubicBezTo>
                    <a:pt x="42" y="96"/>
                    <a:pt x="42" y="96"/>
                    <a:pt x="42" y="95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5"/>
                    <a:pt x="42" y="94"/>
                    <a:pt x="42" y="93"/>
                  </a:cubicBezTo>
                  <a:moveTo>
                    <a:pt x="42" y="92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moveTo>
                    <a:pt x="41" y="91"/>
                  </a:moveTo>
                  <a:cubicBezTo>
                    <a:pt x="41" y="91"/>
                    <a:pt x="41" y="91"/>
                    <a:pt x="42" y="92"/>
                  </a:cubicBezTo>
                  <a:cubicBezTo>
                    <a:pt x="41" y="91"/>
                    <a:pt x="41" y="91"/>
                    <a:pt x="41" y="91"/>
                  </a:cubicBezTo>
                  <a:moveTo>
                    <a:pt x="40" y="85"/>
                  </a:moveTo>
                  <a:cubicBezTo>
                    <a:pt x="41" y="87"/>
                    <a:pt x="41" y="88"/>
                    <a:pt x="41" y="90"/>
                  </a:cubicBezTo>
                  <a:cubicBezTo>
                    <a:pt x="41" y="90"/>
                    <a:pt x="41" y="89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7"/>
                    <a:pt x="41" y="86"/>
                    <a:pt x="41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1" y="85"/>
                    <a:pt x="41" y="85"/>
                    <a:pt x="40" y="85"/>
                  </a:cubicBezTo>
                  <a:moveTo>
                    <a:pt x="82" y="77"/>
                  </a:move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8"/>
                    <a:pt x="82" y="79"/>
                    <a:pt x="82" y="80"/>
                  </a:cubicBezTo>
                  <a:cubicBezTo>
                    <a:pt x="82" y="80"/>
                    <a:pt x="82" y="81"/>
                    <a:pt x="82" y="82"/>
                  </a:cubicBezTo>
                  <a:cubicBezTo>
                    <a:pt x="82" y="83"/>
                    <a:pt x="82" y="83"/>
                    <a:pt x="81" y="84"/>
                  </a:cubicBezTo>
                  <a:cubicBezTo>
                    <a:pt x="81" y="85"/>
                    <a:pt x="81" y="86"/>
                    <a:pt x="81" y="87"/>
                  </a:cubicBezTo>
                  <a:cubicBezTo>
                    <a:pt x="81" y="88"/>
                    <a:pt x="81" y="88"/>
                    <a:pt x="81" y="89"/>
                  </a:cubicBezTo>
                  <a:cubicBezTo>
                    <a:pt x="80" y="90"/>
                    <a:pt x="80" y="91"/>
                    <a:pt x="80" y="92"/>
                  </a:cubicBezTo>
                  <a:cubicBezTo>
                    <a:pt x="80" y="93"/>
                    <a:pt x="79" y="93"/>
                    <a:pt x="79" y="94"/>
                  </a:cubicBezTo>
                  <a:cubicBezTo>
                    <a:pt x="79" y="95"/>
                    <a:pt x="79" y="95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7" y="98"/>
                  </a:cubicBezTo>
                  <a:cubicBezTo>
                    <a:pt x="77" y="99"/>
                    <a:pt x="76" y="100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5" y="101"/>
                  </a:cubicBezTo>
                  <a:cubicBezTo>
                    <a:pt x="75" y="101"/>
                    <a:pt x="75" y="101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3" y="105"/>
                    <a:pt x="70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76" y="104"/>
                    <a:pt x="82" y="93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moveTo>
                    <a:pt x="38" y="75"/>
                  </a:moveTo>
                  <a:cubicBezTo>
                    <a:pt x="39" y="77"/>
                    <a:pt x="39" y="80"/>
                    <a:pt x="40" y="82"/>
                  </a:cubicBezTo>
                  <a:cubicBezTo>
                    <a:pt x="40" y="81"/>
                    <a:pt x="40" y="81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79"/>
                    <a:pt x="39" y="78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7"/>
                    <a:pt x="38" y="76"/>
                    <a:pt x="38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75"/>
                    <a:pt x="38" y="75"/>
                    <a:pt x="38" y="75"/>
                  </a:cubicBezTo>
                  <a:moveTo>
                    <a:pt x="82" y="70"/>
                  </a:moveTo>
                  <a:cubicBezTo>
                    <a:pt x="82" y="70"/>
                    <a:pt x="82" y="70"/>
                    <a:pt x="82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70"/>
                    <a:pt x="82" y="70"/>
                    <a:pt x="82" y="70"/>
                  </a:cubicBezTo>
                  <a:moveTo>
                    <a:pt x="36" y="69"/>
                  </a:moveTo>
                  <a:cubicBezTo>
                    <a:pt x="36" y="69"/>
                    <a:pt x="36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69"/>
                    <a:pt x="36" y="69"/>
                    <a:pt x="36" y="69"/>
                  </a:cubicBezTo>
                  <a:moveTo>
                    <a:pt x="35" y="66"/>
                  </a:moveTo>
                  <a:cubicBezTo>
                    <a:pt x="35" y="66"/>
                    <a:pt x="35" y="66"/>
                    <a:pt x="35" y="67"/>
                  </a:cubicBezTo>
                  <a:cubicBezTo>
                    <a:pt x="35" y="66"/>
                    <a:pt x="35" y="66"/>
                    <a:pt x="35" y="66"/>
                  </a:cubicBezTo>
                  <a:moveTo>
                    <a:pt x="31" y="58"/>
                  </a:moveTo>
                  <a:cubicBezTo>
                    <a:pt x="32" y="60"/>
                    <a:pt x="33" y="61"/>
                    <a:pt x="34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1"/>
                    <a:pt x="32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2" y="59"/>
                    <a:pt x="31" y="58"/>
                  </a:cubicBezTo>
                  <a:moveTo>
                    <a:pt x="27" y="51"/>
                  </a:moveTo>
                  <a:cubicBezTo>
                    <a:pt x="28" y="52"/>
                    <a:pt x="29" y="54"/>
                    <a:pt x="30" y="56"/>
                  </a:cubicBezTo>
                  <a:cubicBezTo>
                    <a:pt x="30" y="55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3"/>
                    <a:pt x="28" y="52"/>
                    <a:pt x="27" y="51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27" y="49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49"/>
                  </a:cubicBezTo>
                  <a:moveTo>
                    <a:pt x="75" y="44"/>
                  </a:move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moveTo>
                    <a:pt x="73" y="39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moveTo>
                    <a:pt x="71" y="34"/>
                  </a:move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moveTo>
                    <a:pt x="9" y="26"/>
                  </a:moveTo>
                  <a:cubicBezTo>
                    <a:pt x="16" y="33"/>
                    <a:pt x="22" y="4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47"/>
                    <a:pt x="24" y="45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1" y="41"/>
                    <a:pt x="20" y="39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7"/>
                    <a:pt x="18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2"/>
                    <a:pt x="13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29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7"/>
                    <a:pt x="10" y="27"/>
                    <a:pt x="9" y="26"/>
                  </a:cubicBezTo>
                  <a:moveTo>
                    <a:pt x="0" y="18"/>
                  </a:moveTo>
                  <a:cubicBezTo>
                    <a:pt x="3" y="20"/>
                    <a:pt x="6" y="22"/>
                    <a:pt x="8" y="25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2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0" y="18"/>
                    <a:pt x="0" y="18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442"/>
            <p:cNvSpPr/>
            <p:nvPr>
              <p:custDataLst>
                <p:tags r:id="rId436"/>
              </p:custDataLst>
            </p:nvPr>
          </p:nvSpPr>
          <p:spPr bwMode="auto">
            <a:xfrm>
              <a:off x="10956925" y="2660650"/>
              <a:ext cx="79375" cy="47625"/>
            </a:xfrm>
            <a:custGeom>
              <a:avLst/>
              <a:gdLst>
                <a:gd name="T0" fmla="*/ 40 w 41"/>
                <a:gd name="T1" fmla="*/ 0 h 25"/>
                <a:gd name="T2" fmla="*/ 0 w 41"/>
                <a:gd name="T3" fmla="*/ 24 h 25"/>
                <a:gd name="T4" fmla="*/ 0 w 41"/>
                <a:gd name="T5" fmla="*/ 24 h 25"/>
                <a:gd name="T6" fmla="*/ 1 w 41"/>
                <a:gd name="T7" fmla="*/ 25 h 25"/>
                <a:gd name="T8" fmla="*/ 1 w 41"/>
                <a:gd name="T9" fmla="*/ 25 h 25"/>
                <a:gd name="T10" fmla="*/ 1 w 41"/>
                <a:gd name="T11" fmla="*/ 25 h 25"/>
                <a:gd name="T12" fmla="*/ 41 w 41"/>
                <a:gd name="T13" fmla="*/ 1 h 25"/>
                <a:gd name="T14" fmla="*/ 40 w 4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5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443"/>
            <p:cNvSpPr/>
            <p:nvPr>
              <p:custDataLst>
                <p:tags r:id="rId437"/>
              </p:custDataLst>
            </p:nvPr>
          </p:nvSpPr>
          <p:spPr bwMode="auto">
            <a:xfrm>
              <a:off x="10960100" y="2662238"/>
              <a:ext cx="80963" cy="49213"/>
            </a:xfrm>
            <a:custGeom>
              <a:avLst/>
              <a:gdLst>
                <a:gd name="T0" fmla="*/ 40 w 43"/>
                <a:gd name="T1" fmla="*/ 0 h 26"/>
                <a:gd name="T2" fmla="*/ 0 w 43"/>
                <a:gd name="T3" fmla="*/ 24 h 26"/>
                <a:gd name="T4" fmla="*/ 0 w 43"/>
                <a:gd name="T5" fmla="*/ 24 h 26"/>
                <a:gd name="T6" fmla="*/ 3 w 43"/>
                <a:gd name="T7" fmla="*/ 26 h 26"/>
                <a:gd name="T8" fmla="*/ 3 w 43"/>
                <a:gd name="T9" fmla="*/ 26 h 26"/>
                <a:gd name="T10" fmla="*/ 3 w 43"/>
                <a:gd name="T11" fmla="*/ 26 h 26"/>
                <a:gd name="T12" fmla="*/ 43 w 43"/>
                <a:gd name="T13" fmla="*/ 3 h 26"/>
                <a:gd name="T14" fmla="*/ 40 w 43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6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5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444"/>
            <p:cNvSpPr/>
            <p:nvPr>
              <p:custDataLst>
                <p:tags r:id="rId438"/>
              </p:custDataLst>
            </p:nvPr>
          </p:nvSpPr>
          <p:spPr bwMode="auto">
            <a:xfrm>
              <a:off x="10964863" y="2668588"/>
              <a:ext cx="80963" cy="47625"/>
            </a:xfrm>
            <a:custGeom>
              <a:avLst/>
              <a:gdLst>
                <a:gd name="T0" fmla="*/ 40 w 42"/>
                <a:gd name="T1" fmla="*/ 0 h 25"/>
                <a:gd name="T2" fmla="*/ 0 w 42"/>
                <a:gd name="T3" fmla="*/ 23 h 25"/>
                <a:gd name="T4" fmla="*/ 0 w 42"/>
                <a:gd name="T5" fmla="*/ 23 h 25"/>
                <a:gd name="T6" fmla="*/ 2 w 42"/>
                <a:gd name="T7" fmla="*/ 25 h 25"/>
                <a:gd name="T8" fmla="*/ 2 w 42"/>
                <a:gd name="T9" fmla="*/ 25 h 25"/>
                <a:gd name="T10" fmla="*/ 2 w 42"/>
                <a:gd name="T11" fmla="*/ 25 h 25"/>
                <a:gd name="T12" fmla="*/ 42 w 42"/>
                <a:gd name="T13" fmla="*/ 2 h 25"/>
                <a:gd name="T14" fmla="*/ 42 w 42"/>
                <a:gd name="T15" fmla="*/ 2 h 25"/>
                <a:gd name="T16" fmla="*/ 42 w 42"/>
                <a:gd name="T17" fmla="*/ 2 h 25"/>
                <a:gd name="T18" fmla="*/ 40 w 42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445"/>
            <p:cNvSpPr/>
            <p:nvPr>
              <p:custDataLst>
                <p:tags r:id="rId439"/>
              </p:custDataLst>
            </p:nvPr>
          </p:nvSpPr>
          <p:spPr bwMode="auto">
            <a:xfrm>
              <a:off x="10969625" y="2671763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0 w 42"/>
                <a:gd name="T7" fmla="*/ 23 h 25"/>
                <a:gd name="T8" fmla="*/ 2 w 42"/>
                <a:gd name="T9" fmla="*/ 25 h 25"/>
                <a:gd name="T10" fmla="*/ 2 w 42"/>
                <a:gd name="T11" fmla="*/ 25 h 25"/>
                <a:gd name="T12" fmla="*/ 42 w 42"/>
                <a:gd name="T13" fmla="*/ 2 h 25"/>
                <a:gd name="T14" fmla="*/ 40 w 42"/>
                <a:gd name="T15" fmla="*/ 0 h 25"/>
                <a:gd name="T16" fmla="*/ 40 w 42"/>
                <a:gd name="T17" fmla="*/ 0 h 25"/>
                <a:gd name="T18" fmla="*/ 40 w 42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1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446"/>
            <p:cNvSpPr/>
            <p:nvPr>
              <p:custDataLst>
                <p:tags r:id="rId440"/>
              </p:custDataLst>
            </p:nvPr>
          </p:nvSpPr>
          <p:spPr bwMode="auto">
            <a:xfrm>
              <a:off x="10972800" y="2676525"/>
              <a:ext cx="79375" cy="49213"/>
            </a:xfrm>
            <a:custGeom>
              <a:avLst/>
              <a:gdLst>
                <a:gd name="T0" fmla="*/ 40 w 42"/>
                <a:gd name="T1" fmla="*/ 0 h 26"/>
                <a:gd name="T2" fmla="*/ 0 w 42"/>
                <a:gd name="T3" fmla="*/ 23 h 26"/>
                <a:gd name="T4" fmla="*/ 1 w 42"/>
                <a:gd name="T5" fmla="*/ 24 h 26"/>
                <a:gd name="T6" fmla="*/ 3 w 42"/>
                <a:gd name="T7" fmla="*/ 26 h 26"/>
                <a:gd name="T8" fmla="*/ 3 w 42"/>
                <a:gd name="T9" fmla="*/ 26 h 26"/>
                <a:gd name="T10" fmla="*/ 3 w 42"/>
                <a:gd name="T11" fmla="*/ 26 h 26"/>
                <a:gd name="T12" fmla="*/ 42 w 42"/>
                <a:gd name="T13" fmla="*/ 2 h 26"/>
                <a:gd name="T14" fmla="*/ 40 w 42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447"/>
            <p:cNvSpPr/>
            <p:nvPr>
              <p:custDataLst>
                <p:tags r:id="rId441"/>
              </p:custDataLst>
            </p:nvPr>
          </p:nvSpPr>
          <p:spPr bwMode="auto">
            <a:xfrm>
              <a:off x="10979150" y="2679700"/>
              <a:ext cx="79375" cy="49213"/>
            </a:xfrm>
            <a:custGeom>
              <a:avLst/>
              <a:gdLst>
                <a:gd name="T0" fmla="*/ 39 w 42"/>
                <a:gd name="T1" fmla="*/ 0 h 26"/>
                <a:gd name="T2" fmla="*/ 0 w 42"/>
                <a:gd name="T3" fmla="*/ 24 h 26"/>
                <a:gd name="T4" fmla="*/ 0 w 42"/>
                <a:gd name="T5" fmla="*/ 24 h 26"/>
                <a:gd name="T6" fmla="*/ 2 w 42"/>
                <a:gd name="T7" fmla="*/ 26 h 26"/>
                <a:gd name="T8" fmla="*/ 2 w 42"/>
                <a:gd name="T9" fmla="*/ 26 h 26"/>
                <a:gd name="T10" fmla="*/ 2 w 42"/>
                <a:gd name="T11" fmla="*/ 26 h 26"/>
                <a:gd name="T12" fmla="*/ 42 w 42"/>
                <a:gd name="T13" fmla="*/ 3 h 26"/>
                <a:gd name="T14" fmla="*/ 39 w 42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6">
                  <a:moveTo>
                    <a:pt x="39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0" y="1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448"/>
            <p:cNvSpPr/>
            <p:nvPr>
              <p:custDataLst>
                <p:tags r:id="rId442"/>
              </p:custDataLst>
            </p:nvPr>
          </p:nvSpPr>
          <p:spPr bwMode="auto">
            <a:xfrm>
              <a:off x="10982325" y="2686050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0 w 42"/>
                <a:gd name="T3" fmla="*/ 23 h 25"/>
                <a:gd name="T4" fmla="*/ 0 w 42"/>
                <a:gd name="T5" fmla="*/ 23 h 25"/>
                <a:gd name="T6" fmla="*/ 2 w 42"/>
                <a:gd name="T7" fmla="*/ 25 h 25"/>
                <a:gd name="T8" fmla="*/ 2 w 42"/>
                <a:gd name="T9" fmla="*/ 25 h 25"/>
                <a:gd name="T10" fmla="*/ 2 w 42"/>
                <a:gd name="T11" fmla="*/ 25 h 25"/>
                <a:gd name="T12" fmla="*/ 42 w 42"/>
                <a:gd name="T13" fmla="*/ 2 h 25"/>
                <a:gd name="T14" fmla="*/ 40 w 42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449"/>
            <p:cNvSpPr/>
            <p:nvPr>
              <p:custDataLst>
                <p:tags r:id="rId443"/>
              </p:custDataLst>
            </p:nvPr>
          </p:nvSpPr>
          <p:spPr bwMode="auto">
            <a:xfrm>
              <a:off x="10985500" y="2689225"/>
              <a:ext cx="80963" cy="49213"/>
            </a:xfrm>
            <a:custGeom>
              <a:avLst/>
              <a:gdLst>
                <a:gd name="T0" fmla="*/ 40 w 42"/>
                <a:gd name="T1" fmla="*/ 0 h 26"/>
                <a:gd name="T2" fmla="*/ 0 w 42"/>
                <a:gd name="T3" fmla="*/ 23 h 26"/>
                <a:gd name="T4" fmla="*/ 0 w 42"/>
                <a:gd name="T5" fmla="*/ 23 h 26"/>
                <a:gd name="T6" fmla="*/ 2 w 42"/>
                <a:gd name="T7" fmla="*/ 26 h 26"/>
                <a:gd name="T8" fmla="*/ 2 w 42"/>
                <a:gd name="T9" fmla="*/ 26 h 26"/>
                <a:gd name="T10" fmla="*/ 2 w 42"/>
                <a:gd name="T11" fmla="*/ 26 h 26"/>
                <a:gd name="T12" fmla="*/ 42 w 42"/>
                <a:gd name="T13" fmla="*/ 3 h 26"/>
                <a:gd name="T14" fmla="*/ 40 w 42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450"/>
            <p:cNvSpPr/>
            <p:nvPr>
              <p:custDataLst>
                <p:tags r:id="rId444"/>
              </p:custDataLst>
            </p:nvPr>
          </p:nvSpPr>
          <p:spPr bwMode="auto">
            <a:xfrm>
              <a:off x="10990263" y="2695575"/>
              <a:ext cx="79375" cy="49213"/>
            </a:xfrm>
            <a:custGeom>
              <a:avLst/>
              <a:gdLst>
                <a:gd name="T0" fmla="*/ 40 w 42"/>
                <a:gd name="T1" fmla="*/ 0 h 26"/>
                <a:gd name="T2" fmla="*/ 0 w 42"/>
                <a:gd name="T3" fmla="*/ 23 h 26"/>
                <a:gd name="T4" fmla="*/ 0 w 42"/>
                <a:gd name="T5" fmla="*/ 23 h 26"/>
                <a:gd name="T6" fmla="*/ 2 w 42"/>
                <a:gd name="T7" fmla="*/ 26 h 26"/>
                <a:gd name="T8" fmla="*/ 2 w 42"/>
                <a:gd name="T9" fmla="*/ 26 h 26"/>
                <a:gd name="T10" fmla="*/ 2 w 42"/>
                <a:gd name="T11" fmla="*/ 26 h 26"/>
                <a:gd name="T12" fmla="*/ 42 w 42"/>
                <a:gd name="T13" fmla="*/ 3 h 26"/>
                <a:gd name="T14" fmla="*/ 40 w 42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451"/>
            <p:cNvSpPr/>
            <p:nvPr>
              <p:custDataLst>
                <p:tags r:id="rId445"/>
              </p:custDataLst>
            </p:nvPr>
          </p:nvSpPr>
          <p:spPr bwMode="auto">
            <a:xfrm>
              <a:off x="10993438" y="2700338"/>
              <a:ext cx="82550" cy="52388"/>
            </a:xfrm>
            <a:custGeom>
              <a:avLst/>
              <a:gdLst>
                <a:gd name="T0" fmla="*/ 40 w 43"/>
                <a:gd name="T1" fmla="*/ 0 h 27"/>
                <a:gd name="T2" fmla="*/ 0 w 43"/>
                <a:gd name="T3" fmla="*/ 23 h 27"/>
                <a:gd name="T4" fmla="*/ 0 w 43"/>
                <a:gd name="T5" fmla="*/ 23 h 27"/>
                <a:gd name="T6" fmla="*/ 3 w 43"/>
                <a:gd name="T7" fmla="*/ 27 h 27"/>
                <a:gd name="T8" fmla="*/ 3 w 43"/>
                <a:gd name="T9" fmla="*/ 27 h 27"/>
                <a:gd name="T10" fmla="*/ 3 w 43"/>
                <a:gd name="T11" fmla="*/ 27 h 27"/>
                <a:gd name="T12" fmla="*/ 43 w 43"/>
                <a:gd name="T13" fmla="*/ 4 h 27"/>
                <a:gd name="T14" fmla="*/ 40 w 43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452"/>
            <p:cNvSpPr/>
            <p:nvPr>
              <p:custDataLst>
                <p:tags r:id="rId446"/>
              </p:custDataLst>
            </p:nvPr>
          </p:nvSpPr>
          <p:spPr bwMode="auto">
            <a:xfrm>
              <a:off x="10999788" y="2708275"/>
              <a:ext cx="84138" cy="57150"/>
            </a:xfrm>
            <a:custGeom>
              <a:avLst/>
              <a:gdLst>
                <a:gd name="T0" fmla="*/ 40 w 44"/>
                <a:gd name="T1" fmla="*/ 0 h 30"/>
                <a:gd name="T2" fmla="*/ 0 w 44"/>
                <a:gd name="T3" fmla="*/ 23 h 30"/>
                <a:gd name="T4" fmla="*/ 0 w 44"/>
                <a:gd name="T5" fmla="*/ 23 h 30"/>
                <a:gd name="T6" fmla="*/ 5 w 44"/>
                <a:gd name="T7" fmla="*/ 30 h 30"/>
                <a:gd name="T8" fmla="*/ 5 w 44"/>
                <a:gd name="T9" fmla="*/ 30 h 30"/>
                <a:gd name="T10" fmla="*/ 5 w 44"/>
                <a:gd name="T11" fmla="*/ 30 h 30"/>
                <a:gd name="T12" fmla="*/ 44 w 44"/>
                <a:gd name="T13" fmla="*/ 7 h 30"/>
                <a:gd name="T14" fmla="*/ 40 w 44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0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6"/>
                    <a:pt x="3" y="28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5"/>
                    <a:pt x="42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453"/>
            <p:cNvSpPr/>
            <p:nvPr>
              <p:custDataLst>
                <p:tags r:id="rId447"/>
              </p:custDataLst>
            </p:nvPr>
          </p:nvSpPr>
          <p:spPr bwMode="auto">
            <a:xfrm>
              <a:off x="11009313" y="2720975"/>
              <a:ext cx="79375" cy="53975"/>
            </a:xfrm>
            <a:custGeom>
              <a:avLst/>
              <a:gdLst>
                <a:gd name="T0" fmla="*/ 39 w 42"/>
                <a:gd name="T1" fmla="*/ 0 h 28"/>
                <a:gd name="T2" fmla="*/ 0 w 42"/>
                <a:gd name="T3" fmla="*/ 23 h 28"/>
                <a:gd name="T4" fmla="*/ 0 w 42"/>
                <a:gd name="T5" fmla="*/ 23 h 28"/>
                <a:gd name="T6" fmla="*/ 0 w 42"/>
                <a:gd name="T7" fmla="*/ 23 h 28"/>
                <a:gd name="T8" fmla="*/ 0 w 42"/>
                <a:gd name="T9" fmla="*/ 23 h 28"/>
                <a:gd name="T10" fmla="*/ 0 w 42"/>
                <a:gd name="T11" fmla="*/ 24 h 28"/>
                <a:gd name="T12" fmla="*/ 0 w 42"/>
                <a:gd name="T13" fmla="*/ 24 h 28"/>
                <a:gd name="T14" fmla="*/ 0 w 42"/>
                <a:gd name="T15" fmla="*/ 24 h 28"/>
                <a:gd name="T16" fmla="*/ 0 w 42"/>
                <a:gd name="T17" fmla="*/ 25 h 28"/>
                <a:gd name="T18" fmla="*/ 2 w 42"/>
                <a:gd name="T19" fmla="*/ 28 h 28"/>
                <a:gd name="T20" fmla="*/ 2 w 42"/>
                <a:gd name="T21" fmla="*/ 28 h 28"/>
                <a:gd name="T22" fmla="*/ 2 w 42"/>
                <a:gd name="T23" fmla="*/ 28 h 28"/>
                <a:gd name="T24" fmla="*/ 42 w 42"/>
                <a:gd name="T25" fmla="*/ 5 h 28"/>
                <a:gd name="T26" fmla="*/ 39 w 4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28">
                  <a:moveTo>
                    <a:pt x="39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2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3"/>
                    <a:pt x="40" y="2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454"/>
            <p:cNvSpPr/>
            <p:nvPr>
              <p:custDataLst>
                <p:tags r:id="rId448"/>
              </p:custDataLst>
            </p:nvPr>
          </p:nvSpPr>
          <p:spPr bwMode="auto">
            <a:xfrm>
              <a:off x="11012488" y="2730500"/>
              <a:ext cx="80963" cy="50800"/>
            </a:xfrm>
            <a:custGeom>
              <a:avLst/>
              <a:gdLst>
                <a:gd name="T0" fmla="*/ 40 w 42"/>
                <a:gd name="T1" fmla="*/ 0 h 26"/>
                <a:gd name="T2" fmla="*/ 0 w 42"/>
                <a:gd name="T3" fmla="*/ 23 h 26"/>
                <a:gd name="T4" fmla="*/ 0 w 42"/>
                <a:gd name="T5" fmla="*/ 23 h 26"/>
                <a:gd name="T6" fmla="*/ 1 w 42"/>
                <a:gd name="T7" fmla="*/ 25 h 26"/>
                <a:gd name="T8" fmla="*/ 2 w 42"/>
                <a:gd name="T9" fmla="*/ 26 h 26"/>
                <a:gd name="T10" fmla="*/ 42 w 42"/>
                <a:gd name="T11" fmla="*/ 3 h 26"/>
                <a:gd name="T12" fmla="*/ 42 w 42"/>
                <a:gd name="T13" fmla="*/ 3 h 26"/>
                <a:gd name="T14" fmla="*/ 42 w 42"/>
                <a:gd name="T15" fmla="*/ 3 h 26"/>
                <a:gd name="T16" fmla="*/ 40 w 42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4"/>
                    <a:pt x="1" y="25"/>
                  </a:cubicBezTo>
                  <a:cubicBezTo>
                    <a:pt x="1" y="25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455"/>
            <p:cNvSpPr/>
            <p:nvPr>
              <p:custDataLst>
                <p:tags r:id="rId449"/>
              </p:custDataLst>
            </p:nvPr>
          </p:nvSpPr>
          <p:spPr bwMode="auto">
            <a:xfrm>
              <a:off x="11017250" y="2736850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0 w 41"/>
                <a:gd name="T7" fmla="*/ 24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3 h 26"/>
                <a:gd name="T16" fmla="*/ 40 w 41"/>
                <a:gd name="T17" fmla="*/ 0 h 26"/>
                <a:gd name="T18" fmla="*/ 40 w 41"/>
                <a:gd name="T19" fmla="*/ 0 h 26"/>
                <a:gd name="T20" fmla="*/ 40 w 41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456"/>
            <p:cNvSpPr/>
            <p:nvPr>
              <p:custDataLst>
                <p:tags r:id="rId450"/>
              </p:custDataLst>
            </p:nvPr>
          </p:nvSpPr>
          <p:spPr bwMode="auto">
            <a:xfrm>
              <a:off x="11018838" y="2743200"/>
              <a:ext cx="77788" cy="47625"/>
            </a:xfrm>
            <a:custGeom>
              <a:avLst/>
              <a:gdLst>
                <a:gd name="T0" fmla="*/ 40 w 41"/>
                <a:gd name="T1" fmla="*/ 0 h 25"/>
                <a:gd name="T2" fmla="*/ 0 w 41"/>
                <a:gd name="T3" fmla="*/ 23 h 25"/>
                <a:gd name="T4" fmla="*/ 0 w 41"/>
                <a:gd name="T5" fmla="*/ 23 h 25"/>
                <a:gd name="T6" fmla="*/ 1 w 41"/>
                <a:gd name="T7" fmla="*/ 25 h 25"/>
                <a:gd name="T8" fmla="*/ 1 w 41"/>
                <a:gd name="T9" fmla="*/ 25 h 25"/>
                <a:gd name="T10" fmla="*/ 1 w 41"/>
                <a:gd name="T11" fmla="*/ 25 h 25"/>
                <a:gd name="T12" fmla="*/ 41 w 41"/>
                <a:gd name="T13" fmla="*/ 2 h 25"/>
                <a:gd name="T14" fmla="*/ 41 w 41"/>
                <a:gd name="T15" fmla="*/ 2 h 25"/>
                <a:gd name="T16" fmla="*/ 41 w 41"/>
                <a:gd name="T17" fmla="*/ 2 h 25"/>
                <a:gd name="T18" fmla="*/ 40 w 41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457"/>
            <p:cNvSpPr/>
            <p:nvPr>
              <p:custDataLst>
                <p:tags r:id="rId451"/>
              </p:custDataLst>
            </p:nvPr>
          </p:nvSpPr>
          <p:spPr bwMode="auto">
            <a:xfrm>
              <a:off x="11020425" y="2746375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0 w 41"/>
                <a:gd name="T7" fmla="*/ 23 h 26"/>
                <a:gd name="T8" fmla="*/ 1 w 41"/>
                <a:gd name="T9" fmla="*/ 24 h 26"/>
                <a:gd name="T10" fmla="*/ 1 w 41"/>
                <a:gd name="T11" fmla="*/ 26 h 26"/>
                <a:gd name="T12" fmla="*/ 41 w 41"/>
                <a:gd name="T13" fmla="*/ 3 h 26"/>
                <a:gd name="T14" fmla="*/ 40 w 41"/>
                <a:gd name="T15" fmla="*/ 0 h 26"/>
                <a:gd name="T16" fmla="*/ 40 w 41"/>
                <a:gd name="T17" fmla="*/ 0 h 26"/>
                <a:gd name="T18" fmla="*/ 40 w 41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1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458"/>
            <p:cNvSpPr/>
            <p:nvPr>
              <p:custDataLst>
                <p:tags r:id="rId452"/>
              </p:custDataLst>
            </p:nvPr>
          </p:nvSpPr>
          <p:spPr bwMode="auto">
            <a:xfrm>
              <a:off x="11022013" y="2752725"/>
              <a:ext cx="77788" cy="47625"/>
            </a:xfrm>
            <a:custGeom>
              <a:avLst/>
              <a:gdLst>
                <a:gd name="T0" fmla="*/ 40 w 41"/>
                <a:gd name="T1" fmla="*/ 0 h 25"/>
                <a:gd name="T2" fmla="*/ 0 w 41"/>
                <a:gd name="T3" fmla="*/ 23 h 25"/>
                <a:gd name="T4" fmla="*/ 1 w 41"/>
                <a:gd name="T5" fmla="*/ 24 h 25"/>
                <a:gd name="T6" fmla="*/ 1 w 41"/>
                <a:gd name="T7" fmla="*/ 25 h 25"/>
                <a:gd name="T8" fmla="*/ 1 w 41"/>
                <a:gd name="T9" fmla="*/ 25 h 25"/>
                <a:gd name="T10" fmla="*/ 41 w 41"/>
                <a:gd name="T11" fmla="*/ 2 h 25"/>
                <a:gd name="T12" fmla="*/ 41 w 41"/>
                <a:gd name="T13" fmla="*/ 2 h 25"/>
                <a:gd name="T14" fmla="*/ 41 w 41"/>
                <a:gd name="T15" fmla="*/ 2 h 25"/>
                <a:gd name="T16" fmla="*/ 40 w 41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459"/>
            <p:cNvSpPr/>
            <p:nvPr>
              <p:custDataLst>
                <p:tags r:id="rId453"/>
              </p:custDataLst>
            </p:nvPr>
          </p:nvSpPr>
          <p:spPr bwMode="auto">
            <a:xfrm>
              <a:off x="11023600" y="2755900"/>
              <a:ext cx="79375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1 w 41"/>
                <a:gd name="T7" fmla="*/ 25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2 h 26"/>
                <a:gd name="T16" fmla="*/ 40 w 41"/>
                <a:gd name="T17" fmla="*/ 0 h 26"/>
                <a:gd name="T18" fmla="*/ 40 w 41"/>
                <a:gd name="T19" fmla="*/ 0 h 26"/>
                <a:gd name="T20" fmla="*/ 40 w 41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460"/>
            <p:cNvSpPr/>
            <p:nvPr>
              <p:custDataLst>
                <p:tags r:id="rId454"/>
              </p:custDataLst>
            </p:nvPr>
          </p:nvSpPr>
          <p:spPr bwMode="auto">
            <a:xfrm>
              <a:off x="11026775" y="2759075"/>
              <a:ext cx="77788" cy="50800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4 h 26"/>
                <a:gd name="T4" fmla="*/ 0 w 41"/>
                <a:gd name="T5" fmla="*/ 24 h 26"/>
                <a:gd name="T6" fmla="*/ 0 w 41"/>
                <a:gd name="T7" fmla="*/ 24 h 26"/>
                <a:gd name="T8" fmla="*/ 1 w 41"/>
                <a:gd name="T9" fmla="*/ 26 h 26"/>
                <a:gd name="T10" fmla="*/ 41 w 41"/>
                <a:gd name="T11" fmla="*/ 3 h 26"/>
                <a:gd name="T12" fmla="*/ 40 w 4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461"/>
            <p:cNvSpPr/>
            <p:nvPr>
              <p:custDataLst>
                <p:tags r:id="rId455"/>
              </p:custDataLst>
            </p:nvPr>
          </p:nvSpPr>
          <p:spPr bwMode="auto">
            <a:xfrm>
              <a:off x="11028363" y="2765425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3 h 26"/>
                <a:gd name="T4" fmla="*/ 1 w 41"/>
                <a:gd name="T5" fmla="*/ 26 h 26"/>
                <a:gd name="T6" fmla="*/ 1 w 41"/>
                <a:gd name="T7" fmla="*/ 26 h 26"/>
                <a:gd name="T8" fmla="*/ 1 w 41"/>
                <a:gd name="T9" fmla="*/ 26 h 26"/>
                <a:gd name="T10" fmla="*/ 1 w 41"/>
                <a:gd name="T11" fmla="*/ 26 h 26"/>
                <a:gd name="T12" fmla="*/ 41 w 41"/>
                <a:gd name="T13" fmla="*/ 3 h 26"/>
                <a:gd name="T14" fmla="*/ 40 w 41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462"/>
            <p:cNvSpPr/>
            <p:nvPr>
              <p:custDataLst>
                <p:tags r:id="rId456"/>
              </p:custDataLst>
            </p:nvPr>
          </p:nvSpPr>
          <p:spPr bwMode="auto">
            <a:xfrm>
              <a:off x="11029950" y="2771775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3 h 26"/>
                <a:gd name="T4" fmla="*/ 0 w 41"/>
                <a:gd name="T5" fmla="*/ 23 h 26"/>
                <a:gd name="T6" fmla="*/ 1 w 41"/>
                <a:gd name="T7" fmla="*/ 26 h 26"/>
                <a:gd name="T8" fmla="*/ 1 w 41"/>
                <a:gd name="T9" fmla="*/ 26 h 26"/>
                <a:gd name="T10" fmla="*/ 1 w 41"/>
                <a:gd name="T11" fmla="*/ 26 h 26"/>
                <a:gd name="T12" fmla="*/ 41 w 41"/>
                <a:gd name="T13" fmla="*/ 2 h 26"/>
                <a:gd name="T14" fmla="*/ 40 w 41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463"/>
            <p:cNvSpPr/>
            <p:nvPr>
              <p:custDataLst>
                <p:tags r:id="rId457"/>
              </p:custDataLst>
            </p:nvPr>
          </p:nvSpPr>
          <p:spPr bwMode="auto">
            <a:xfrm>
              <a:off x="11031538" y="2774950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0 w 40"/>
                <a:gd name="T3" fmla="*/ 24 h 26"/>
                <a:gd name="T4" fmla="*/ 0 w 40"/>
                <a:gd name="T5" fmla="*/ 24 h 26"/>
                <a:gd name="T6" fmla="*/ 0 w 40"/>
                <a:gd name="T7" fmla="*/ 26 h 26"/>
                <a:gd name="T8" fmla="*/ 0 w 40"/>
                <a:gd name="T9" fmla="*/ 26 h 26"/>
                <a:gd name="T10" fmla="*/ 0 w 40"/>
                <a:gd name="T11" fmla="*/ 26 h 26"/>
                <a:gd name="T12" fmla="*/ 40 w 40"/>
                <a:gd name="T13" fmla="*/ 3 h 26"/>
                <a:gd name="T14" fmla="*/ 40 w 4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464"/>
            <p:cNvSpPr/>
            <p:nvPr>
              <p:custDataLst>
                <p:tags r:id="rId458"/>
              </p:custDataLst>
            </p:nvPr>
          </p:nvSpPr>
          <p:spPr bwMode="auto">
            <a:xfrm>
              <a:off x="11031538" y="2781300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3 h 26"/>
                <a:gd name="T4" fmla="*/ 0 w 41"/>
                <a:gd name="T5" fmla="*/ 23 h 26"/>
                <a:gd name="T6" fmla="*/ 1 w 41"/>
                <a:gd name="T7" fmla="*/ 25 h 26"/>
                <a:gd name="T8" fmla="*/ 1 w 41"/>
                <a:gd name="T9" fmla="*/ 26 h 26"/>
                <a:gd name="T10" fmla="*/ 41 w 41"/>
                <a:gd name="T11" fmla="*/ 3 h 26"/>
                <a:gd name="T12" fmla="*/ 40 w 4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465"/>
            <p:cNvSpPr/>
            <p:nvPr>
              <p:custDataLst>
                <p:tags r:id="rId459"/>
              </p:custDataLst>
            </p:nvPr>
          </p:nvSpPr>
          <p:spPr bwMode="auto">
            <a:xfrm>
              <a:off x="11033125" y="2786063"/>
              <a:ext cx="79375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3 h 26"/>
                <a:gd name="T4" fmla="*/ 0 w 41"/>
                <a:gd name="T5" fmla="*/ 25 h 26"/>
                <a:gd name="T6" fmla="*/ 1 w 41"/>
                <a:gd name="T7" fmla="*/ 26 h 26"/>
                <a:gd name="T8" fmla="*/ 1 w 41"/>
                <a:gd name="T9" fmla="*/ 26 h 26"/>
                <a:gd name="T10" fmla="*/ 1 w 41"/>
                <a:gd name="T11" fmla="*/ 26 h 26"/>
                <a:gd name="T12" fmla="*/ 41 w 41"/>
                <a:gd name="T13" fmla="*/ 2 h 26"/>
                <a:gd name="T14" fmla="*/ 40 w 41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466"/>
            <p:cNvSpPr/>
            <p:nvPr>
              <p:custDataLst>
                <p:tags r:id="rId460"/>
              </p:custDataLst>
            </p:nvPr>
          </p:nvSpPr>
          <p:spPr bwMode="auto">
            <a:xfrm>
              <a:off x="11036300" y="2790825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0 w 40"/>
                <a:gd name="T3" fmla="*/ 24 h 26"/>
                <a:gd name="T4" fmla="*/ 0 w 40"/>
                <a:gd name="T5" fmla="*/ 24 h 26"/>
                <a:gd name="T6" fmla="*/ 0 w 40"/>
                <a:gd name="T7" fmla="*/ 26 h 26"/>
                <a:gd name="T8" fmla="*/ 0 w 40"/>
                <a:gd name="T9" fmla="*/ 26 h 26"/>
                <a:gd name="T10" fmla="*/ 0 w 40"/>
                <a:gd name="T11" fmla="*/ 26 h 26"/>
                <a:gd name="T12" fmla="*/ 40 w 40"/>
                <a:gd name="T13" fmla="*/ 3 h 26"/>
                <a:gd name="T14" fmla="*/ 40 w 4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467"/>
            <p:cNvSpPr/>
            <p:nvPr>
              <p:custDataLst>
                <p:tags r:id="rId461"/>
              </p:custDataLst>
            </p:nvPr>
          </p:nvSpPr>
          <p:spPr bwMode="auto">
            <a:xfrm>
              <a:off x="11036300" y="2795588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0 w 40"/>
                <a:gd name="T3" fmla="*/ 23 h 26"/>
                <a:gd name="T4" fmla="*/ 0 w 40"/>
                <a:gd name="T5" fmla="*/ 23 h 26"/>
                <a:gd name="T6" fmla="*/ 0 w 40"/>
                <a:gd name="T7" fmla="*/ 25 h 26"/>
                <a:gd name="T8" fmla="*/ 0 w 40"/>
                <a:gd name="T9" fmla="*/ 26 h 26"/>
                <a:gd name="T10" fmla="*/ 40 w 40"/>
                <a:gd name="T11" fmla="*/ 2 h 26"/>
                <a:gd name="T12" fmla="*/ 40 w 40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468"/>
            <p:cNvSpPr/>
            <p:nvPr>
              <p:custDataLst>
                <p:tags r:id="rId462"/>
              </p:custDataLst>
            </p:nvPr>
          </p:nvSpPr>
          <p:spPr bwMode="auto">
            <a:xfrm>
              <a:off x="11036300" y="2800350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4 h 26"/>
                <a:gd name="T4" fmla="*/ 0 w 41"/>
                <a:gd name="T5" fmla="*/ 24 h 26"/>
                <a:gd name="T6" fmla="*/ 1 w 41"/>
                <a:gd name="T7" fmla="*/ 25 h 26"/>
                <a:gd name="T8" fmla="*/ 1 w 41"/>
                <a:gd name="T9" fmla="*/ 25 h 26"/>
                <a:gd name="T10" fmla="*/ 1 w 41"/>
                <a:gd name="T11" fmla="*/ 25 h 26"/>
                <a:gd name="T12" fmla="*/ 1 w 41"/>
                <a:gd name="T13" fmla="*/ 26 h 26"/>
                <a:gd name="T14" fmla="*/ 41 w 41"/>
                <a:gd name="T15" fmla="*/ 3 h 26"/>
                <a:gd name="T16" fmla="*/ 41 w 41"/>
                <a:gd name="T17" fmla="*/ 3 h 26"/>
                <a:gd name="T18" fmla="*/ 41 w 41"/>
                <a:gd name="T19" fmla="*/ 3 h 26"/>
                <a:gd name="T20" fmla="*/ 40 w 41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469"/>
            <p:cNvSpPr/>
            <p:nvPr>
              <p:custDataLst>
                <p:tags r:id="rId463"/>
              </p:custDataLst>
            </p:nvPr>
          </p:nvSpPr>
          <p:spPr bwMode="auto">
            <a:xfrm>
              <a:off x="11037888" y="2805113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40 w 40"/>
                <a:gd name="T17" fmla="*/ 0 h 25"/>
                <a:gd name="T18" fmla="*/ 40 w 40"/>
                <a:gd name="T19" fmla="*/ 0 h 25"/>
                <a:gd name="T20" fmla="*/ 40 w 40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470"/>
            <p:cNvSpPr/>
            <p:nvPr>
              <p:custDataLst>
                <p:tags r:id="rId464"/>
              </p:custDataLst>
            </p:nvPr>
          </p:nvSpPr>
          <p:spPr bwMode="auto">
            <a:xfrm>
              <a:off x="11037888" y="2809875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0 w 40"/>
                <a:gd name="T3" fmla="*/ 23 h 26"/>
                <a:gd name="T4" fmla="*/ 0 w 40"/>
                <a:gd name="T5" fmla="*/ 23 h 26"/>
                <a:gd name="T6" fmla="*/ 0 w 40"/>
                <a:gd name="T7" fmla="*/ 24 h 26"/>
                <a:gd name="T8" fmla="*/ 0 w 40"/>
                <a:gd name="T9" fmla="*/ 26 h 26"/>
                <a:gd name="T10" fmla="*/ 40 w 40"/>
                <a:gd name="T11" fmla="*/ 3 h 26"/>
                <a:gd name="T12" fmla="*/ 40 w 40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471"/>
            <p:cNvSpPr/>
            <p:nvPr>
              <p:custDataLst>
                <p:tags r:id="rId465"/>
              </p:custDataLst>
            </p:nvPr>
          </p:nvSpPr>
          <p:spPr bwMode="auto">
            <a:xfrm>
              <a:off x="11037888" y="2814638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4 h 25"/>
                <a:gd name="T6" fmla="*/ 0 w 40"/>
                <a:gd name="T7" fmla="*/ 25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0 w 40"/>
                <a:gd name="T15" fmla="*/ 25 h 25"/>
                <a:gd name="T16" fmla="*/ 40 w 40"/>
                <a:gd name="T17" fmla="*/ 2 h 25"/>
                <a:gd name="T18" fmla="*/ 40 w 40"/>
                <a:gd name="T19" fmla="*/ 2 h 25"/>
                <a:gd name="T20" fmla="*/ 40 w 40"/>
                <a:gd name="T21" fmla="*/ 2 h 25"/>
                <a:gd name="T22" fmla="*/ 40 w 40"/>
                <a:gd name="T23" fmla="*/ 2 h 25"/>
                <a:gd name="T24" fmla="*/ 40 w 40"/>
                <a:gd name="T25" fmla="*/ 2 h 25"/>
                <a:gd name="T26" fmla="*/ 40 w 40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472"/>
            <p:cNvSpPr/>
            <p:nvPr>
              <p:custDataLst>
                <p:tags r:id="rId466"/>
              </p:custDataLst>
            </p:nvPr>
          </p:nvSpPr>
          <p:spPr bwMode="auto">
            <a:xfrm>
              <a:off x="11037888" y="2819400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0 w 40"/>
                <a:gd name="T3" fmla="*/ 23 h 26"/>
                <a:gd name="T4" fmla="*/ 0 w 40"/>
                <a:gd name="T5" fmla="*/ 23 h 26"/>
                <a:gd name="T6" fmla="*/ 0 w 40"/>
                <a:gd name="T7" fmla="*/ 26 h 26"/>
                <a:gd name="T8" fmla="*/ 40 w 40"/>
                <a:gd name="T9" fmla="*/ 3 h 26"/>
                <a:gd name="T10" fmla="*/ 40 w 4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473"/>
            <p:cNvSpPr/>
            <p:nvPr>
              <p:custDataLst>
                <p:tags r:id="rId467"/>
              </p:custDataLst>
            </p:nvPr>
          </p:nvSpPr>
          <p:spPr bwMode="auto">
            <a:xfrm>
              <a:off x="11037888" y="2824163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5 h 25"/>
                <a:gd name="T6" fmla="*/ 40 w 40"/>
                <a:gd name="T7" fmla="*/ 2 h 25"/>
                <a:gd name="T8" fmla="*/ 40 w 4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474"/>
            <p:cNvSpPr/>
            <p:nvPr>
              <p:custDataLst>
                <p:tags r:id="rId468"/>
              </p:custDataLst>
            </p:nvPr>
          </p:nvSpPr>
          <p:spPr bwMode="auto">
            <a:xfrm>
              <a:off x="11037888" y="2828925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5 h 25"/>
                <a:gd name="T6" fmla="*/ 39 w 40"/>
                <a:gd name="T7" fmla="*/ 2 h 25"/>
                <a:gd name="T8" fmla="*/ 40 w 4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475"/>
            <p:cNvSpPr/>
            <p:nvPr>
              <p:custDataLst>
                <p:tags r:id="rId469"/>
              </p:custDataLst>
            </p:nvPr>
          </p:nvSpPr>
          <p:spPr bwMode="auto">
            <a:xfrm>
              <a:off x="11036300" y="2832100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1 w 40"/>
                <a:gd name="T3" fmla="*/ 23 h 26"/>
                <a:gd name="T4" fmla="*/ 0 w 40"/>
                <a:gd name="T5" fmla="*/ 26 h 26"/>
                <a:gd name="T6" fmla="*/ 40 w 40"/>
                <a:gd name="T7" fmla="*/ 3 h 26"/>
                <a:gd name="T8" fmla="*/ 40 w 4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476"/>
            <p:cNvSpPr/>
            <p:nvPr>
              <p:custDataLst>
                <p:tags r:id="rId470"/>
              </p:custDataLst>
            </p:nvPr>
          </p:nvSpPr>
          <p:spPr bwMode="auto">
            <a:xfrm>
              <a:off x="11036300" y="2838450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4 h 25"/>
                <a:gd name="T6" fmla="*/ 0 w 40"/>
                <a:gd name="T7" fmla="*/ 24 h 25"/>
                <a:gd name="T8" fmla="*/ 0 w 40"/>
                <a:gd name="T9" fmla="*/ 24 h 25"/>
                <a:gd name="T10" fmla="*/ 0 w 40"/>
                <a:gd name="T11" fmla="*/ 24 h 25"/>
                <a:gd name="T12" fmla="*/ 0 w 40"/>
                <a:gd name="T13" fmla="*/ 24 h 25"/>
                <a:gd name="T14" fmla="*/ 0 w 40"/>
                <a:gd name="T15" fmla="*/ 24 h 25"/>
                <a:gd name="T16" fmla="*/ 0 w 40"/>
                <a:gd name="T17" fmla="*/ 25 h 25"/>
                <a:gd name="T18" fmla="*/ 0 w 40"/>
                <a:gd name="T19" fmla="*/ 25 h 25"/>
                <a:gd name="T20" fmla="*/ 0 w 40"/>
                <a:gd name="T21" fmla="*/ 25 h 25"/>
                <a:gd name="T22" fmla="*/ 40 w 40"/>
                <a:gd name="T23" fmla="*/ 2 h 25"/>
                <a:gd name="T24" fmla="*/ 40 w 40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477"/>
            <p:cNvSpPr/>
            <p:nvPr>
              <p:custDataLst>
                <p:tags r:id="rId471"/>
              </p:custDataLst>
            </p:nvPr>
          </p:nvSpPr>
          <p:spPr bwMode="auto">
            <a:xfrm>
              <a:off x="11033125" y="2841625"/>
              <a:ext cx="79375" cy="49213"/>
            </a:xfrm>
            <a:custGeom>
              <a:avLst/>
              <a:gdLst>
                <a:gd name="T0" fmla="*/ 41 w 41"/>
                <a:gd name="T1" fmla="*/ 0 h 26"/>
                <a:gd name="T2" fmla="*/ 1 w 41"/>
                <a:gd name="T3" fmla="*/ 23 h 26"/>
                <a:gd name="T4" fmla="*/ 0 w 41"/>
                <a:gd name="T5" fmla="*/ 26 h 26"/>
                <a:gd name="T6" fmla="*/ 40 w 41"/>
                <a:gd name="T7" fmla="*/ 3 h 26"/>
                <a:gd name="T8" fmla="*/ 41 w 41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6">
                  <a:moveTo>
                    <a:pt x="41" y="0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478"/>
            <p:cNvSpPr/>
            <p:nvPr>
              <p:custDataLst>
                <p:tags r:id="rId472"/>
              </p:custDataLst>
            </p:nvPr>
          </p:nvSpPr>
          <p:spPr bwMode="auto">
            <a:xfrm>
              <a:off x="11031538" y="2847975"/>
              <a:ext cx="77788" cy="49213"/>
            </a:xfrm>
            <a:custGeom>
              <a:avLst/>
              <a:gdLst>
                <a:gd name="T0" fmla="*/ 41 w 41"/>
                <a:gd name="T1" fmla="*/ 0 h 26"/>
                <a:gd name="T2" fmla="*/ 1 w 41"/>
                <a:gd name="T3" fmla="*/ 23 h 26"/>
                <a:gd name="T4" fmla="*/ 0 w 41"/>
                <a:gd name="T5" fmla="*/ 26 h 26"/>
                <a:gd name="T6" fmla="*/ 40 w 41"/>
                <a:gd name="T7" fmla="*/ 2 h 26"/>
                <a:gd name="T8" fmla="*/ 41 w 41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6">
                  <a:moveTo>
                    <a:pt x="41" y="0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1"/>
                    <a:pt x="4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479"/>
            <p:cNvSpPr/>
            <p:nvPr>
              <p:custDataLst>
                <p:tags r:id="rId473"/>
              </p:custDataLst>
            </p:nvPr>
          </p:nvSpPr>
          <p:spPr bwMode="auto">
            <a:xfrm>
              <a:off x="11029950" y="2851150"/>
              <a:ext cx="77788" cy="49213"/>
            </a:xfrm>
            <a:custGeom>
              <a:avLst/>
              <a:gdLst>
                <a:gd name="T0" fmla="*/ 41 w 41"/>
                <a:gd name="T1" fmla="*/ 0 h 26"/>
                <a:gd name="T2" fmla="*/ 1 w 41"/>
                <a:gd name="T3" fmla="*/ 24 h 26"/>
                <a:gd name="T4" fmla="*/ 0 w 41"/>
                <a:gd name="T5" fmla="*/ 26 h 26"/>
                <a:gd name="T6" fmla="*/ 40 w 41"/>
                <a:gd name="T7" fmla="*/ 3 h 26"/>
                <a:gd name="T8" fmla="*/ 40 w 41"/>
                <a:gd name="T9" fmla="*/ 3 h 26"/>
                <a:gd name="T10" fmla="*/ 40 w 41"/>
                <a:gd name="T11" fmla="*/ 2 h 26"/>
                <a:gd name="T12" fmla="*/ 40 w 41"/>
                <a:gd name="T13" fmla="*/ 2 h 26"/>
                <a:gd name="T14" fmla="*/ 40 w 41"/>
                <a:gd name="T15" fmla="*/ 2 h 26"/>
                <a:gd name="T16" fmla="*/ 41 w 4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6">
                  <a:moveTo>
                    <a:pt x="41" y="0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0" y="26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1"/>
                    <a:pt x="41" y="1"/>
                    <a:pt x="4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480"/>
            <p:cNvSpPr/>
            <p:nvPr>
              <p:custDataLst>
                <p:tags r:id="rId474"/>
              </p:custDataLst>
            </p:nvPr>
          </p:nvSpPr>
          <p:spPr bwMode="auto">
            <a:xfrm>
              <a:off x="11026775" y="2857500"/>
              <a:ext cx="79375" cy="50800"/>
            </a:xfrm>
            <a:custGeom>
              <a:avLst/>
              <a:gdLst>
                <a:gd name="T0" fmla="*/ 42 w 42"/>
                <a:gd name="T1" fmla="*/ 0 h 27"/>
                <a:gd name="T2" fmla="*/ 2 w 42"/>
                <a:gd name="T3" fmla="*/ 23 h 27"/>
                <a:gd name="T4" fmla="*/ 0 w 42"/>
                <a:gd name="T5" fmla="*/ 27 h 27"/>
                <a:gd name="T6" fmla="*/ 40 w 42"/>
                <a:gd name="T7" fmla="*/ 4 h 27"/>
                <a:gd name="T8" fmla="*/ 41 w 42"/>
                <a:gd name="T9" fmla="*/ 1 h 27"/>
                <a:gd name="T10" fmla="*/ 42 w 42"/>
                <a:gd name="T11" fmla="*/ 0 h 27"/>
                <a:gd name="T12" fmla="*/ 42 w 4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7">
                  <a:moveTo>
                    <a:pt x="42" y="0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1" y="25"/>
                    <a:pt x="1" y="26"/>
                    <a:pt x="0" y="2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3"/>
                    <a:pt x="41" y="2"/>
                    <a:pt x="41" y="1"/>
                  </a:cubicBezTo>
                  <a:cubicBezTo>
                    <a:pt x="42" y="1"/>
                    <a:pt x="42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481"/>
            <p:cNvSpPr/>
            <p:nvPr>
              <p:custDataLst>
                <p:tags r:id="rId475"/>
              </p:custDataLst>
            </p:nvPr>
          </p:nvSpPr>
          <p:spPr bwMode="auto">
            <a:xfrm>
              <a:off x="11009313" y="2863850"/>
              <a:ext cx="93663" cy="60325"/>
            </a:xfrm>
            <a:custGeom>
              <a:avLst/>
              <a:gdLst>
                <a:gd name="T0" fmla="*/ 49 w 49"/>
                <a:gd name="T1" fmla="*/ 0 h 31"/>
                <a:gd name="T2" fmla="*/ 9 w 49"/>
                <a:gd name="T3" fmla="*/ 23 h 31"/>
                <a:gd name="T4" fmla="*/ 7 w 49"/>
                <a:gd name="T5" fmla="*/ 26 h 31"/>
                <a:gd name="T6" fmla="*/ 7 w 49"/>
                <a:gd name="T7" fmla="*/ 26 h 31"/>
                <a:gd name="T8" fmla="*/ 7 w 49"/>
                <a:gd name="T9" fmla="*/ 26 h 31"/>
                <a:gd name="T10" fmla="*/ 7 w 49"/>
                <a:gd name="T11" fmla="*/ 26 h 31"/>
                <a:gd name="T12" fmla="*/ 6 w 49"/>
                <a:gd name="T13" fmla="*/ 27 h 31"/>
                <a:gd name="T14" fmla="*/ 6 w 49"/>
                <a:gd name="T15" fmla="*/ 27 h 31"/>
                <a:gd name="T16" fmla="*/ 6 w 49"/>
                <a:gd name="T17" fmla="*/ 27 h 31"/>
                <a:gd name="T18" fmla="*/ 6 w 49"/>
                <a:gd name="T19" fmla="*/ 27 h 31"/>
                <a:gd name="T20" fmla="*/ 5 w 49"/>
                <a:gd name="T21" fmla="*/ 27 h 31"/>
                <a:gd name="T22" fmla="*/ 5 w 49"/>
                <a:gd name="T23" fmla="*/ 27 h 31"/>
                <a:gd name="T24" fmla="*/ 5 w 49"/>
                <a:gd name="T25" fmla="*/ 28 h 31"/>
                <a:gd name="T26" fmla="*/ 5 w 49"/>
                <a:gd name="T27" fmla="*/ 28 h 31"/>
                <a:gd name="T28" fmla="*/ 5 w 49"/>
                <a:gd name="T29" fmla="*/ 28 h 31"/>
                <a:gd name="T30" fmla="*/ 5 w 49"/>
                <a:gd name="T31" fmla="*/ 28 h 31"/>
                <a:gd name="T32" fmla="*/ 5 w 49"/>
                <a:gd name="T33" fmla="*/ 28 h 31"/>
                <a:gd name="T34" fmla="*/ 5 w 49"/>
                <a:gd name="T35" fmla="*/ 28 h 31"/>
                <a:gd name="T36" fmla="*/ 5 w 49"/>
                <a:gd name="T37" fmla="*/ 28 h 31"/>
                <a:gd name="T38" fmla="*/ 5 w 49"/>
                <a:gd name="T39" fmla="*/ 28 h 31"/>
                <a:gd name="T40" fmla="*/ 5 w 49"/>
                <a:gd name="T41" fmla="*/ 28 h 31"/>
                <a:gd name="T42" fmla="*/ 5 w 49"/>
                <a:gd name="T43" fmla="*/ 28 h 31"/>
                <a:gd name="T44" fmla="*/ 5 w 49"/>
                <a:gd name="T45" fmla="*/ 28 h 31"/>
                <a:gd name="T46" fmla="*/ 0 w 49"/>
                <a:gd name="T47" fmla="*/ 31 h 31"/>
                <a:gd name="T48" fmla="*/ 40 w 49"/>
                <a:gd name="T49" fmla="*/ 8 h 31"/>
                <a:gd name="T50" fmla="*/ 40 w 49"/>
                <a:gd name="T51" fmla="*/ 8 h 31"/>
                <a:gd name="T52" fmla="*/ 40 w 49"/>
                <a:gd name="T53" fmla="*/ 8 h 31"/>
                <a:gd name="T54" fmla="*/ 40 w 49"/>
                <a:gd name="T55" fmla="*/ 8 h 31"/>
                <a:gd name="T56" fmla="*/ 40 w 49"/>
                <a:gd name="T57" fmla="*/ 8 h 31"/>
                <a:gd name="T58" fmla="*/ 40 w 49"/>
                <a:gd name="T59" fmla="*/ 8 h 31"/>
                <a:gd name="T60" fmla="*/ 40 w 49"/>
                <a:gd name="T61" fmla="*/ 8 h 31"/>
                <a:gd name="T62" fmla="*/ 48 w 49"/>
                <a:gd name="T63" fmla="*/ 1 h 31"/>
                <a:gd name="T64" fmla="*/ 48 w 49"/>
                <a:gd name="T65" fmla="*/ 1 h 31"/>
                <a:gd name="T66" fmla="*/ 48 w 49"/>
                <a:gd name="T67" fmla="*/ 1 h 31"/>
                <a:gd name="T68" fmla="*/ 48 w 49"/>
                <a:gd name="T69" fmla="*/ 1 h 31"/>
                <a:gd name="T70" fmla="*/ 48 w 49"/>
                <a:gd name="T71" fmla="*/ 1 h 31"/>
                <a:gd name="T72" fmla="*/ 48 w 49"/>
                <a:gd name="T73" fmla="*/ 1 h 31"/>
                <a:gd name="T74" fmla="*/ 48 w 49"/>
                <a:gd name="T75" fmla="*/ 1 h 31"/>
                <a:gd name="T76" fmla="*/ 48 w 49"/>
                <a:gd name="T77" fmla="*/ 1 h 31"/>
                <a:gd name="T78" fmla="*/ 48 w 49"/>
                <a:gd name="T79" fmla="*/ 0 h 31"/>
                <a:gd name="T80" fmla="*/ 49 w 49"/>
                <a:gd name="T81" fmla="*/ 0 h 31"/>
                <a:gd name="T82" fmla="*/ 49 w 49"/>
                <a:gd name="T83" fmla="*/ 0 h 31"/>
                <a:gd name="T84" fmla="*/ 49 w 49"/>
                <a:gd name="T85" fmla="*/ 0 h 31"/>
                <a:gd name="T86" fmla="*/ 49 w 49"/>
                <a:gd name="T87" fmla="*/ 0 h 31"/>
                <a:gd name="T88" fmla="*/ 49 w 49"/>
                <a:gd name="T89" fmla="*/ 0 h 31"/>
                <a:gd name="T90" fmla="*/ 49 w 49"/>
                <a:gd name="T91" fmla="*/ 0 h 31"/>
                <a:gd name="T92" fmla="*/ 49 w 49"/>
                <a:gd name="T9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" h="31">
                  <a:moveTo>
                    <a:pt x="49" y="0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2" y="31"/>
                    <a:pt x="0" y="3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3" y="6"/>
                    <a:pt x="46" y="4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482"/>
            <p:cNvSpPr>
              <a:spLocks noEditPoints="1"/>
            </p:cNvSpPr>
            <p:nvPr>
              <p:custDataLst>
                <p:tags r:id="rId476"/>
              </p:custDataLst>
            </p:nvPr>
          </p:nvSpPr>
          <p:spPr bwMode="auto">
            <a:xfrm>
              <a:off x="10818813" y="2487613"/>
              <a:ext cx="214313" cy="219075"/>
            </a:xfrm>
            <a:custGeom>
              <a:avLst/>
              <a:gdLst>
                <a:gd name="T0" fmla="*/ 73 w 113"/>
                <a:gd name="T1" fmla="*/ 108 h 115"/>
                <a:gd name="T2" fmla="*/ 73 w 113"/>
                <a:gd name="T3" fmla="*/ 109 h 115"/>
                <a:gd name="T4" fmla="*/ 73 w 113"/>
                <a:gd name="T5" fmla="*/ 107 h 115"/>
                <a:gd name="T6" fmla="*/ 73 w 113"/>
                <a:gd name="T7" fmla="*/ 104 h 115"/>
                <a:gd name="T8" fmla="*/ 113 w 113"/>
                <a:gd name="T9" fmla="*/ 84 h 115"/>
                <a:gd name="T10" fmla="*/ 113 w 113"/>
                <a:gd name="T11" fmla="*/ 86 h 115"/>
                <a:gd name="T12" fmla="*/ 113 w 113"/>
                <a:gd name="T13" fmla="*/ 91 h 115"/>
                <a:gd name="T14" fmla="*/ 113 w 113"/>
                <a:gd name="T15" fmla="*/ 84 h 115"/>
                <a:gd name="T16" fmla="*/ 73 w 113"/>
                <a:gd name="T17" fmla="*/ 103 h 115"/>
                <a:gd name="T18" fmla="*/ 73 w 113"/>
                <a:gd name="T19" fmla="*/ 97 h 115"/>
                <a:gd name="T20" fmla="*/ 72 w 113"/>
                <a:gd name="T21" fmla="*/ 93 h 115"/>
                <a:gd name="T22" fmla="*/ 70 w 113"/>
                <a:gd name="T23" fmla="*/ 86 h 115"/>
                <a:gd name="T24" fmla="*/ 68 w 113"/>
                <a:gd name="T25" fmla="*/ 81 h 115"/>
                <a:gd name="T26" fmla="*/ 67 w 113"/>
                <a:gd name="T27" fmla="*/ 77 h 115"/>
                <a:gd name="T28" fmla="*/ 65 w 113"/>
                <a:gd name="T29" fmla="*/ 72 h 115"/>
                <a:gd name="T30" fmla="*/ 61 w 113"/>
                <a:gd name="T31" fmla="*/ 65 h 115"/>
                <a:gd name="T32" fmla="*/ 59 w 113"/>
                <a:gd name="T33" fmla="*/ 62 h 115"/>
                <a:gd name="T34" fmla="*/ 57 w 113"/>
                <a:gd name="T35" fmla="*/ 58 h 115"/>
                <a:gd name="T36" fmla="*/ 52 w 113"/>
                <a:gd name="T37" fmla="*/ 52 h 115"/>
                <a:gd name="T38" fmla="*/ 49 w 113"/>
                <a:gd name="T39" fmla="*/ 48 h 115"/>
                <a:gd name="T40" fmla="*/ 46 w 113"/>
                <a:gd name="T41" fmla="*/ 45 h 115"/>
                <a:gd name="T42" fmla="*/ 40 w 113"/>
                <a:gd name="T43" fmla="*/ 39 h 115"/>
                <a:gd name="T44" fmla="*/ 22 w 113"/>
                <a:gd name="T45" fmla="*/ 27 h 115"/>
                <a:gd name="T46" fmla="*/ 21 w 113"/>
                <a:gd name="T47" fmla="*/ 26 h 115"/>
                <a:gd name="T48" fmla="*/ 20 w 113"/>
                <a:gd name="T49" fmla="*/ 26 h 115"/>
                <a:gd name="T50" fmla="*/ 16 w 113"/>
                <a:gd name="T51" fmla="*/ 24 h 115"/>
                <a:gd name="T52" fmla="*/ 12 w 113"/>
                <a:gd name="T53" fmla="*/ 24 h 115"/>
                <a:gd name="T54" fmla="*/ 8 w 113"/>
                <a:gd name="T55" fmla="*/ 23 h 115"/>
                <a:gd name="T56" fmla="*/ 5 w 113"/>
                <a:gd name="T57" fmla="*/ 23 h 115"/>
                <a:gd name="T58" fmla="*/ 4 w 113"/>
                <a:gd name="T59" fmla="*/ 23 h 115"/>
                <a:gd name="T60" fmla="*/ 0 w 113"/>
                <a:gd name="T61" fmla="*/ 24 h 115"/>
                <a:gd name="T62" fmla="*/ 84 w 113"/>
                <a:gd name="T63" fmla="*/ 20 h 115"/>
                <a:gd name="T64" fmla="*/ 90 w 113"/>
                <a:gd name="T65" fmla="*/ 26 h 115"/>
                <a:gd name="T66" fmla="*/ 94 w 113"/>
                <a:gd name="T67" fmla="*/ 31 h 115"/>
                <a:gd name="T68" fmla="*/ 102 w 113"/>
                <a:gd name="T69" fmla="*/ 44 h 115"/>
                <a:gd name="T70" fmla="*/ 105 w 113"/>
                <a:gd name="T71" fmla="*/ 49 h 115"/>
                <a:gd name="T72" fmla="*/ 107 w 113"/>
                <a:gd name="T73" fmla="*/ 56 h 115"/>
                <a:gd name="T74" fmla="*/ 109 w 113"/>
                <a:gd name="T75" fmla="*/ 60 h 115"/>
                <a:gd name="T76" fmla="*/ 111 w 113"/>
                <a:gd name="T77" fmla="*/ 67 h 115"/>
                <a:gd name="T78" fmla="*/ 112 w 113"/>
                <a:gd name="T79" fmla="*/ 72 h 115"/>
                <a:gd name="T80" fmla="*/ 113 w 113"/>
                <a:gd name="T81" fmla="*/ 78 h 115"/>
                <a:gd name="T82" fmla="*/ 113 w 113"/>
                <a:gd name="T83" fmla="*/ 82 h 115"/>
                <a:gd name="T84" fmla="*/ 76 w 113"/>
                <a:gd name="T85" fmla="*/ 12 h 115"/>
                <a:gd name="T86" fmla="*/ 82 w 113"/>
                <a:gd name="T87" fmla="*/ 17 h 115"/>
                <a:gd name="T88" fmla="*/ 72 w 113"/>
                <a:gd name="T89" fmla="*/ 9 h 115"/>
                <a:gd name="T90" fmla="*/ 70 w 113"/>
                <a:gd name="T91" fmla="*/ 8 h 115"/>
                <a:gd name="T92" fmla="*/ 66 w 113"/>
                <a:gd name="T93" fmla="*/ 5 h 115"/>
                <a:gd name="T94" fmla="*/ 63 w 113"/>
                <a:gd name="T95" fmla="*/ 4 h 115"/>
                <a:gd name="T96" fmla="*/ 61 w 113"/>
                <a:gd name="T97" fmla="*/ 3 h 115"/>
                <a:gd name="T98" fmla="*/ 59 w 113"/>
                <a:gd name="T99" fmla="*/ 2 h 115"/>
                <a:gd name="T100" fmla="*/ 53 w 113"/>
                <a:gd name="T101" fmla="*/ 1 h 115"/>
                <a:gd name="T102" fmla="*/ 51 w 113"/>
                <a:gd name="T103" fmla="*/ 0 h 115"/>
                <a:gd name="T104" fmla="*/ 48 w 113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15">
                  <a:moveTo>
                    <a:pt x="73" y="113"/>
                  </a:moveTo>
                  <a:cubicBezTo>
                    <a:pt x="73" y="114"/>
                    <a:pt x="73" y="114"/>
                    <a:pt x="73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3" y="114"/>
                    <a:pt x="73" y="114"/>
                    <a:pt x="73" y="113"/>
                  </a:cubicBezTo>
                  <a:moveTo>
                    <a:pt x="73" y="108"/>
                  </a:moveTo>
                  <a:cubicBezTo>
                    <a:pt x="73" y="110"/>
                    <a:pt x="73" y="112"/>
                    <a:pt x="73" y="113"/>
                  </a:cubicBezTo>
                  <a:cubicBezTo>
                    <a:pt x="73" y="113"/>
                    <a:pt x="73" y="112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3" y="110"/>
                    <a:pt x="73" y="110"/>
                    <a:pt x="73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3" y="109"/>
                    <a:pt x="73" y="108"/>
                    <a:pt x="73" y="108"/>
                  </a:cubicBezTo>
                  <a:moveTo>
                    <a:pt x="73" y="106"/>
                  </a:moveTo>
                  <a:cubicBezTo>
                    <a:pt x="73" y="107"/>
                    <a:pt x="73" y="107"/>
                    <a:pt x="73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8"/>
                    <a:pt x="73" y="108"/>
                    <a:pt x="73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7"/>
                    <a:pt x="73" y="107"/>
                    <a:pt x="73" y="106"/>
                  </a:cubicBezTo>
                  <a:moveTo>
                    <a:pt x="73" y="104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moveTo>
                    <a:pt x="113" y="84"/>
                  </a:move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3" y="85"/>
                  </a:cubicBezTo>
                  <a:cubicBezTo>
                    <a:pt x="113" y="85"/>
                    <a:pt x="113" y="85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7"/>
                    <a:pt x="113" y="87"/>
                    <a:pt x="113" y="88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8"/>
                    <a:pt x="113" y="89"/>
                    <a:pt x="113" y="89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113" y="89"/>
                    <a:pt x="113" y="87"/>
                    <a:pt x="113" y="84"/>
                  </a:cubicBezTo>
                  <a:cubicBezTo>
                    <a:pt x="113" y="84"/>
                    <a:pt x="113" y="84"/>
                    <a:pt x="113" y="84"/>
                  </a:cubicBezTo>
                  <a:moveTo>
                    <a:pt x="67" y="77"/>
                  </a:moveTo>
                  <a:cubicBezTo>
                    <a:pt x="71" y="86"/>
                    <a:pt x="73" y="95"/>
                    <a:pt x="73" y="104"/>
                  </a:cubicBezTo>
                  <a:cubicBezTo>
                    <a:pt x="73" y="104"/>
                    <a:pt x="73" y="104"/>
                    <a:pt x="73" y="103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3"/>
                    <a:pt x="73" y="102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3" y="101"/>
                    <a:pt x="73" y="100"/>
                    <a:pt x="73" y="99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3" y="98"/>
                    <a:pt x="73" y="98"/>
                    <a:pt x="73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2" y="96"/>
                    <a:pt x="72" y="95"/>
                    <a:pt x="72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4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1" y="91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89"/>
                    <a:pt x="71" y="89"/>
                    <a:pt x="71" y="88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0" y="87"/>
                    <a:pt x="70" y="86"/>
                    <a:pt x="70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85"/>
                    <a:pt x="69" y="84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2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0"/>
                    <a:pt x="68" y="80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7" y="78"/>
                    <a:pt x="67" y="78"/>
                    <a:pt x="67" y="77"/>
                  </a:cubicBezTo>
                  <a:moveTo>
                    <a:pt x="65" y="72"/>
                  </a:moveTo>
                  <a:cubicBezTo>
                    <a:pt x="65" y="74"/>
                    <a:pt x="66" y="75"/>
                    <a:pt x="67" y="77"/>
                  </a:cubicBezTo>
                  <a:cubicBezTo>
                    <a:pt x="66" y="76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5" y="74"/>
                    <a:pt x="65" y="73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2"/>
                    <a:pt x="65" y="72"/>
                    <a:pt x="65" y="72"/>
                  </a:cubicBezTo>
                  <a:moveTo>
                    <a:pt x="61" y="65"/>
                  </a:moveTo>
                  <a:cubicBezTo>
                    <a:pt x="62" y="67"/>
                    <a:pt x="63" y="68"/>
                    <a:pt x="64" y="70"/>
                  </a:cubicBezTo>
                  <a:cubicBezTo>
                    <a:pt x="63" y="69"/>
                    <a:pt x="63" y="68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7"/>
                    <a:pt x="61" y="66"/>
                    <a:pt x="61" y="65"/>
                  </a:cubicBezTo>
                  <a:moveTo>
                    <a:pt x="61" y="65"/>
                  </a:moveTo>
                  <a:cubicBezTo>
                    <a:pt x="61" y="65"/>
                    <a:pt x="61" y="65"/>
                    <a:pt x="61" y="65"/>
                  </a:cubicBezTo>
                  <a:cubicBezTo>
                    <a:pt x="61" y="65"/>
                    <a:pt x="61" y="65"/>
                    <a:pt x="61" y="65"/>
                  </a:cubicBezTo>
                  <a:moveTo>
                    <a:pt x="59" y="62"/>
                  </a:moveTo>
                  <a:cubicBezTo>
                    <a:pt x="59" y="62"/>
                    <a:pt x="59" y="62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moveTo>
                    <a:pt x="52" y="52"/>
                  </a:moveTo>
                  <a:cubicBezTo>
                    <a:pt x="54" y="55"/>
                    <a:pt x="57" y="58"/>
                    <a:pt x="59" y="62"/>
                  </a:cubicBezTo>
                  <a:cubicBezTo>
                    <a:pt x="58" y="60"/>
                    <a:pt x="57" y="59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6" y="57"/>
                    <a:pt x="55" y="55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3"/>
                    <a:pt x="53" y="52"/>
                    <a:pt x="52" y="52"/>
                  </a:cubicBezTo>
                  <a:moveTo>
                    <a:pt x="52" y="52"/>
                  </a:move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moveTo>
                    <a:pt x="49" y="48"/>
                  </a:moveTo>
                  <a:cubicBezTo>
                    <a:pt x="49" y="48"/>
                    <a:pt x="49" y="49"/>
                    <a:pt x="50" y="49"/>
                  </a:cubicBezTo>
                  <a:cubicBezTo>
                    <a:pt x="49" y="49"/>
                    <a:pt x="49" y="48"/>
                    <a:pt x="49" y="48"/>
                  </a:cubicBezTo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moveTo>
                    <a:pt x="46" y="44"/>
                  </a:moveTo>
                  <a:cubicBezTo>
                    <a:pt x="46" y="45"/>
                    <a:pt x="46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4"/>
                    <a:pt x="46" y="44"/>
                  </a:cubicBezTo>
                  <a:moveTo>
                    <a:pt x="40" y="39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moveTo>
                    <a:pt x="22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moveTo>
                    <a:pt x="21" y="26"/>
                  </a:moveTo>
                  <a:cubicBezTo>
                    <a:pt x="21" y="27"/>
                    <a:pt x="22" y="27"/>
                    <a:pt x="22" y="27"/>
                  </a:cubicBezTo>
                  <a:cubicBezTo>
                    <a:pt x="22" y="27"/>
                    <a:pt x="21" y="27"/>
                    <a:pt x="21" y="26"/>
                  </a:cubicBezTo>
                  <a:moveTo>
                    <a:pt x="21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moveTo>
                    <a:pt x="16" y="24"/>
                  </a:moveTo>
                  <a:cubicBezTo>
                    <a:pt x="17" y="25"/>
                    <a:pt x="19" y="25"/>
                    <a:pt x="21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4"/>
                  </a:cubicBezTo>
                  <a:moveTo>
                    <a:pt x="7" y="23"/>
                  </a:moveTo>
                  <a:cubicBezTo>
                    <a:pt x="9" y="23"/>
                    <a:pt x="12" y="23"/>
                    <a:pt x="15" y="24"/>
                  </a:cubicBezTo>
                  <a:cubicBezTo>
                    <a:pt x="15" y="24"/>
                    <a:pt x="15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3"/>
                    <a:pt x="1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3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moveTo>
                    <a:pt x="83" y="18"/>
                  </a:moveTo>
                  <a:cubicBezTo>
                    <a:pt x="83" y="19"/>
                    <a:pt x="84" y="19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5" y="20"/>
                    <a:pt x="86" y="21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7" y="22"/>
                    <a:pt x="87" y="23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24"/>
                    <a:pt x="89" y="25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7"/>
                    <a:pt x="91" y="27"/>
                    <a:pt x="92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9"/>
                    <a:pt x="93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6" y="33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8" y="37"/>
                    <a:pt x="99" y="39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2"/>
                    <a:pt x="102" y="43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3" y="45"/>
                    <a:pt x="103" y="46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8"/>
                    <a:pt x="104" y="49"/>
                    <a:pt x="105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50"/>
                    <a:pt x="105" y="51"/>
                    <a:pt x="106" y="51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6" y="52"/>
                    <a:pt x="106" y="53"/>
                    <a:pt x="107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7" y="54"/>
                    <a:pt x="107" y="55"/>
                    <a:pt x="107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8" y="56"/>
                    <a:pt x="108" y="57"/>
                    <a:pt x="108" y="58"/>
                  </a:cubicBezTo>
                  <a:cubicBezTo>
                    <a:pt x="108" y="58"/>
                    <a:pt x="108" y="58"/>
                    <a:pt x="108" y="58"/>
                  </a:cubicBezTo>
                  <a:cubicBezTo>
                    <a:pt x="109" y="59"/>
                    <a:pt x="109" y="59"/>
                    <a:pt x="109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09" y="61"/>
                    <a:pt x="110" y="62"/>
                    <a:pt x="110" y="62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0" y="63"/>
                    <a:pt x="110" y="64"/>
                    <a:pt x="110" y="65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1" y="65"/>
                    <a:pt x="111" y="66"/>
                    <a:pt x="111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1" y="68"/>
                    <a:pt x="111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1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3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3" y="74"/>
                    <a:pt x="113" y="75"/>
                    <a:pt x="113" y="76"/>
                  </a:cubicBezTo>
                  <a:cubicBezTo>
                    <a:pt x="113" y="76"/>
                    <a:pt x="113" y="76"/>
                    <a:pt x="113" y="76"/>
                  </a:cubicBezTo>
                  <a:cubicBezTo>
                    <a:pt x="113" y="77"/>
                    <a:pt x="113" y="77"/>
                    <a:pt x="113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79"/>
                    <a:pt x="113" y="79"/>
                    <a:pt x="113" y="8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13" y="81"/>
                    <a:pt x="113" y="82"/>
                    <a:pt x="113" y="82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13" y="83"/>
                    <a:pt x="113" y="84"/>
                    <a:pt x="113" y="84"/>
                  </a:cubicBezTo>
                  <a:cubicBezTo>
                    <a:pt x="113" y="62"/>
                    <a:pt x="101" y="35"/>
                    <a:pt x="83" y="18"/>
                  </a:cubicBezTo>
                  <a:moveTo>
                    <a:pt x="75" y="11"/>
                  </a:moveTo>
                  <a:cubicBezTo>
                    <a:pt x="75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7" y="13"/>
                    <a:pt x="77" y="13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9" y="15"/>
                    <a:pt x="79" y="15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1" y="16"/>
                    <a:pt x="81" y="17"/>
                    <a:pt x="82" y="17"/>
                  </a:cubicBezTo>
                  <a:cubicBezTo>
                    <a:pt x="79" y="15"/>
                    <a:pt x="77" y="13"/>
                    <a:pt x="75" y="11"/>
                  </a:cubicBezTo>
                  <a:moveTo>
                    <a:pt x="72" y="9"/>
                  </a:moveTo>
                  <a:cubicBezTo>
                    <a:pt x="72" y="10"/>
                    <a:pt x="73" y="10"/>
                    <a:pt x="73" y="10"/>
                  </a:cubicBezTo>
                  <a:cubicBezTo>
                    <a:pt x="73" y="10"/>
                    <a:pt x="72" y="10"/>
                    <a:pt x="72" y="9"/>
                  </a:cubicBezTo>
                  <a:moveTo>
                    <a:pt x="72" y="9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moveTo>
                    <a:pt x="67" y="6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9" y="7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7"/>
                    <a:pt x="68" y="7"/>
                    <a:pt x="67" y="6"/>
                  </a:cubicBezTo>
                  <a:moveTo>
                    <a:pt x="64" y="5"/>
                  </a:moveTo>
                  <a:cubicBezTo>
                    <a:pt x="65" y="5"/>
                    <a:pt x="65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7" y="6"/>
                    <a:pt x="67" y="6"/>
                  </a:cubicBezTo>
                  <a:cubicBezTo>
                    <a:pt x="66" y="6"/>
                    <a:pt x="65" y="5"/>
                    <a:pt x="64" y="5"/>
                  </a:cubicBezTo>
                  <a:moveTo>
                    <a:pt x="62" y="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2" y="4"/>
                  </a:cubicBezTo>
                  <a:moveTo>
                    <a:pt x="61" y="3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moveTo>
                    <a:pt x="61" y="3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moveTo>
                    <a:pt x="59" y="2"/>
                  </a:moveTo>
                  <a:cubicBezTo>
                    <a:pt x="59" y="2"/>
                    <a:pt x="59" y="3"/>
                    <a:pt x="60" y="3"/>
                  </a:cubicBezTo>
                  <a:cubicBezTo>
                    <a:pt x="59" y="3"/>
                    <a:pt x="59" y="2"/>
                    <a:pt x="59" y="2"/>
                  </a:cubicBezTo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483"/>
            <p:cNvSpPr/>
            <p:nvPr>
              <p:custDataLst>
                <p:tags r:id="rId477"/>
              </p:custDataLst>
            </p:nvPr>
          </p:nvSpPr>
          <p:spPr bwMode="auto">
            <a:xfrm>
              <a:off x="10818813" y="2487613"/>
              <a:ext cx="77788" cy="46038"/>
            </a:xfrm>
            <a:custGeom>
              <a:avLst/>
              <a:gdLst>
                <a:gd name="T0" fmla="*/ 41 w 41"/>
                <a:gd name="T1" fmla="*/ 0 h 24"/>
                <a:gd name="T2" fmla="*/ 40 w 41"/>
                <a:gd name="T3" fmla="*/ 1 h 24"/>
                <a:gd name="T4" fmla="*/ 40 w 41"/>
                <a:gd name="T5" fmla="*/ 1 h 24"/>
                <a:gd name="T6" fmla="*/ 0 w 41"/>
                <a:gd name="T7" fmla="*/ 24 h 24"/>
                <a:gd name="T8" fmla="*/ 0 w 41"/>
                <a:gd name="T9" fmla="*/ 24 h 24"/>
                <a:gd name="T10" fmla="*/ 1 w 41"/>
                <a:gd name="T11" fmla="*/ 24 h 24"/>
                <a:gd name="T12" fmla="*/ 1 w 41"/>
                <a:gd name="T13" fmla="*/ 24 h 24"/>
                <a:gd name="T14" fmla="*/ 41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41" y="0"/>
                  </a:moveTo>
                  <a:cubicBezTo>
                    <a:pt x="41" y="0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484"/>
            <p:cNvSpPr/>
            <p:nvPr>
              <p:custDataLst>
                <p:tags r:id="rId478"/>
              </p:custDataLst>
            </p:nvPr>
          </p:nvSpPr>
          <p:spPr bwMode="auto">
            <a:xfrm>
              <a:off x="10820400" y="2487613"/>
              <a:ext cx="82550" cy="46038"/>
            </a:xfrm>
            <a:custGeom>
              <a:avLst/>
              <a:gdLst>
                <a:gd name="T0" fmla="*/ 43 w 43"/>
                <a:gd name="T1" fmla="*/ 0 h 24"/>
                <a:gd name="T2" fmla="*/ 40 w 43"/>
                <a:gd name="T3" fmla="*/ 0 h 24"/>
                <a:gd name="T4" fmla="*/ 0 w 43"/>
                <a:gd name="T5" fmla="*/ 24 h 24"/>
                <a:gd name="T6" fmla="*/ 0 w 43"/>
                <a:gd name="T7" fmla="*/ 23 h 24"/>
                <a:gd name="T8" fmla="*/ 3 w 43"/>
                <a:gd name="T9" fmla="*/ 23 h 24"/>
                <a:gd name="T10" fmla="*/ 3 w 43"/>
                <a:gd name="T11" fmla="*/ 23 h 24"/>
                <a:gd name="T12" fmla="*/ 3 w 43"/>
                <a:gd name="T13" fmla="*/ 23 h 24"/>
                <a:gd name="T14" fmla="*/ 43 w 43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4">
                  <a:moveTo>
                    <a:pt x="43" y="0"/>
                  </a:moveTo>
                  <a:cubicBezTo>
                    <a:pt x="42" y="0"/>
                    <a:pt x="41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485"/>
            <p:cNvSpPr/>
            <p:nvPr>
              <p:custDataLst>
                <p:tags r:id="rId479"/>
              </p:custDataLst>
            </p:nvPr>
          </p:nvSpPr>
          <p:spPr bwMode="auto">
            <a:xfrm>
              <a:off x="10826750" y="2487613"/>
              <a:ext cx="79375" cy="44450"/>
            </a:xfrm>
            <a:custGeom>
              <a:avLst/>
              <a:gdLst>
                <a:gd name="T0" fmla="*/ 42 w 42"/>
                <a:gd name="T1" fmla="*/ 0 h 23"/>
                <a:gd name="T2" fmla="*/ 40 w 42"/>
                <a:gd name="T3" fmla="*/ 0 h 23"/>
                <a:gd name="T4" fmla="*/ 0 w 42"/>
                <a:gd name="T5" fmla="*/ 23 h 23"/>
                <a:gd name="T6" fmla="*/ 0 w 42"/>
                <a:gd name="T7" fmla="*/ 23 h 23"/>
                <a:gd name="T8" fmla="*/ 1 w 42"/>
                <a:gd name="T9" fmla="*/ 23 h 23"/>
                <a:gd name="T10" fmla="*/ 1 w 42"/>
                <a:gd name="T11" fmla="*/ 23 h 23"/>
                <a:gd name="T12" fmla="*/ 1 w 42"/>
                <a:gd name="T13" fmla="*/ 23 h 23"/>
                <a:gd name="T14" fmla="*/ 1 w 42"/>
                <a:gd name="T15" fmla="*/ 23 h 23"/>
                <a:gd name="T16" fmla="*/ 2 w 42"/>
                <a:gd name="T17" fmla="*/ 23 h 23"/>
                <a:gd name="T18" fmla="*/ 2 w 42"/>
                <a:gd name="T19" fmla="*/ 23 h 23"/>
                <a:gd name="T20" fmla="*/ 42 w 42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23">
                  <a:moveTo>
                    <a:pt x="42" y="0"/>
                  </a:moveTo>
                  <a:cubicBezTo>
                    <a:pt x="41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486"/>
            <p:cNvSpPr/>
            <p:nvPr>
              <p:custDataLst>
                <p:tags r:id="rId480"/>
              </p:custDataLst>
            </p:nvPr>
          </p:nvSpPr>
          <p:spPr bwMode="auto">
            <a:xfrm>
              <a:off x="10829925" y="2487613"/>
              <a:ext cx="79375" cy="44450"/>
            </a:xfrm>
            <a:custGeom>
              <a:avLst/>
              <a:gdLst>
                <a:gd name="T0" fmla="*/ 40 w 42"/>
                <a:gd name="T1" fmla="*/ 0 h 23"/>
                <a:gd name="T2" fmla="*/ 40 w 42"/>
                <a:gd name="T3" fmla="*/ 0 h 23"/>
                <a:gd name="T4" fmla="*/ 0 w 42"/>
                <a:gd name="T5" fmla="*/ 23 h 23"/>
                <a:gd name="T6" fmla="*/ 0 w 42"/>
                <a:gd name="T7" fmla="*/ 23 h 23"/>
                <a:gd name="T8" fmla="*/ 0 w 42"/>
                <a:gd name="T9" fmla="*/ 23 h 23"/>
                <a:gd name="T10" fmla="*/ 0 w 42"/>
                <a:gd name="T11" fmla="*/ 23 h 23"/>
                <a:gd name="T12" fmla="*/ 0 w 42"/>
                <a:gd name="T13" fmla="*/ 23 h 23"/>
                <a:gd name="T14" fmla="*/ 1 w 42"/>
                <a:gd name="T15" fmla="*/ 23 h 23"/>
                <a:gd name="T16" fmla="*/ 1 w 42"/>
                <a:gd name="T17" fmla="*/ 23 h 23"/>
                <a:gd name="T18" fmla="*/ 2 w 42"/>
                <a:gd name="T19" fmla="*/ 23 h 23"/>
                <a:gd name="T20" fmla="*/ 2 w 42"/>
                <a:gd name="T21" fmla="*/ 23 h 23"/>
                <a:gd name="T22" fmla="*/ 2 w 42"/>
                <a:gd name="T23" fmla="*/ 23 h 23"/>
                <a:gd name="T24" fmla="*/ 42 w 42"/>
                <a:gd name="T25" fmla="*/ 0 h 23"/>
                <a:gd name="T26" fmla="*/ 42 w 42"/>
                <a:gd name="T27" fmla="*/ 0 h 23"/>
                <a:gd name="T28" fmla="*/ 42 w 42"/>
                <a:gd name="T29" fmla="*/ 0 h 23"/>
                <a:gd name="T30" fmla="*/ 42 w 42"/>
                <a:gd name="T31" fmla="*/ 0 h 23"/>
                <a:gd name="T32" fmla="*/ 42 w 42"/>
                <a:gd name="T33" fmla="*/ 0 h 23"/>
                <a:gd name="T34" fmla="*/ 42 w 42"/>
                <a:gd name="T35" fmla="*/ 0 h 23"/>
                <a:gd name="T36" fmla="*/ 42 w 42"/>
                <a:gd name="T37" fmla="*/ 0 h 23"/>
                <a:gd name="T38" fmla="*/ 42 w 42"/>
                <a:gd name="T39" fmla="*/ 0 h 23"/>
                <a:gd name="T40" fmla="*/ 42 w 42"/>
                <a:gd name="T41" fmla="*/ 0 h 23"/>
                <a:gd name="T42" fmla="*/ 40 w 42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3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487"/>
            <p:cNvSpPr/>
            <p:nvPr>
              <p:custDataLst>
                <p:tags r:id="rId481"/>
              </p:custDataLst>
            </p:nvPr>
          </p:nvSpPr>
          <p:spPr bwMode="auto">
            <a:xfrm>
              <a:off x="10833100" y="2487613"/>
              <a:ext cx="80963" cy="44450"/>
            </a:xfrm>
            <a:custGeom>
              <a:avLst/>
              <a:gdLst>
                <a:gd name="T0" fmla="*/ 40 w 42"/>
                <a:gd name="T1" fmla="*/ 0 h 23"/>
                <a:gd name="T2" fmla="*/ 0 w 42"/>
                <a:gd name="T3" fmla="*/ 23 h 23"/>
                <a:gd name="T4" fmla="*/ 0 w 42"/>
                <a:gd name="T5" fmla="*/ 23 h 23"/>
                <a:gd name="T6" fmla="*/ 2 w 42"/>
                <a:gd name="T7" fmla="*/ 23 h 23"/>
                <a:gd name="T8" fmla="*/ 2 w 42"/>
                <a:gd name="T9" fmla="*/ 23 h 23"/>
                <a:gd name="T10" fmla="*/ 2 w 42"/>
                <a:gd name="T11" fmla="*/ 23 h 23"/>
                <a:gd name="T12" fmla="*/ 42 w 42"/>
                <a:gd name="T13" fmla="*/ 0 h 23"/>
                <a:gd name="T14" fmla="*/ 42 w 42"/>
                <a:gd name="T15" fmla="*/ 0 h 23"/>
                <a:gd name="T16" fmla="*/ 42 w 42"/>
                <a:gd name="T17" fmla="*/ 0 h 23"/>
                <a:gd name="T18" fmla="*/ 40 w 4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488"/>
            <p:cNvSpPr/>
            <p:nvPr>
              <p:custDataLst>
                <p:tags r:id="rId482"/>
              </p:custDataLst>
            </p:nvPr>
          </p:nvSpPr>
          <p:spPr bwMode="auto">
            <a:xfrm>
              <a:off x="10837863" y="2487613"/>
              <a:ext cx="79375" cy="46038"/>
            </a:xfrm>
            <a:custGeom>
              <a:avLst/>
              <a:gdLst>
                <a:gd name="T0" fmla="*/ 40 w 42"/>
                <a:gd name="T1" fmla="*/ 0 h 24"/>
                <a:gd name="T2" fmla="*/ 40 w 42"/>
                <a:gd name="T3" fmla="*/ 0 h 24"/>
                <a:gd name="T4" fmla="*/ 0 w 42"/>
                <a:gd name="T5" fmla="*/ 23 h 24"/>
                <a:gd name="T6" fmla="*/ 0 w 42"/>
                <a:gd name="T7" fmla="*/ 23 h 24"/>
                <a:gd name="T8" fmla="*/ 2 w 42"/>
                <a:gd name="T9" fmla="*/ 24 h 24"/>
                <a:gd name="T10" fmla="*/ 2 w 42"/>
                <a:gd name="T11" fmla="*/ 24 h 24"/>
                <a:gd name="T12" fmla="*/ 2 w 42"/>
                <a:gd name="T13" fmla="*/ 24 h 24"/>
                <a:gd name="T14" fmla="*/ 42 w 42"/>
                <a:gd name="T15" fmla="*/ 0 h 24"/>
                <a:gd name="T16" fmla="*/ 41 w 42"/>
                <a:gd name="T17" fmla="*/ 0 h 24"/>
                <a:gd name="T18" fmla="*/ 41 w 42"/>
                <a:gd name="T19" fmla="*/ 0 h 24"/>
                <a:gd name="T20" fmla="*/ 40 w 42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489"/>
            <p:cNvSpPr/>
            <p:nvPr>
              <p:custDataLst>
                <p:tags r:id="rId483"/>
              </p:custDataLst>
            </p:nvPr>
          </p:nvSpPr>
          <p:spPr bwMode="auto">
            <a:xfrm>
              <a:off x="10841038" y="2487613"/>
              <a:ext cx="80963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4 h 24"/>
                <a:gd name="T4" fmla="*/ 0 w 42"/>
                <a:gd name="T5" fmla="*/ 24 h 24"/>
                <a:gd name="T6" fmla="*/ 2 w 42"/>
                <a:gd name="T7" fmla="*/ 24 h 24"/>
                <a:gd name="T8" fmla="*/ 2 w 42"/>
                <a:gd name="T9" fmla="*/ 24 h 24"/>
                <a:gd name="T10" fmla="*/ 2 w 42"/>
                <a:gd name="T11" fmla="*/ 24 h 24"/>
                <a:gd name="T12" fmla="*/ 42 w 42"/>
                <a:gd name="T13" fmla="*/ 1 h 24"/>
                <a:gd name="T14" fmla="*/ 41 w 42"/>
                <a:gd name="T15" fmla="*/ 1 h 24"/>
                <a:gd name="T16" fmla="*/ 41 w 42"/>
                <a:gd name="T17" fmla="*/ 1 h 24"/>
                <a:gd name="T18" fmla="*/ 41 w 42"/>
                <a:gd name="T19" fmla="*/ 1 h 24"/>
                <a:gd name="T20" fmla="*/ 41 w 42"/>
                <a:gd name="T21" fmla="*/ 1 h 24"/>
                <a:gd name="T22" fmla="*/ 41 w 42"/>
                <a:gd name="T23" fmla="*/ 1 h 24"/>
                <a:gd name="T24" fmla="*/ 41 w 42"/>
                <a:gd name="T25" fmla="*/ 1 h 24"/>
                <a:gd name="T26" fmla="*/ 41 w 42"/>
                <a:gd name="T27" fmla="*/ 1 h 24"/>
                <a:gd name="T28" fmla="*/ 41 w 42"/>
                <a:gd name="T29" fmla="*/ 1 h 24"/>
                <a:gd name="T30" fmla="*/ 40 w 42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490"/>
            <p:cNvSpPr/>
            <p:nvPr>
              <p:custDataLst>
                <p:tags r:id="rId484"/>
              </p:custDataLst>
            </p:nvPr>
          </p:nvSpPr>
          <p:spPr bwMode="auto">
            <a:xfrm>
              <a:off x="10845800" y="2489200"/>
              <a:ext cx="79375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0 w 42"/>
                <a:gd name="T5" fmla="*/ 23 h 24"/>
                <a:gd name="T6" fmla="*/ 1 w 42"/>
                <a:gd name="T7" fmla="*/ 23 h 24"/>
                <a:gd name="T8" fmla="*/ 2 w 42"/>
                <a:gd name="T9" fmla="*/ 23 h 24"/>
                <a:gd name="T10" fmla="*/ 2 w 42"/>
                <a:gd name="T11" fmla="*/ 24 h 24"/>
                <a:gd name="T12" fmla="*/ 2 w 42"/>
                <a:gd name="T13" fmla="*/ 24 h 24"/>
                <a:gd name="T14" fmla="*/ 2 w 42"/>
                <a:gd name="T15" fmla="*/ 24 h 24"/>
                <a:gd name="T16" fmla="*/ 42 w 42"/>
                <a:gd name="T17" fmla="*/ 0 h 24"/>
                <a:gd name="T18" fmla="*/ 40 w 42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491"/>
            <p:cNvSpPr/>
            <p:nvPr>
              <p:custDataLst>
                <p:tags r:id="rId485"/>
              </p:custDataLst>
            </p:nvPr>
          </p:nvSpPr>
          <p:spPr bwMode="auto">
            <a:xfrm>
              <a:off x="10848975" y="2489200"/>
              <a:ext cx="79375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4 h 24"/>
                <a:gd name="T4" fmla="*/ 0 w 42"/>
                <a:gd name="T5" fmla="*/ 24 h 24"/>
                <a:gd name="T6" fmla="*/ 2 w 42"/>
                <a:gd name="T7" fmla="*/ 24 h 24"/>
                <a:gd name="T8" fmla="*/ 2 w 42"/>
                <a:gd name="T9" fmla="*/ 24 h 24"/>
                <a:gd name="T10" fmla="*/ 2 w 42"/>
                <a:gd name="T11" fmla="*/ 24 h 24"/>
                <a:gd name="T12" fmla="*/ 42 w 42"/>
                <a:gd name="T13" fmla="*/ 1 h 24"/>
                <a:gd name="T14" fmla="*/ 40 w 42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492"/>
            <p:cNvSpPr/>
            <p:nvPr>
              <p:custDataLst>
                <p:tags r:id="rId486"/>
              </p:custDataLst>
            </p:nvPr>
          </p:nvSpPr>
          <p:spPr bwMode="auto">
            <a:xfrm>
              <a:off x="10852150" y="2490788"/>
              <a:ext cx="80963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0 w 42"/>
                <a:gd name="T5" fmla="*/ 23 h 24"/>
                <a:gd name="T6" fmla="*/ 2 w 42"/>
                <a:gd name="T7" fmla="*/ 24 h 24"/>
                <a:gd name="T8" fmla="*/ 2 w 42"/>
                <a:gd name="T9" fmla="*/ 24 h 24"/>
                <a:gd name="T10" fmla="*/ 2 w 42"/>
                <a:gd name="T11" fmla="*/ 24 h 24"/>
                <a:gd name="T12" fmla="*/ 42 w 42"/>
                <a:gd name="T13" fmla="*/ 1 h 24"/>
                <a:gd name="T14" fmla="*/ 42 w 42"/>
                <a:gd name="T15" fmla="*/ 1 h 24"/>
                <a:gd name="T16" fmla="*/ 42 w 42"/>
                <a:gd name="T17" fmla="*/ 1 h 24"/>
                <a:gd name="T18" fmla="*/ 41 w 42"/>
                <a:gd name="T19" fmla="*/ 0 h 24"/>
                <a:gd name="T20" fmla="*/ 41 w 42"/>
                <a:gd name="T21" fmla="*/ 0 h 24"/>
                <a:gd name="T22" fmla="*/ 40 w 42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493"/>
            <p:cNvSpPr/>
            <p:nvPr>
              <p:custDataLst>
                <p:tags r:id="rId487"/>
              </p:custDataLst>
            </p:nvPr>
          </p:nvSpPr>
          <p:spPr bwMode="auto">
            <a:xfrm>
              <a:off x="10856913" y="2493963"/>
              <a:ext cx="79375" cy="44450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0 w 42"/>
                <a:gd name="T5" fmla="*/ 23 h 24"/>
                <a:gd name="T6" fmla="*/ 1 w 42"/>
                <a:gd name="T7" fmla="*/ 23 h 24"/>
                <a:gd name="T8" fmla="*/ 1 w 42"/>
                <a:gd name="T9" fmla="*/ 23 h 24"/>
                <a:gd name="T10" fmla="*/ 1 w 42"/>
                <a:gd name="T11" fmla="*/ 23 h 24"/>
                <a:gd name="T12" fmla="*/ 1 w 42"/>
                <a:gd name="T13" fmla="*/ 23 h 24"/>
                <a:gd name="T14" fmla="*/ 2 w 42"/>
                <a:gd name="T15" fmla="*/ 24 h 24"/>
                <a:gd name="T16" fmla="*/ 2 w 42"/>
                <a:gd name="T17" fmla="*/ 24 h 24"/>
                <a:gd name="T18" fmla="*/ 2 w 42"/>
                <a:gd name="T19" fmla="*/ 24 h 24"/>
                <a:gd name="T20" fmla="*/ 2 w 42"/>
                <a:gd name="T21" fmla="*/ 24 h 24"/>
                <a:gd name="T22" fmla="*/ 42 w 42"/>
                <a:gd name="T23" fmla="*/ 1 h 24"/>
                <a:gd name="T24" fmla="*/ 41 w 42"/>
                <a:gd name="T25" fmla="*/ 0 h 24"/>
                <a:gd name="T26" fmla="*/ 41 w 42"/>
                <a:gd name="T27" fmla="*/ 0 h 24"/>
                <a:gd name="T28" fmla="*/ 41 w 42"/>
                <a:gd name="T29" fmla="*/ 0 h 24"/>
                <a:gd name="T30" fmla="*/ 41 w 42"/>
                <a:gd name="T31" fmla="*/ 0 h 24"/>
                <a:gd name="T32" fmla="*/ 41 w 42"/>
                <a:gd name="T33" fmla="*/ 0 h 24"/>
                <a:gd name="T34" fmla="*/ 41 w 42"/>
                <a:gd name="T35" fmla="*/ 0 h 24"/>
                <a:gd name="T36" fmla="*/ 41 w 42"/>
                <a:gd name="T37" fmla="*/ 0 h 24"/>
                <a:gd name="T38" fmla="*/ 41 w 42"/>
                <a:gd name="T39" fmla="*/ 0 h 24"/>
                <a:gd name="T40" fmla="*/ 40 w 42"/>
                <a:gd name="T4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494"/>
            <p:cNvSpPr/>
            <p:nvPr>
              <p:custDataLst>
                <p:tags r:id="rId488"/>
              </p:custDataLst>
            </p:nvPr>
          </p:nvSpPr>
          <p:spPr bwMode="auto">
            <a:xfrm>
              <a:off x="10860088" y="2495550"/>
              <a:ext cx="80963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2 w 42"/>
                <a:gd name="T5" fmla="*/ 24 h 24"/>
                <a:gd name="T6" fmla="*/ 42 w 42"/>
                <a:gd name="T7" fmla="*/ 0 h 24"/>
                <a:gd name="T8" fmla="*/ 41 w 42"/>
                <a:gd name="T9" fmla="*/ 0 h 24"/>
                <a:gd name="T10" fmla="*/ 41 w 42"/>
                <a:gd name="T11" fmla="*/ 0 h 24"/>
                <a:gd name="T12" fmla="*/ 40 w 42"/>
                <a:gd name="T13" fmla="*/ 0 h 24"/>
                <a:gd name="T14" fmla="*/ 40 w 42"/>
                <a:gd name="T15" fmla="*/ 0 h 24"/>
                <a:gd name="T16" fmla="*/ 40 w 4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495"/>
            <p:cNvSpPr/>
            <p:nvPr>
              <p:custDataLst>
                <p:tags r:id="rId489"/>
              </p:custDataLst>
            </p:nvPr>
          </p:nvSpPr>
          <p:spPr bwMode="auto">
            <a:xfrm>
              <a:off x="10864850" y="2495550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0 w 42"/>
                <a:gd name="T3" fmla="*/ 24 h 25"/>
                <a:gd name="T4" fmla="*/ 2 w 42"/>
                <a:gd name="T5" fmla="*/ 25 h 25"/>
                <a:gd name="T6" fmla="*/ 42 w 42"/>
                <a:gd name="T7" fmla="*/ 1 h 25"/>
                <a:gd name="T8" fmla="*/ 40 w 42"/>
                <a:gd name="T9" fmla="*/ 1 h 25"/>
                <a:gd name="T10" fmla="*/ 40 w 42"/>
                <a:gd name="T11" fmla="*/ 1 h 25"/>
                <a:gd name="T12" fmla="*/ 40 w 4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2" y="25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496"/>
            <p:cNvSpPr/>
            <p:nvPr>
              <p:custDataLst>
                <p:tags r:id="rId490"/>
              </p:custDataLst>
            </p:nvPr>
          </p:nvSpPr>
          <p:spPr bwMode="auto">
            <a:xfrm>
              <a:off x="10868025" y="2497138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4 h 25"/>
                <a:gd name="T6" fmla="*/ 0 w 42"/>
                <a:gd name="T7" fmla="*/ 24 h 25"/>
                <a:gd name="T8" fmla="*/ 1 w 42"/>
                <a:gd name="T9" fmla="*/ 25 h 25"/>
                <a:gd name="T10" fmla="*/ 1 w 42"/>
                <a:gd name="T11" fmla="*/ 25 h 25"/>
                <a:gd name="T12" fmla="*/ 2 w 42"/>
                <a:gd name="T13" fmla="*/ 25 h 25"/>
                <a:gd name="T14" fmla="*/ 42 w 42"/>
                <a:gd name="T15" fmla="*/ 2 h 25"/>
                <a:gd name="T16" fmla="*/ 41 w 42"/>
                <a:gd name="T17" fmla="*/ 1 h 25"/>
                <a:gd name="T18" fmla="*/ 41 w 42"/>
                <a:gd name="T19" fmla="*/ 1 h 25"/>
                <a:gd name="T20" fmla="*/ 41 w 42"/>
                <a:gd name="T21" fmla="*/ 1 h 25"/>
                <a:gd name="T22" fmla="*/ 41 w 42"/>
                <a:gd name="T23" fmla="*/ 1 h 25"/>
                <a:gd name="T24" fmla="*/ 40 w 42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497"/>
            <p:cNvSpPr/>
            <p:nvPr>
              <p:custDataLst>
                <p:tags r:id="rId491"/>
              </p:custDataLst>
            </p:nvPr>
          </p:nvSpPr>
          <p:spPr bwMode="auto">
            <a:xfrm>
              <a:off x="10871200" y="2500313"/>
              <a:ext cx="80963" cy="46038"/>
            </a:xfrm>
            <a:custGeom>
              <a:avLst/>
              <a:gdLst>
                <a:gd name="T0" fmla="*/ 40 w 42"/>
                <a:gd name="T1" fmla="*/ 0 h 24"/>
                <a:gd name="T2" fmla="*/ 40 w 42"/>
                <a:gd name="T3" fmla="*/ 0 h 24"/>
                <a:gd name="T4" fmla="*/ 0 w 42"/>
                <a:gd name="T5" fmla="*/ 23 h 24"/>
                <a:gd name="T6" fmla="*/ 2 w 42"/>
                <a:gd name="T7" fmla="*/ 24 h 24"/>
                <a:gd name="T8" fmla="*/ 42 w 42"/>
                <a:gd name="T9" fmla="*/ 1 h 24"/>
                <a:gd name="T10" fmla="*/ 40 w 4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498"/>
            <p:cNvSpPr/>
            <p:nvPr>
              <p:custDataLst>
                <p:tags r:id="rId492"/>
              </p:custDataLst>
            </p:nvPr>
          </p:nvSpPr>
          <p:spPr bwMode="auto">
            <a:xfrm>
              <a:off x="10875963" y="2503488"/>
              <a:ext cx="79375" cy="44450"/>
            </a:xfrm>
            <a:custGeom>
              <a:avLst/>
              <a:gdLst>
                <a:gd name="T0" fmla="*/ 40 w 42"/>
                <a:gd name="T1" fmla="*/ 0 h 24"/>
                <a:gd name="T2" fmla="*/ 40 w 42"/>
                <a:gd name="T3" fmla="*/ 0 h 24"/>
                <a:gd name="T4" fmla="*/ 0 w 42"/>
                <a:gd name="T5" fmla="*/ 23 h 24"/>
                <a:gd name="T6" fmla="*/ 2 w 42"/>
                <a:gd name="T7" fmla="*/ 24 h 24"/>
                <a:gd name="T8" fmla="*/ 42 w 42"/>
                <a:gd name="T9" fmla="*/ 1 h 24"/>
                <a:gd name="T10" fmla="*/ 40 w 42"/>
                <a:gd name="T11" fmla="*/ 0 h 24"/>
                <a:gd name="T12" fmla="*/ 40 w 42"/>
                <a:gd name="T13" fmla="*/ 0 h 24"/>
                <a:gd name="T14" fmla="*/ 40 w 42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499"/>
            <p:cNvSpPr/>
            <p:nvPr>
              <p:custDataLst>
                <p:tags r:id="rId493"/>
              </p:custDataLst>
            </p:nvPr>
          </p:nvSpPr>
          <p:spPr bwMode="auto">
            <a:xfrm>
              <a:off x="10879138" y="2505075"/>
              <a:ext cx="80963" cy="47625"/>
            </a:xfrm>
            <a:custGeom>
              <a:avLst/>
              <a:gdLst>
                <a:gd name="T0" fmla="*/ 40 w 42"/>
                <a:gd name="T1" fmla="*/ 0 h 25"/>
                <a:gd name="T2" fmla="*/ 0 w 42"/>
                <a:gd name="T3" fmla="*/ 23 h 25"/>
                <a:gd name="T4" fmla="*/ 2 w 42"/>
                <a:gd name="T5" fmla="*/ 25 h 25"/>
                <a:gd name="T6" fmla="*/ 42 w 42"/>
                <a:gd name="T7" fmla="*/ 2 h 25"/>
                <a:gd name="T8" fmla="*/ 41 w 42"/>
                <a:gd name="T9" fmla="*/ 1 h 25"/>
                <a:gd name="T10" fmla="*/ 41 w 42"/>
                <a:gd name="T11" fmla="*/ 1 h 25"/>
                <a:gd name="T12" fmla="*/ 40 w 42"/>
                <a:gd name="T13" fmla="*/ 0 h 25"/>
                <a:gd name="T14" fmla="*/ 40 w 42"/>
                <a:gd name="T15" fmla="*/ 0 h 25"/>
                <a:gd name="T16" fmla="*/ 40 w 42"/>
                <a:gd name="T17" fmla="*/ 0 h 25"/>
                <a:gd name="T18" fmla="*/ 40 w 42"/>
                <a:gd name="T19" fmla="*/ 0 h 25"/>
                <a:gd name="T20" fmla="*/ 40 w 42"/>
                <a:gd name="T21" fmla="*/ 0 h 25"/>
                <a:gd name="T22" fmla="*/ 40 w 42"/>
                <a:gd name="T23" fmla="*/ 0 h 25"/>
                <a:gd name="T24" fmla="*/ 40 w 42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500"/>
            <p:cNvSpPr/>
            <p:nvPr>
              <p:custDataLst>
                <p:tags r:id="rId494"/>
              </p:custDataLst>
            </p:nvPr>
          </p:nvSpPr>
          <p:spPr bwMode="auto">
            <a:xfrm>
              <a:off x="10883900" y="2508250"/>
              <a:ext cx="79375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2 w 42"/>
                <a:gd name="T5" fmla="*/ 24 h 24"/>
                <a:gd name="T6" fmla="*/ 42 w 42"/>
                <a:gd name="T7" fmla="*/ 1 h 24"/>
                <a:gd name="T8" fmla="*/ 41 w 42"/>
                <a:gd name="T9" fmla="*/ 0 h 24"/>
                <a:gd name="T10" fmla="*/ 41 w 42"/>
                <a:gd name="T11" fmla="*/ 0 h 24"/>
                <a:gd name="T12" fmla="*/ 40 w 4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1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501"/>
            <p:cNvSpPr/>
            <p:nvPr>
              <p:custDataLst>
                <p:tags r:id="rId495"/>
              </p:custDataLst>
            </p:nvPr>
          </p:nvSpPr>
          <p:spPr bwMode="auto">
            <a:xfrm>
              <a:off x="10887075" y="2509838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2 w 42"/>
                <a:gd name="T7" fmla="*/ 25 h 25"/>
                <a:gd name="T8" fmla="*/ 42 w 42"/>
                <a:gd name="T9" fmla="*/ 2 h 25"/>
                <a:gd name="T10" fmla="*/ 40 w 4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502"/>
            <p:cNvSpPr/>
            <p:nvPr>
              <p:custDataLst>
                <p:tags r:id="rId496"/>
              </p:custDataLst>
            </p:nvPr>
          </p:nvSpPr>
          <p:spPr bwMode="auto">
            <a:xfrm>
              <a:off x="10890250" y="2514600"/>
              <a:ext cx="80963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2 w 42"/>
                <a:gd name="T7" fmla="*/ 25 h 25"/>
                <a:gd name="T8" fmla="*/ 2 w 42"/>
                <a:gd name="T9" fmla="*/ 25 h 25"/>
                <a:gd name="T10" fmla="*/ 2 w 42"/>
                <a:gd name="T11" fmla="*/ 25 h 25"/>
                <a:gd name="T12" fmla="*/ 2 w 42"/>
                <a:gd name="T13" fmla="*/ 25 h 25"/>
                <a:gd name="T14" fmla="*/ 42 w 42"/>
                <a:gd name="T15" fmla="*/ 2 h 25"/>
                <a:gd name="T16" fmla="*/ 40 w 42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503"/>
            <p:cNvSpPr/>
            <p:nvPr>
              <p:custDataLst>
                <p:tags r:id="rId497"/>
              </p:custDataLst>
            </p:nvPr>
          </p:nvSpPr>
          <p:spPr bwMode="auto">
            <a:xfrm>
              <a:off x="10895013" y="2517775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0 w 42"/>
                <a:gd name="T7" fmla="*/ 23 h 25"/>
                <a:gd name="T8" fmla="*/ 0 w 42"/>
                <a:gd name="T9" fmla="*/ 23 h 25"/>
                <a:gd name="T10" fmla="*/ 2 w 42"/>
                <a:gd name="T11" fmla="*/ 25 h 25"/>
                <a:gd name="T12" fmla="*/ 42 w 42"/>
                <a:gd name="T13" fmla="*/ 2 h 25"/>
                <a:gd name="T14" fmla="*/ 42 w 42"/>
                <a:gd name="T15" fmla="*/ 1 h 25"/>
                <a:gd name="T16" fmla="*/ 42 w 42"/>
                <a:gd name="T17" fmla="*/ 1 h 25"/>
                <a:gd name="T18" fmla="*/ 40 w 42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504"/>
            <p:cNvSpPr/>
            <p:nvPr>
              <p:custDataLst>
                <p:tags r:id="rId498"/>
              </p:custDataLst>
            </p:nvPr>
          </p:nvSpPr>
          <p:spPr bwMode="auto">
            <a:xfrm>
              <a:off x="10898188" y="2522538"/>
              <a:ext cx="80963" cy="47625"/>
            </a:xfrm>
            <a:custGeom>
              <a:avLst/>
              <a:gdLst>
                <a:gd name="T0" fmla="*/ 40 w 42"/>
                <a:gd name="T1" fmla="*/ 0 h 25"/>
                <a:gd name="T2" fmla="*/ 0 w 42"/>
                <a:gd name="T3" fmla="*/ 23 h 25"/>
                <a:gd name="T4" fmla="*/ 2 w 42"/>
                <a:gd name="T5" fmla="*/ 25 h 25"/>
                <a:gd name="T6" fmla="*/ 42 w 42"/>
                <a:gd name="T7" fmla="*/ 2 h 25"/>
                <a:gd name="T8" fmla="*/ 41 w 42"/>
                <a:gd name="T9" fmla="*/ 0 h 25"/>
                <a:gd name="T10" fmla="*/ 41 w 42"/>
                <a:gd name="T11" fmla="*/ 0 h 25"/>
                <a:gd name="T12" fmla="*/ 40 w 4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1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Freeform 505"/>
            <p:cNvSpPr/>
            <p:nvPr>
              <p:custDataLst>
                <p:tags r:id="rId499"/>
              </p:custDataLst>
            </p:nvPr>
          </p:nvSpPr>
          <p:spPr bwMode="auto">
            <a:xfrm>
              <a:off x="10902950" y="2525713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2 w 42"/>
                <a:gd name="T7" fmla="*/ 24 h 25"/>
                <a:gd name="T8" fmla="*/ 2 w 42"/>
                <a:gd name="T9" fmla="*/ 25 h 25"/>
                <a:gd name="T10" fmla="*/ 2 w 42"/>
                <a:gd name="T11" fmla="*/ 25 h 25"/>
                <a:gd name="T12" fmla="*/ 2 w 42"/>
                <a:gd name="T13" fmla="*/ 25 h 25"/>
                <a:gd name="T14" fmla="*/ 42 w 42"/>
                <a:gd name="T15" fmla="*/ 2 h 25"/>
                <a:gd name="T16" fmla="*/ 40 w 42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2" y="24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506"/>
            <p:cNvSpPr/>
            <p:nvPr>
              <p:custDataLst>
                <p:tags r:id="rId500"/>
              </p:custDataLst>
            </p:nvPr>
          </p:nvSpPr>
          <p:spPr bwMode="auto">
            <a:xfrm>
              <a:off x="10906125" y="2528888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0 w 42"/>
                <a:gd name="T7" fmla="*/ 23 h 25"/>
                <a:gd name="T8" fmla="*/ 1 w 42"/>
                <a:gd name="T9" fmla="*/ 23 h 25"/>
                <a:gd name="T10" fmla="*/ 2 w 42"/>
                <a:gd name="T11" fmla="*/ 25 h 25"/>
                <a:gd name="T12" fmla="*/ 42 w 42"/>
                <a:gd name="T13" fmla="*/ 2 h 25"/>
                <a:gd name="T14" fmla="*/ 40 w 42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507"/>
            <p:cNvSpPr/>
            <p:nvPr>
              <p:custDataLst>
                <p:tags r:id="rId501"/>
              </p:custDataLst>
            </p:nvPr>
          </p:nvSpPr>
          <p:spPr bwMode="auto">
            <a:xfrm>
              <a:off x="10909300" y="2533650"/>
              <a:ext cx="80963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1 w 42"/>
                <a:gd name="T7" fmla="*/ 24 h 25"/>
                <a:gd name="T8" fmla="*/ 1 w 42"/>
                <a:gd name="T9" fmla="*/ 24 h 25"/>
                <a:gd name="T10" fmla="*/ 1 w 42"/>
                <a:gd name="T11" fmla="*/ 24 h 25"/>
                <a:gd name="T12" fmla="*/ 2 w 42"/>
                <a:gd name="T13" fmla="*/ 25 h 25"/>
                <a:gd name="T14" fmla="*/ 2 w 42"/>
                <a:gd name="T15" fmla="*/ 25 h 25"/>
                <a:gd name="T16" fmla="*/ 42 w 42"/>
                <a:gd name="T17" fmla="*/ 2 h 25"/>
                <a:gd name="T18" fmla="*/ 40 w 42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508"/>
            <p:cNvSpPr/>
            <p:nvPr>
              <p:custDataLst>
                <p:tags r:id="rId502"/>
              </p:custDataLst>
            </p:nvPr>
          </p:nvSpPr>
          <p:spPr bwMode="auto">
            <a:xfrm>
              <a:off x="10914063" y="2536825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2 w 42"/>
                <a:gd name="T7" fmla="*/ 25 h 25"/>
                <a:gd name="T8" fmla="*/ 42 w 42"/>
                <a:gd name="T9" fmla="*/ 2 h 25"/>
                <a:gd name="T10" fmla="*/ 40 w 4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4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509"/>
            <p:cNvSpPr/>
            <p:nvPr>
              <p:custDataLst>
                <p:tags r:id="rId503"/>
              </p:custDataLst>
            </p:nvPr>
          </p:nvSpPr>
          <p:spPr bwMode="auto">
            <a:xfrm>
              <a:off x="10917238" y="2541588"/>
              <a:ext cx="80963" cy="49213"/>
            </a:xfrm>
            <a:custGeom>
              <a:avLst/>
              <a:gdLst>
                <a:gd name="T0" fmla="*/ 40 w 42"/>
                <a:gd name="T1" fmla="*/ 0 h 26"/>
                <a:gd name="T2" fmla="*/ 40 w 42"/>
                <a:gd name="T3" fmla="*/ 0 h 26"/>
                <a:gd name="T4" fmla="*/ 0 w 42"/>
                <a:gd name="T5" fmla="*/ 23 h 26"/>
                <a:gd name="T6" fmla="*/ 0 w 42"/>
                <a:gd name="T7" fmla="*/ 24 h 26"/>
                <a:gd name="T8" fmla="*/ 0 w 42"/>
                <a:gd name="T9" fmla="*/ 24 h 26"/>
                <a:gd name="T10" fmla="*/ 0 w 42"/>
                <a:gd name="T11" fmla="*/ 24 h 26"/>
                <a:gd name="T12" fmla="*/ 2 w 42"/>
                <a:gd name="T13" fmla="*/ 26 h 26"/>
                <a:gd name="T14" fmla="*/ 2 w 42"/>
                <a:gd name="T15" fmla="*/ 26 h 26"/>
                <a:gd name="T16" fmla="*/ 2 w 42"/>
                <a:gd name="T17" fmla="*/ 26 h 26"/>
                <a:gd name="T18" fmla="*/ 42 w 42"/>
                <a:gd name="T19" fmla="*/ 3 h 26"/>
                <a:gd name="T20" fmla="*/ 40 w 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510"/>
            <p:cNvSpPr/>
            <p:nvPr>
              <p:custDataLst>
                <p:tags r:id="rId504"/>
              </p:custDataLst>
            </p:nvPr>
          </p:nvSpPr>
          <p:spPr bwMode="auto">
            <a:xfrm>
              <a:off x="10922000" y="2546350"/>
              <a:ext cx="79375" cy="52388"/>
            </a:xfrm>
            <a:custGeom>
              <a:avLst/>
              <a:gdLst>
                <a:gd name="T0" fmla="*/ 40 w 42"/>
                <a:gd name="T1" fmla="*/ 0 h 27"/>
                <a:gd name="T2" fmla="*/ 40 w 42"/>
                <a:gd name="T3" fmla="*/ 0 h 27"/>
                <a:gd name="T4" fmla="*/ 0 w 42"/>
                <a:gd name="T5" fmla="*/ 23 h 27"/>
                <a:gd name="T6" fmla="*/ 0 w 42"/>
                <a:gd name="T7" fmla="*/ 23 h 27"/>
                <a:gd name="T8" fmla="*/ 3 w 42"/>
                <a:gd name="T9" fmla="*/ 27 h 27"/>
                <a:gd name="T10" fmla="*/ 3 w 42"/>
                <a:gd name="T11" fmla="*/ 27 h 27"/>
                <a:gd name="T12" fmla="*/ 3 w 42"/>
                <a:gd name="T13" fmla="*/ 27 h 27"/>
                <a:gd name="T14" fmla="*/ 42 w 42"/>
                <a:gd name="T15" fmla="*/ 4 h 27"/>
                <a:gd name="T16" fmla="*/ 40 w 42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511"/>
            <p:cNvSpPr/>
            <p:nvPr>
              <p:custDataLst>
                <p:tags r:id="rId505"/>
              </p:custDataLst>
            </p:nvPr>
          </p:nvSpPr>
          <p:spPr bwMode="auto">
            <a:xfrm>
              <a:off x="10926763" y="2554288"/>
              <a:ext cx="82550" cy="55563"/>
            </a:xfrm>
            <a:custGeom>
              <a:avLst/>
              <a:gdLst>
                <a:gd name="T0" fmla="*/ 39 w 43"/>
                <a:gd name="T1" fmla="*/ 0 h 29"/>
                <a:gd name="T2" fmla="*/ 39 w 43"/>
                <a:gd name="T3" fmla="*/ 0 h 29"/>
                <a:gd name="T4" fmla="*/ 0 w 43"/>
                <a:gd name="T5" fmla="*/ 23 h 29"/>
                <a:gd name="T6" fmla="*/ 0 w 43"/>
                <a:gd name="T7" fmla="*/ 23 h 29"/>
                <a:gd name="T8" fmla="*/ 2 w 43"/>
                <a:gd name="T9" fmla="*/ 27 h 29"/>
                <a:gd name="T10" fmla="*/ 2 w 43"/>
                <a:gd name="T11" fmla="*/ 27 h 29"/>
                <a:gd name="T12" fmla="*/ 2 w 43"/>
                <a:gd name="T13" fmla="*/ 27 h 29"/>
                <a:gd name="T14" fmla="*/ 3 w 43"/>
                <a:gd name="T15" fmla="*/ 29 h 29"/>
                <a:gd name="T16" fmla="*/ 43 w 43"/>
                <a:gd name="T17" fmla="*/ 6 h 29"/>
                <a:gd name="T18" fmla="*/ 39 w 43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9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3" y="28"/>
                    <a:pt x="3" y="29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4"/>
                    <a:pt x="41" y="2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512"/>
            <p:cNvSpPr/>
            <p:nvPr>
              <p:custDataLst>
                <p:tags r:id="rId506"/>
              </p:custDataLst>
            </p:nvPr>
          </p:nvSpPr>
          <p:spPr bwMode="auto">
            <a:xfrm>
              <a:off x="10933113" y="2565400"/>
              <a:ext cx="79375" cy="50800"/>
            </a:xfrm>
            <a:custGeom>
              <a:avLst/>
              <a:gdLst>
                <a:gd name="T0" fmla="*/ 40 w 42"/>
                <a:gd name="T1" fmla="*/ 0 h 27"/>
                <a:gd name="T2" fmla="*/ 40 w 42"/>
                <a:gd name="T3" fmla="*/ 0 h 27"/>
                <a:gd name="T4" fmla="*/ 0 w 42"/>
                <a:gd name="T5" fmla="*/ 23 h 27"/>
                <a:gd name="T6" fmla="*/ 1 w 42"/>
                <a:gd name="T7" fmla="*/ 24 h 27"/>
                <a:gd name="T8" fmla="*/ 1 w 42"/>
                <a:gd name="T9" fmla="*/ 24 h 27"/>
                <a:gd name="T10" fmla="*/ 1 w 42"/>
                <a:gd name="T11" fmla="*/ 24 h 27"/>
                <a:gd name="T12" fmla="*/ 2 w 42"/>
                <a:gd name="T13" fmla="*/ 27 h 27"/>
                <a:gd name="T14" fmla="*/ 2 w 42"/>
                <a:gd name="T15" fmla="*/ 27 h 27"/>
                <a:gd name="T16" fmla="*/ 2 w 42"/>
                <a:gd name="T17" fmla="*/ 27 h 27"/>
                <a:gd name="T18" fmla="*/ 42 w 42"/>
                <a:gd name="T19" fmla="*/ 3 h 27"/>
                <a:gd name="T20" fmla="*/ 40 w 42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2" y="26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513"/>
            <p:cNvSpPr/>
            <p:nvPr>
              <p:custDataLst>
                <p:tags r:id="rId507"/>
              </p:custDataLst>
            </p:nvPr>
          </p:nvSpPr>
          <p:spPr bwMode="auto">
            <a:xfrm>
              <a:off x="10936288" y="2571750"/>
              <a:ext cx="80963" cy="49213"/>
            </a:xfrm>
            <a:custGeom>
              <a:avLst/>
              <a:gdLst>
                <a:gd name="T0" fmla="*/ 40 w 42"/>
                <a:gd name="T1" fmla="*/ 0 h 26"/>
                <a:gd name="T2" fmla="*/ 40 w 42"/>
                <a:gd name="T3" fmla="*/ 0 h 26"/>
                <a:gd name="T4" fmla="*/ 0 w 42"/>
                <a:gd name="T5" fmla="*/ 24 h 26"/>
                <a:gd name="T6" fmla="*/ 0 w 42"/>
                <a:gd name="T7" fmla="*/ 24 h 26"/>
                <a:gd name="T8" fmla="*/ 2 w 42"/>
                <a:gd name="T9" fmla="*/ 26 h 26"/>
                <a:gd name="T10" fmla="*/ 2 w 42"/>
                <a:gd name="T11" fmla="*/ 26 h 26"/>
                <a:gd name="T12" fmla="*/ 42 w 42"/>
                <a:gd name="T13" fmla="*/ 3 h 26"/>
                <a:gd name="T14" fmla="*/ 40 w 42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514"/>
            <p:cNvSpPr/>
            <p:nvPr>
              <p:custDataLst>
                <p:tags r:id="rId508"/>
              </p:custDataLst>
            </p:nvPr>
          </p:nvSpPr>
          <p:spPr bwMode="auto">
            <a:xfrm>
              <a:off x="10941050" y="2576513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1 w 41"/>
                <a:gd name="T7" fmla="*/ 25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2 h 26"/>
                <a:gd name="T16" fmla="*/ 40 w 4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515"/>
            <p:cNvSpPr/>
            <p:nvPr>
              <p:custDataLst>
                <p:tags r:id="rId509"/>
              </p:custDataLst>
            </p:nvPr>
          </p:nvSpPr>
          <p:spPr bwMode="auto">
            <a:xfrm>
              <a:off x="10942638" y="2581275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4 h 26"/>
                <a:gd name="T6" fmla="*/ 0 w 41"/>
                <a:gd name="T7" fmla="*/ 24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2 h 26"/>
                <a:gd name="T16" fmla="*/ 40 w 4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516"/>
            <p:cNvSpPr/>
            <p:nvPr>
              <p:custDataLst>
                <p:tags r:id="rId510"/>
              </p:custDataLst>
            </p:nvPr>
          </p:nvSpPr>
          <p:spPr bwMode="auto">
            <a:xfrm>
              <a:off x="10944225" y="2584450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4 h 26"/>
                <a:gd name="T6" fmla="*/ 0 w 41"/>
                <a:gd name="T7" fmla="*/ 24 h 26"/>
                <a:gd name="T8" fmla="*/ 1 w 41"/>
                <a:gd name="T9" fmla="*/ 26 h 26"/>
                <a:gd name="T10" fmla="*/ 1 w 41"/>
                <a:gd name="T11" fmla="*/ 26 h 26"/>
                <a:gd name="T12" fmla="*/ 41 w 41"/>
                <a:gd name="T13" fmla="*/ 3 h 26"/>
                <a:gd name="T14" fmla="*/ 40 w 41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517"/>
            <p:cNvSpPr/>
            <p:nvPr>
              <p:custDataLst>
                <p:tags r:id="rId511"/>
              </p:custDataLst>
            </p:nvPr>
          </p:nvSpPr>
          <p:spPr bwMode="auto">
            <a:xfrm>
              <a:off x="10945813" y="2590800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1 w 40"/>
                <a:gd name="T9" fmla="*/ 25 h 25"/>
                <a:gd name="T10" fmla="*/ 1 w 40"/>
                <a:gd name="T11" fmla="*/ 25 h 25"/>
                <a:gd name="T12" fmla="*/ 1 w 40"/>
                <a:gd name="T13" fmla="*/ 25 h 25"/>
                <a:gd name="T14" fmla="*/ 40 w 40"/>
                <a:gd name="T15" fmla="*/ 2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518"/>
            <p:cNvSpPr/>
            <p:nvPr>
              <p:custDataLst>
                <p:tags r:id="rId512"/>
              </p:custDataLst>
            </p:nvPr>
          </p:nvSpPr>
          <p:spPr bwMode="auto">
            <a:xfrm>
              <a:off x="10947400" y="2593975"/>
              <a:ext cx="76200" cy="47625"/>
            </a:xfrm>
            <a:custGeom>
              <a:avLst/>
              <a:gdLst>
                <a:gd name="T0" fmla="*/ 39 w 40"/>
                <a:gd name="T1" fmla="*/ 0 h 25"/>
                <a:gd name="T2" fmla="*/ 39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39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519"/>
            <p:cNvSpPr/>
            <p:nvPr>
              <p:custDataLst>
                <p:tags r:id="rId513"/>
              </p:custDataLst>
            </p:nvPr>
          </p:nvSpPr>
          <p:spPr bwMode="auto">
            <a:xfrm>
              <a:off x="10947400" y="2598738"/>
              <a:ext cx="79375" cy="46038"/>
            </a:xfrm>
            <a:custGeom>
              <a:avLst/>
              <a:gdLst>
                <a:gd name="T0" fmla="*/ 40 w 41"/>
                <a:gd name="T1" fmla="*/ 0 h 25"/>
                <a:gd name="T2" fmla="*/ 40 w 41"/>
                <a:gd name="T3" fmla="*/ 0 h 25"/>
                <a:gd name="T4" fmla="*/ 0 w 41"/>
                <a:gd name="T5" fmla="*/ 23 h 25"/>
                <a:gd name="T6" fmla="*/ 0 w 41"/>
                <a:gd name="T7" fmla="*/ 23 h 25"/>
                <a:gd name="T8" fmla="*/ 1 w 41"/>
                <a:gd name="T9" fmla="*/ 25 h 25"/>
                <a:gd name="T10" fmla="*/ 1 w 41"/>
                <a:gd name="T11" fmla="*/ 25 h 25"/>
                <a:gd name="T12" fmla="*/ 1 w 41"/>
                <a:gd name="T13" fmla="*/ 25 h 25"/>
                <a:gd name="T14" fmla="*/ 41 w 41"/>
                <a:gd name="T15" fmla="*/ 2 h 25"/>
                <a:gd name="T16" fmla="*/ 40 w 41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520"/>
            <p:cNvSpPr/>
            <p:nvPr>
              <p:custDataLst>
                <p:tags r:id="rId514"/>
              </p:custDataLst>
            </p:nvPr>
          </p:nvSpPr>
          <p:spPr bwMode="auto">
            <a:xfrm>
              <a:off x="10950575" y="2601913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0 w 41"/>
                <a:gd name="T7" fmla="*/ 23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2 h 26"/>
                <a:gd name="T16" fmla="*/ 40 w 4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521"/>
            <p:cNvSpPr/>
            <p:nvPr>
              <p:custDataLst>
                <p:tags r:id="rId515"/>
              </p:custDataLst>
            </p:nvPr>
          </p:nvSpPr>
          <p:spPr bwMode="auto">
            <a:xfrm>
              <a:off x="10952163" y="2605088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40 w 40"/>
                <a:gd name="T3" fmla="*/ 0 h 26"/>
                <a:gd name="T4" fmla="*/ 0 w 40"/>
                <a:gd name="T5" fmla="*/ 24 h 26"/>
                <a:gd name="T6" fmla="*/ 0 w 40"/>
                <a:gd name="T7" fmla="*/ 24 h 26"/>
                <a:gd name="T8" fmla="*/ 1 w 40"/>
                <a:gd name="T9" fmla="*/ 26 h 26"/>
                <a:gd name="T10" fmla="*/ 1 w 40"/>
                <a:gd name="T11" fmla="*/ 26 h 26"/>
                <a:gd name="T12" fmla="*/ 1 w 40"/>
                <a:gd name="T13" fmla="*/ 26 h 26"/>
                <a:gd name="T14" fmla="*/ 40 w 40"/>
                <a:gd name="T15" fmla="*/ 3 h 26"/>
                <a:gd name="T16" fmla="*/ 40 w 40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522"/>
            <p:cNvSpPr/>
            <p:nvPr>
              <p:custDataLst>
                <p:tags r:id="rId516"/>
              </p:custDataLst>
            </p:nvPr>
          </p:nvSpPr>
          <p:spPr bwMode="auto">
            <a:xfrm>
              <a:off x="10953750" y="2611438"/>
              <a:ext cx="76200" cy="47625"/>
            </a:xfrm>
            <a:custGeom>
              <a:avLst/>
              <a:gdLst>
                <a:gd name="T0" fmla="*/ 39 w 40"/>
                <a:gd name="T1" fmla="*/ 0 h 25"/>
                <a:gd name="T2" fmla="*/ 39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39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523"/>
            <p:cNvSpPr/>
            <p:nvPr>
              <p:custDataLst>
                <p:tags r:id="rId517"/>
              </p:custDataLst>
            </p:nvPr>
          </p:nvSpPr>
          <p:spPr bwMode="auto">
            <a:xfrm>
              <a:off x="10953750" y="2614613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0 w 41"/>
                <a:gd name="T7" fmla="*/ 23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2 h 26"/>
                <a:gd name="T16" fmla="*/ 40 w 4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524"/>
            <p:cNvSpPr/>
            <p:nvPr>
              <p:custDataLst>
                <p:tags r:id="rId518"/>
              </p:custDataLst>
            </p:nvPr>
          </p:nvSpPr>
          <p:spPr bwMode="auto">
            <a:xfrm>
              <a:off x="10955338" y="2619375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40 w 40"/>
                <a:gd name="T3" fmla="*/ 0 h 26"/>
                <a:gd name="T4" fmla="*/ 0 w 40"/>
                <a:gd name="T5" fmla="*/ 24 h 26"/>
                <a:gd name="T6" fmla="*/ 0 w 40"/>
                <a:gd name="T7" fmla="*/ 24 h 26"/>
                <a:gd name="T8" fmla="*/ 0 w 40"/>
                <a:gd name="T9" fmla="*/ 26 h 26"/>
                <a:gd name="T10" fmla="*/ 0 w 40"/>
                <a:gd name="T11" fmla="*/ 26 h 26"/>
                <a:gd name="T12" fmla="*/ 0 w 40"/>
                <a:gd name="T13" fmla="*/ 26 h 26"/>
                <a:gd name="T14" fmla="*/ 40 w 40"/>
                <a:gd name="T15" fmla="*/ 3 h 26"/>
                <a:gd name="T16" fmla="*/ 40 w 40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525"/>
            <p:cNvSpPr/>
            <p:nvPr>
              <p:custDataLst>
                <p:tags r:id="rId519"/>
              </p:custDataLst>
            </p:nvPr>
          </p:nvSpPr>
          <p:spPr bwMode="auto">
            <a:xfrm>
              <a:off x="10955338" y="2624138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1 w 40"/>
                <a:gd name="T9" fmla="*/ 25 h 25"/>
                <a:gd name="T10" fmla="*/ 1 w 40"/>
                <a:gd name="T11" fmla="*/ 25 h 25"/>
                <a:gd name="T12" fmla="*/ 1 w 40"/>
                <a:gd name="T13" fmla="*/ 25 h 25"/>
                <a:gd name="T14" fmla="*/ 40 w 40"/>
                <a:gd name="T15" fmla="*/ 2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526"/>
            <p:cNvSpPr/>
            <p:nvPr>
              <p:custDataLst>
                <p:tags r:id="rId520"/>
              </p:custDataLst>
            </p:nvPr>
          </p:nvSpPr>
          <p:spPr bwMode="auto">
            <a:xfrm>
              <a:off x="10956925" y="2628900"/>
              <a:ext cx="76200" cy="47625"/>
            </a:xfrm>
            <a:custGeom>
              <a:avLst/>
              <a:gdLst>
                <a:gd name="T0" fmla="*/ 39 w 40"/>
                <a:gd name="T1" fmla="*/ 0 h 25"/>
                <a:gd name="T2" fmla="*/ 39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39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527"/>
            <p:cNvSpPr/>
            <p:nvPr>
              <p:custDataLst>
                <p:tags r:id="rId521"/>
              </p:custDataLst>
            </p:nvPr>
          </p:nvSpPr>
          <p:spPr bwMode="auto">
            <a:xfrm>
              <a:off x="10956925" y="2632075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528"/>
            <p:cNvSpPr/>
            <p:nvPr>
              <p:custDataLst>
                <p:tags r:id="rId522"/>
              </p:custDataLst>
            </p:nvPr>
          </p:nvSpPr>
          <p:spPr bwMode="auto">
            <a:xfrm>
              <a:off x="10956925" y="2635250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529"/>
            <p:cNvSpPr/>
            <p:nvPr>
              <p:custDataLst>
                <p:tags r:id="rId523"/>
              </p:custDataLst>
            </p:nvPr>
          </p:nvSpPr>
          <p:spPr bwMode="auto">
            <a:xfrm>
              <a:off x="10956925" y="2640013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4 h 25"/>
                <a:gd name="T10" fmla="*/ 0 w 40"/>
                <a:gd name="T11" fmla="*/ 24 h 25"/>
                <a:gd name="T12" fmla="*/ 0 w 40"/>
                <a:gd name="T13" fmla="*/ 24 h 25"/>
                <a:gd name="T14" fmla="*/ 0 w 40"/>
                <a:gd name="T15" fmla="*/ 25 h 25"/>
                <a:gd name="T16" fmla="*/ 40 w 40"/>
                <a:gd name="T17" fmla="*/ 2 h 25"/>
                <a:gd name="T18" fmla="*/ 40 w 40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530"/>
            <p:cNvSpPr/>
            <p:nvPr>
              <p:custDataLst>
                <p:tags r:id="rId524"/>
              </p:custDataLst>
            </p:nvPr>
          </p:nvSpPr>
          <p:spPr bwMode="auto">
            <a:xfrm>
              <a:off x="10956925" y="2643188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4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40 w 40"/>
                <a:gd name="T17" fmla="*/ 2 h 25"/>
                <a:gd name="T18" fmla="*/ 40 w 40"/>
                <a:gd name="T19" fmla="*/ 2 h 25"/>
                <a:gd name="T20" fmla="*/ 40 w 40"/>
                <a:gd name="T21" fmla="*/ 2 h 25"/>
                <a:gd name="T22" fmla="*/ 40 w 40"/>
                <a:gd name="T23" fmla="*/ 2 h 25"/>
                <a:gd name="T24" fmla="*/ 40 w 40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531"/>
            <p:cNvSpPr/>
            <p:nvPr>
              <p:custDataLst>
                <p:tags r:id="rId525"/>
              </p:custDataLst>
            </p:nvPr>
          </p:nvSpPr>
          <p:spPr bwMode="auto">
            <a:xfrm>
              <a:off x="10956925" y="2647950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3 h 25"/>
                <a:gd name="T6" fmla="*/ 0 w 40"/>
                <a:gd name="T7" fmla="*/ 24 h 25"/>
                <a:gd name="T8" fmla="*/ 0 w 40"/>
                <a:gd name="T9" fmla="*/ 24 h 25"/>
                <a:gd name="T10" fmla="*/ 0 w 40"/>
                <a:gd name="T11" fmla="*/ 24 h 25"/>
                <a:gd name="T12" fmla="*/ 0 w 40"/>
                <a:gd name="T13" fmla="*/ 24 h 25"/>
                <a:gd name="T14" fmla="*/ 0 w 40"/>
                <a:gd name="T15" fmla="*/ 25 h 25"/>
                <a:gd name="T16" fmla="*/ 40 w 40"/>
                <a:gd name="T17" fmla="*/ 2 h 25"/>
                <a:gd name="T18" fmla="*/ 40 w 40"/>
                <a:gd name="T19" fmla="*/ 2 h 25"/>
                <a:gd name="T20" fmla="*/ 40 w 40"/>
                <a:gd name="T21" fmla="*/ 1 h 25"/>
                <a:gd name="T22" fmla="*/ 40 w 40"/>
                <a:gd name="T23" fmla="*/ 0 h 25"/>
                <a:gd name="T24" fmla="*/ 40 w 40"/>
                <a:gd name="T25" fmla="*/ 0 h 25"/>
                <a:gd name="T26" fmla="*/ 40 w 40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532"/>
            <p:cNvSpPr/>
            <p:nvPr>
              <p:custDataLst>
                <p:tags r:id="rId526"/>
              </p:custDataLst>
            </p:nvPr>
          </p:nvSpPr>
          <p:spPr bwMode="auto">
            <a:xfrm>
              <a:off x="10956925" y="2651125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5 h 25"/>
                <a:gd name="T6" fmla="*/ 40 w 40"/>
                <a:gd name="T7" fmla="*/ 2 h 25"/>
                <a:gd name="T8" fmla="*/ 40 w 40"/>
                <a:gd name="T9" fmla="*/ 2 h 25"/>
                <a:gd name="T10" fmla="*/ 40 w 40"/>
                <a:gd name="T11" fmla="*/ 0 h 25"/>
                <a:gd name="T12" fmla="*/ 40 w 4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533"/>
            <p:cNvSpPr/>
            <p:nvPr>
              <p:custDataLst>
                <p:tags r:id="rId527"/>
              </p:custDataLst>
            </p:nvPr>
          </p:nvSpPr>
          <p:spPr bwMode="auto">
            <a:xfrm>
              <a:off x="10956925" y="2654300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5 h 25"/>
                <a:gd name="T6" fmla="*/ 0 w 40"/>
                <a:gd name="T7" fmla="*/ 25 h 25"/>
                <a:gd name="T8" fmla="*/ 0 w 40"/>
                <a:gd name="T9" fmla="*/ 25 h 25"/>
                <a:gd name="T10" fmla="*/ 40 w 40"/>
                <a:gd name="T11" fmla="*/ 2 h 25"/>
                <a:gd name="T12" fmla="*/ 40 w 40"/>
                <a:gd name="T13" fmla="*/ 1 h 25"/>
                <a:gd name="T14" fmla="*/ 40 w 40"/>
                <a:gd name="T15" fmla="*/ 0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1"/>
                  </a:cubicBezTo>
                  <a:cubicBezTo>
                    <a:pt x="40" y="1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534"/>
            <p:cNvSpPr/>
            <p:nvPr>
              <p:custDataLst>
                <p:tags r:id="rId528"/>
              </p:custDataLst>
            </p:nvPr>
          </p:nvSpPr>
          <p:spPr bwMode="auto">
            <a:xfrm>
              <a:off x="10956925" y="2659063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40 w 40"/>
                <a:gd name="T13" fmla="*/ 1 h 25"/>
                <a:gd name="T14" fmla="*/ 40 w 40"/>
                <a:gd name="T15" fmla="*/ 1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535"/>
            <p:cNvSpPr/>
            <p:nvPr>
              <p:custDataLst>
                <p:tags r:id="rId529"/>
              </p:custDataLst>
            </p:nvPr>
          </p:nvSpPr>
          <p:spPr bwMode="auto">
            <a:xfrm>
              <a:off x="10291763" y="2306638"/>
              <a:ext cx="746125" cy="623888"/>
            </a:xfrm>
            <a:custGeom>
              <a:avLst/>
              <a:gdLst>
                <a:gd name="T0" fmla="*/ 162 w 391"/>
                <a:gd name="T1" fmla="*/ 0 h 328"/>
                <a:gd name="T2" fmla="*/ 160 w 391"/>
                <a:gd name="T3" fmla="*/ 0 h 328"/>
                <a:gd name="T4" fmla="*/ 159 w 391"/>
                <a:gd name="T5" fmla="*/ 0 h 328"/>
                <a:gd name="T6" fmla="*/ 158 w 391"/>
                <a:gd name="T7" fmla="*/ 0 h 328"/>
                <a:gd name="T8" fmla="*/ 158 w 391"/>
                <a:gd name="T9" fmla="*/ 0 h 328"/>
                <a:gd name="T10" fmla="*/ 157 w 391"/>
                <a:gd name="T11" fmla="*/ 0 h 328"/>
                <a:gd name="T12" fmla="*/ 155 w 391"/>
                <a:gd name="T13" fmla="*/ 0 h 328"/>
                <a:gd name="T14" fmla="*/ 124 w 391"/>
                <a:gd name="T15" fmla="*/ 26 h 328"/>
                <a:gd name="T16" fmla="*/ 120 w 391"/>
                <a:gd name="T17" fmla="*/ 44 h 328"/>
                <a:gd name="T18" fmla="*/ 116 w 391"/>
                <a:gd name="T19" fmla="*/ 51 h 328"/>
                <a:gd name="T20" fmla="*/ 109 w 391"/>
                <a:gd name="T21" fmla="*/ 45 h 328"/>
                <a:gd name="T22" fmla="*/ 103 w 391"/>
                <a:gd name="T23" fmla="*/ 42 h 328"/>
                <a:gd name="T24" fmla="*/ 94 w 391"/>
                <a:gd name="T25" fmla="*/ 39 h 328"/>
                <a:gd name="T26" fmla="*/ 89 w 391"/>
                <a:gd name="T27" fmla="*/ 38 h 328"/>
                <a:gd name="T28" fmla="*/ 86 w 391"/>
                <a:gd name="T29" fmla="*/ 39 h 328"/>
                <a:gd name="T30" fmla="*/ 85 w 391"/>
                <a:gd name="T31" fmla="*/ 39 h 328"/>
                <a:gd name="T32" fmla="*/ 85 w 391"/>
                <a:gd name="T33" fmla="*/ 39 h 328"/>
                <a:gd name="T34" fmla="*/ 84 w 391"/>
                <a:gd name="T35" fmla="*/ 39 h 328"/>
                <a:gd name="T36" fmla="*/ 72 w 391"/>
                <a:gd name="T37" fmla="*/ 60 h 328"/>
                <a:gd name="T38" fmla="*/ 55 w 391"/>
                <a:gd name="T39" fmla="*/ 44 h 328"/>
                <a:gd name="T40" fmla="*/ 48 w 391"/>
                <a:gd name="T41" fmla="*/ 42 h 328"/>
                <a:gd name="T42" fmla="*/ 40 w 391"/>
                <a:gd name="T43" fmla="*/ 41 h 328"/>
                <a:gd name="T44" fmla="*/ 37 w 391"/>
                <a:gd name="T45" fmla="*/ 41 h 328"/>
                <a:gd name="T46" fmla="*/ 37 w 391"/>
                <a:gd name="T47" fmla="*/ 41 h 328"/>
                <a:gd name="T48" fmla="*/ 37 w 391"/>
                <a:gd name="T49" fmla="*/ 41 h 328"/>
                <a:gd name="T50" fmla="*/ 25 w 391"/>
                <a:gd name="T51" fmla="*/ 67 h 328"/>
                <a:gd name="T52" fmla="*/ 24 w 391"/>
                <a:gd name="T53" fmla="*/ 72 h 328"/>
                <a:gd name="T54" fmla="*/ 16 w 391"/>
                <a:gd name="T55" fmla="*/ 71 h 328"/>
                <a:gd name="T56" fmla="*/ 10 w 391"/>
                <a:gd name="T57" fmla="*/ 72 h 328"/>
                <a:gd name="T58" fmla="*/ 376 w 391"/>
                <a:gd name="T59" fmla="*/ 324 h 328"/>
                <a:gd name="T60" fmla="*/ 381 w 391"/>
                <a:gd name="T61" fmla="*/ 321 h 328"/>
                <a:gd name="T62" fmla="*/ 382 w 391"/>
                <a:gd name="T63" fmla="*/ 320 h 328"/>
                <a:gd name="T64" fmla="*/ 388 w 391"/>
                <a:gd name="T65" fmla="*/ 310 h 328"/>
                <a:gd name="T66" fmla="*/ 388 w 391"/>
                <a:gd name="T67" fmla="*/ 309 h 328"/>
                <a:gd name="T68" fmla="*/ 389 w 391"/>
                <a:gd name="T69" fmla="*/ 308 h 328"/>
                <a:gd name="T70" fmla="*/ 389 w 391"/>
                <a:gd name="T71" fmla="*/ 306 h 328"/>
                <a:gd name="T72" fmla="*/ 391 w 391"/>
                <a:gd name="T73" fmla="*/ 294 h 328"/>
                <a:gd name="T74" fmla="*/ 391 w 391"/>
                <a:gd name="T75" fmla="*/ 292 h 328"/>
                <a:gd name="T76" fmla="*/ 391 w 391"/>
                <a:gd name="T77" fmla="*/ 284 h 328"/>
                <a:gd name="T78" fmla="*/ 387 w 391"/>
                <a:gd name="T79" fmla="*/ 267 h 328"/>
                <a:gd name="T80" fmla="*/ 380 w 391"/>
                <a:gd name="T81" fmla="*/ 250 h 328"/>
                <a:gd name="T82" fmla="*/ 358 w 391"/>
                <a:gd name="T83" fmla="*/ 218 h 328"/>
                <a:gd name="T84" fmla="*/ 349 w 391"/>
                <a:gd name="T85" fmla="*/ 210 h 328"/>
                <a:gd name="T86" fmla="*/ 343 w 391"/>
                <a:gd name="T87" fmla="*/ 172 h 328"/>
                <a:gd name="T88" fmla="*/ 335 w 391"/>
                <a:gd name="T89" fmla="*/ 157 h 328"/>
                <a:gd name="T90" fmla="*/ 325 w 391"/>
                <a:gd name="T91" fmla="*/ 143 h 328"/>
                <a:gd name="T92" fmla="*/ 316 w 391"/>
                <a:gd name="T93" fmla="*/ 134 h 328"/>
                <a:gd name="T94" fmla="*/ 303 w 391"/>
                <a:gd name="T95" fmla="*/ 125 h 328"/>
                <a:gd name="T96" fmla="*/ 297 w 391"/>
                <a:gd name="T97" fmla="*/ 121 h 328"/>
                <a:gd name="T98" fmla="*/ 282 w 391"/>
                <a:gd name="T99" fmla="*/ 118 h 328"/>
                <a:gd name="T100" fmla="*/ 276 w 391"/>
                <a:gd name="T101" fmla="*/ 119 h 328"/>
                <a:gd name="T102" fmla="*/ 272 w 391"/>
                <a:gd name="T103" fmla="*/ 105 h 328"/>
                <a:gd name="T104" fmla="*/ 264 w 391"/>
                <a:gd name="T105" fmla="*/ 85 h 328"/>
                <a:gd name="T106" fmla="*/ 259 w 391"/>
                <a:gd name="T107" fmla="*/ 75 h 328"/>
                <a:gd name="T108" fmla="*/ 257 w 391"/>
                <a:gd name="T109" fmla="*/ 71 h 328"/>
                <a:gd name="T110" fmla="*/ 250 w 391"/>
                <a:gd name="T111" fmla="*/ 61 h 328"/>
                <a:gd name="T112" fmla="*/ 244 w 391"/>
                <a:gd name="T113" fmla="*/ 52 h 328"/>
                <a:gd name="T114" fmla="*/ 222 w 391"/>
                <a:gd name="T115" fmla="*/ 27 h 328"/>
                <a:gd name="T116" fmla="*/ 199 w 391"/>
                <a:gd name="T117" fmla="*/ 11 h 328"/>
                <a:gd name="T118" fmla="*/ 176 w 391"/>
                <a:gd name="T119" fmla="*/ 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1" h="328">
                  <a:moveTo>
                    <a:pt x="163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6" y="0"/>
                    <a:pt x="156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5" y="2"/>
                    <a:pt x="137" y="7"/>
                    <a:pt x="131" y="15"/>
                  </a:cubicBezTo>
                  <a:cubicBezTo>
                    <a:pt x="130" y="15"/>
                    <a:pt x="130" y="16"/>
                    <a:pt x="130" y="16"/>
                  </a:cubicBezTo>
                  <a:cubicBezTo>
                    <a:pt x="129" y="17"/>
                    <a:pt x="129" y="17"/>
                    <a:pt x="129" y="18"/>
                  </a:cubicBezTo>
                  <a:cubicBezTo>
                    <a:pt x="128" y="18"/>
                    <a:pt x="128" y="19"/>
                    <a:pt x="128" y="19"/>
                  </a:cubicBezTo>
                  <a:cubicBezTo>
                    <a:pt x="127" y="20"/>
                    <a:pt x="127" y="21"/>
                    <a:pt x="127" y="21"/>
                  </a:cubicBezTo>
                  <a:cubicBezTo>
                    <a:pt x="126" y="22"/>
                    <a:pt x="126" y="22"/>
                    <a:pt x="126" y="23"/>
                  </a:cubicBezTo>
                  <a:cubicBezTo>
                    <a:pt x="126" y="23"/>
                    <a:pt x="125" y="24"/>
                    <a:pt x="125" y="25"/>
                  </a:cubicBezTo>
                  <a:cubicBezTo>
                    <a:pt x="125" y="25"/>
                    <a:pt x="124" y="26"/>
                    <a:pt x="124" y="26"/>
                  </a:cubicBezTo>
                  <a:cubicBezTo>
                    <a:pt x="124" y="27"/>
                    <a:pt x="124" y="28"/>
                    <a:pt x="124" y="28"/>
                  </a:cubicBezTo>
                  <a:cubicBezTo>
                    <a:pt x="123" y="29"/>
                    <a:pt x="123" y="29"/>
                    <a:pt x="123" y="30"/>
                  </a:cubicBezTo>
                  <a:cubicBezTo>
                    <a:pt x="123" y="31"/>
                    <a:pt x="123" y="31"/>
                    <a:pt x="122" y="32"/>
                  </a:cubicBezTo>
                  <a:cubicBezTo>
                    <a:pt x="122" y="33"/>
                    <a:pt x="122" y="33"/>
                    <a:pt x="122" y="34"/>
                  </a:cubicBezTo>
                  <a:cubicBezTo>
                    <a:pt x="122" y="34"/>
                    <a:pt x="121" y="35"/>
                    <a:pt x="121" y="36"/>
                  </a:cubicBezTo>
                  <a:cubicBezTo>
                    <a:pt x="121" y="36"/>
                    <a:pt x="121" y="37"/>
                    <a:pt x="121" y="38"/>
                  </a:cubicBezTo>
                  <a:cubicBezTo>
                    <a:pt x="121" y="39"/>
                    <a:pt x="121" y="39"/>
                    <a:pt x="121" y="40"/>
                  </a:cubicBezTo>
                  <a:cubicBezTo>
                    <a:pt x="120" y="41"/>
                    <a:pt x="120" y="41"/>
                    <a:pt x="120" y="42"/>
                  </a:cubicBezTo>
                  <a:cubicBezTo>
                    <a:pt x="120" y="43"/>
                    <a:pt x="120" y="44"/>
                    <a:pt x="120" y="44"/>
                  </a:cubicBezTo>
                  <a:cubicBezTo>
                    <a:pt x="120" y="45"/>
                    <a:pt x="120" y="46"/>
                    <a:pt x="120" y="47"/>
                  </a:cubicBezTo>
                  <a:cubicBezTo>
                    <a:pt x="120" y="48"/>
                    <a:pt x="120" y="48"/>
                    <a:pt x="120" y="49"/>
                  </a:cubicBezTo>
                  <a:cubicBezTo>
                    <a:pt x="119" y="50"/>
                    <a:pt x="119" y="51"/>
                    <a:pt x="119" y="52"/>
                  </a:cubicBezTo>
                  <a:cubicBezTo>
                    <a:pt x="119" y="52"/>
                    <a:pt x="119" y="53"/>
                    <a:pt x="119" y="54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9" y="54"/>
                    <a:pt x="118" y="53"/>
                    <a:pt x="117" y="52"/>
                  </a:cubicBezTo>
                  <a:cubicBezTo>
                    <a:pt x="117" y="52"/>
                    <a:pt x="117" y="52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5" y="50"/>
                    <a:pt x="115" y="50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3" y="48"/>
                    <a:pt x="113" y="48"/>
                    <a:pt x="112" y="48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1" y="47"/>
                    <a:pt x="111" y="46"/>
                    <a:pt x="110" y="46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0" y="46"/>
                    <a:pt x="109" y="45"/>
                    <a:pt x="109" y="45"/>
                  </a:cubicBezTo>
                  <a:cubicBezTo>
                    <a:pt x="108" y="45"/>
                    <a:pt x="108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6" y="43"/>
                    <a:pt x="106" y="43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2"/>
                    <a:pt x="104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2" y="41"/>
                    <a:pt x="101" y="41"/>
                    <a:pt x="101" y="41"/>
                  </a:cubicBezTo>
                  <a:cubicBezTo>
                    <a:pt x="100" y="40"/>
                    <a:pt x="99" y="40"/>
                    <a:pt x="99" y="40"/>
                  </a:cubicBezTo>
                  <a:cubicBezTo>
                    <a:pt x="98" y="39"/>
                    <a:pt x="97" y="39"/>
                    <a:pt x="96" y="39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5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1" y="38"/>
                    <a:pt x="91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8"/>
                    <a:pt x="88" y="38"/>
                    <a:pt x="88" y="38"/>
                  </a:cubicBezTo>
                  <a:cubicBezTo>
                    <a:pt x="88" y="38"/>
                    <a:pt x="87" y="38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1" y="40"/>
                    <a:pt x="79" y="42"/>
                    <a:pt x="77" y="44"/>
                  </a:cubicBezTo>
                  <a:cubicBezTo>
                    <a:pt x="76" y="45"/>
                    <a:pt x="76" y="46"/>
                    <a:pt x="75" y="47"/>
                  </a:cubicBezTo>
                  <a:cubicBezTo>
                    <a:pt x="75" y="48"/>
                    <a:pt x="74" y="49"/>
                    <a:pt x="74" y="50"/>
                  </a:cubicBezTo>
                  <a:cubicBezTo>
                    <a:pt x="73" y="51"/>
                    <a:pt x="73" y="52"/>
                    <a:pt x="73" y="53"/>
                  </a:cubicBezTo>
                  <a:cubicBezTo>
                    <a:pt x="73" y="53"/>
                    <a:pt x="73" y="54"/>
                    <a:pt x="72" y="55"/>
                  </a:cubicBezTo>
                  <a:cubicBezTo>
                    <a:pt x="72" y="56"/>
                    <a:pt x="72" y="56"/>
                    <a:pt x="72" y="57"/>
                  </a:cubicBezTo>
                  <a:cubicBezTo>
                    <a:pt x="72" y="58"/>
                    <a:pt x="72" y="59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68" y="55"/>
                    <a:pt x="64" y="50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6"/>
                    <a:pt x="57" y="46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5"/>
                    <a:pt x="55" y="45"/>
                    <a:pt x="55" y="44"/>
                  </a:cubicBezTo>
                  <a:cubicBezTo>
                    <a:pt x="54" y="44"/>
                    <a:pt x="54" y="44"/>
                    <a:pt x="53" y="44"/>
                  </a:cubicBezTo>
                  <a:cubicBezTo>
                    <a:pt x="53" y="44"/>
                    <a:pt x="53" y="44"/>
                    <a:pt x="53" y="43"/>
                  </a:cubicBezTo>
                  <a:cubicBezTo>
                    <a:pt x="53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2"/>
                    <a:pt x="49" y="42"/>
                    <a:pt x="48" y="42"/>
                  </a:cubicBezTo>
                  <a:cubicBezTo>
                    <a:pt x="48" y="42"/>
                    <a:pt x="48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5" y="41"/>
                    <a:pt x="45" y="41"/>
                    <a:pt x="44" y="41"/>
                  </a:cubicBezTo>
                  <a:cubicBezTo>
                    <a:pt x="44" y="41"/>
                    <a:pt x="43" y="41"/>
                    <a:pt x="43" y="41"/>
                  </a:cubicBezTo>
                  <a:cubicBezTo>
                    <a:pt x="43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0" y="41"/>
                    <a:pt x="40" y="41"/>
                  </a:cubicBezTo>
                  <a:cubicBezTo>
                    <a:pt x="40" y="41"/>
                    <a:pt x="39" y="41"/>
                    <a:pt x="39" y="41"/>
                  </a:cubicBezTo>
                  <a:cubicBezTo>
                    <a:pt x="39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29" y="44"/>
                    <a:pt x="25" y="51"/>
                    <a:pt x="25" y="62"/>
                  </a:cubicBezTo>
                  <a:cubicBezTo>
                    <a:pt x="25" y="62"/>
                    <a:pt x="25" y="63"/>
                    <a:pt x="25" y="63"/>
                  </a:cubicBezTo>
                  <a:cubicBezTo>
                    <a:pt x="25" y="63"/>
                    <a:pt x="25" y="63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5"/>
                    <a:pt x="25" y="65"/>
                  </a:cubicBezTo>
                  <a:cubicBezTo>
                    <a:pt x="25" y="65"/>
                    <a:pt x="25" y="65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9"/>
                    <a:pt x="25" y="69"/>
                    <a:pt x="26" y="69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2"/>
                    <a:pt x="22" y="71"/>
                    <a:pt x="22" y="71"/>
                  </a:cubicBezTo>
                  <a:cubicBezTo>
                    <a:pt x="22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0" y="71"/>
                    <a:pt x="20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8" y="71"/>
                    <a:pt x="18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6" y="71"/>
                    <a:pt x="16" y="71"/>
                  </a:cubicBezTo>
                  <a:cubicBezTo>
                    <a:pt x="16" y="71"/>
                    <a:pt x="15" y="71"/>
                    <a:pt x="15" y="71"/>
                  </a:cubicBezTo>
                  <a:cubicBezTo>
                    <a:pt x="15" y="71"/>
                    <a:pt x="15" y="71"/>
                    <a:pt x="14" y="71"/>
                  </a:cubicBezTo>
                  <a:cubicBezTo>
                    <a:pt x="14" y="71"/>
                    <a:pt x="13" y="71"/>
                    <a:pt x="13" y="71"/>
                  </a:cubicBezTo>
                  <a:cubicBezTo>
                    <a:pt x="12" y="71"/>
                    <a:pt x="11" y="71"/>
                    <a:pt x="11" y="72"/>
                  </a:cubicBezTo>
                  <a:cubicBezTo>
                    <a:pt x="11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4" y="75"/>
                    <a:pt x="0" y="82"/>
                    <a:pt x="0" y="91"/>
                  </a:cubicBezTo>
                  <a:cubicBezTo>
                    <a:pt x="0" y="110"/>
                    <a:pt x="14" y="134"/>
                    <a:pt x="31" y="144"/>
                  </a:cubicBezTo>
                  <a:cubicBezTo>
                    <a:pt x="33" y="145"/>
                    <a:pt x="35" y="146"/>
                    <a:pt x="37" y="147"/>
                  </a:cubicBezTo>
                  <a:cubicBezTo>
                    <a:pt x="346" y="325"/>
                    <a:pt x="346" y="325"/>
                    <a:pt x="346" y="325"/>
                  </a:cubicBezTo>
                  <a:cubicBezTo>
                    <a:pt x="352" y="327"/>
                    <a:pt x="357" y="328"/>
                    <a:pt x="362" y="328"/>
                  </a:cubicBezTo>
                  <a:cubicBezTo>
                    <a:pt x="367" y="328"/>
                    <a:pt x="372" y="327"/>
                    <a:pt x="376" y="324"/>
                  </a:cubicBezTo>
                  <a:cubicBezTo>
                    <a:pt x="376" y="324"/>
                    <a:pt x="376" y="324"/>
                    <a:pt x="376" y="324"/>
                  </a:cubicBezTo>
                  <a:cubicBezTo>
                    <a:pt x="378" y="324"/>
                    <a:pt x="379" y="322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0"/>
                    <a:pt x="381" y="320"/>
                  </a:cubicBezTo>
                  <a:cubicBezTo>
                    <a:pt x="381" y="320"/>
                    <a:pt x="381" y="320"/>
                    <a:pt x="381" y="320"/>
                  </a:cubicBezTo>
                  <a:cubicBezTo>
                    <a:pt x="381" y="320"/>
                    <a:pt x="382" y="320"/>
                    <a:pt x="382" y="320"/>
                  </a:cubicBezTo>
                  <a:cubicBezTo>
                    <a:pt x="382" y="320"/>
                    <a:pt x="382" y="320"/>
                    <a:pt x="382" y="320"/>
                  </a:cubicBezTo>
                  <a:cubicBezTo>
                    <a:pt x="382" y="320"/>
                    <a:pt x="382" y="320"/>
                    <a:pt x="382" y="320"/>
                  </a:cubicBezTo>
                  <a:cubicBezTo>
                    <a:pt x="382" y="320"/>
                    <a:pt x="382" y="320"/>
                    <a:pt x="382" y="320"/>
                  </a:cubicBezTo>
                  <a:cubicBezTo>
                    <a:pt x="382" y="320"/>
                    <a:pt x="382" y="319"/>
                    <a:pt x="383" y="319"/>
                  </a:cubicBezTo>
                  <a:cubicBezTo>
                    <a:pt x="383" y="319"/>
                    <a:pt x="383" y="319"/>
                    <a:pt x="383" y="319"/>
                  </a:cubicBezTo>
                  <a:cubicBezTo>
                    <a:pt x="383" y="319"/>
                    <a:pt x="383" y="319"/>
                    <a:pt x="383" y="319"/>
                  </a:cubicBezTo>
                  <a:cubicBezTo>
                    <a:pt x="383" y="319"/>
                    <a:pt x="383" y="319"/>
                    <a:pt x="383" y="319"/>
                  </a:cubicBezTo>
                  <a:cubicBezTo>
                    <a:pt x="385" y="317"/>
                    <a:pt x="386" y="314"/>
                    <a:pt x="388" y="311"/>
                  </a:cubicBezTo>
                  <a:cubicBezTo>
                    <a:pt x="388" y="311"/>
                    <a:pt x="388" y="311"/>
                    <a:pt x="388" y="311"/>
                  </a:cubicBezTo>
                  <a:cubicBezTo>
                    <a:pt x="388" y="311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9" y="309"/>
                    <a:pt x="389" y="309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7"/>
                    <a:pt x="389" y="307"/>
                  </a:cubicBezTo>
                  <a:cubicBezTo>
                    <a:pt x="389" y="307"/>
                    <a:pt x="389" y="307"/>
                    <a:pt x="389" y="307"/>
                  </a:cubicBezTo>
                  <a:cubicBezTo>
                    <a:pt x="389" y="307"/>
                    <a:pt x="389" y="307"/>
                    <a:pt x="389" y="307"/>
                  </a:cubicBezTo>
                  <a:cubicBezTo>
                    <a:pt x="389" y="307"/>
                    <a:pt x="389" y="307"/>
                    <a:pt x="389" y="307"/>
                  </a:cubicBezTo>
                  <a:cubicBezTo>
                    <a:pt x="389" y="307"/>
                    <a:pt x="389" y="307"/>
                    <a:pt x="389" y="306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90" y="303"/>
                    <a:pt x="391" y="299"/>
                    <a:pt x="391" y="296"/>
                  </a:cubicBezTo>
                  <a:cubicBezTo>
                    <a:pt x="391" y="296"/>
                    <a:pt x="391" y="296"/>
                    <a:pt x="391" y="296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5"/>
                    <a:pt x="391" y="294"/>
                  </a:cubicBezTo>
                  <a:cubicBezTo>
                    <a:pt x="391" y="294"/>
                    <a:pt x="391" y="294"/>
                    <a:pt x="391" y="294"/>
                  </a:cubicBezTo>
                  <a:cubicBezTo>
                    <a:pt x="391" y="294"/>
                    <a:pt x="391" y="294"/>
                    <a:pt x="391" y="294"/>
                  </a:cubicBezTo>
                  <a:cubicBezTo>
                    <a:pt x="391" y="294"/>
                    <a:pt x="391" y="294"/>
                    <a:pt x="391" y="294"/>
                  </a:cubicBezTo>
                  <a:cubicBezTo>
                    <a:pt x="391" y="294"/>
                    <a:pt x="391" y="294"/>
                    <a:pt x="391" y="294"/>
                  </a:cubicBezTo>
                  <a:cubicBezTo>
                    <a:pt x="391" y="294"/>
                    <a:pt x="391" y="294"/>
                    <a:pt x="391" y="294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1" y="293"/>
                    <a:pt x="391" y="293"/>
                    <a:pt x="391" y="292"/>
                  </a:cubicBezTo>
                  <a:cubicBezTo>
                    <a:pt x="391" y="292"/>
                    <a:pt x="391" y="292"/>
                    <a:pt x="391" y="292"/>
                  </a:cubicBezTo>
                  <a:cubicBezTo>
                    <a:pt x="391" y="292"/>
                    <a:pt x="391" y="292"/>
                    <a:pt x="391" y="292"/>
                  </a:cubicBezTo>
                  <a:cubicBezTo>
                    <a:pt x="391" y="292"/>
                    <a:pt x="391" y="292"/>
                    <a:pt x="391" y="292"/>
                  </a:cubicBezTo>
                  <a:cubicBezTo>
                    <a:pt x="391" y="291"/>
                    <a:pt x="391" y="291"/>
                    <a:pt x="391" y="291"/>
                  </a:cubicBezTo>
                  <a:cubicBezTo>
                    <a:pt x="391" y="290"/>
                    <a:pt x="391" y="290"/>
                    <a:pt x="391" y="290"/>
                  </a:cubicBezTo>
                  <a:cubicBezTo>
                    <a:pt x="391" y="289"/>
                    <a:pt x="391" y="289"/>
                    <a:pt x="391" y="288"/>
                  </a:cubicBezTo>
                  <a:cubicBezTo>
                    <a:pt x="391" y="287"/>
                    <a:pt x="391" y="286"/>
                    <a:pt x="391" y="285"/>
                  </a:cubicBezTo>
                  <a:cubicBezTo>
                    <a:pt x="391" y="285"/>
                    <a:pt x="391" y="285"/>
                    <a:pt x="391" y="285"/>
                  </a:cubicBezTo>
                  <a:cubicBezTo>
                    <a:pt x="391" y="285"/>
                    <a:pt x="391" y="284"/>
                    <a:pt x="391" y="284"/>
                  </a:cubicBezTo>
                  <a:cubicBezTo>
                    <a:pt x="391" y="284"/>
                    <a:pt x="391" y="284"/>
                    <a:pt x="391" y="284"/>
                  </a:cubicBezTo>
                  <a:cubicBezTo>
                    <a:pt x="391" y="284"/>
                    <a:pt x="391" y="284"/>
                    <a:pt x="391" y="284"/>
                  </a:cubicBezTo>
                  <a:cubicBezTo>
                    <a:pt x="390" y="283"/>
                    <a:pt x="390" y="283"/>
                    <a:pt x="390" y="283"/>
                  </a:cubicBezTo>
                  <a:cubicBezTo>
                    <a:pt x="390" y="283"/>
                    <a:pt x="390" y="283"/>
                    <a:pt x="390" y="283"/>
                  </a:cubicBezTo>
                  <a:cubicBezTo>
                    <a:pt x="390" y="283"/>
                    <a:pt x="390" y="282"/>
                    <a:pt x="390" y="282"/>
                  </a:cubicBezTo>
                  <a:cubicBezTo>
                    <a:pt x="390" y="280"/>
                    <a:pt x="390" y="279"/>
                    <a:pt x="389" y="277"/>
                  </a:cubicBezTo>
                  <a:cubicBezTo>
                    <a:pt x="389" y="276"/>
                    <a:pt x="389" y="276"/>
                    <a:pt x="389" y="275"/>
                  </a:cubicBezTo>
                  <a:cubicBezTo>
                    <a:pt x="389" y="275"/>
                    <a:pt x="389" y="274"/>
                    <a:pt x="389" y="274"/>
                  </a:cubicBezTo>
                  <a:cubicBezTo>
                    <a:pt x="388" y="272"/>
                    <a:pt x="388" y="269"/>
                    <a:pt x="387" y="267"/>
                  </a:cubicBezTo>
                  <a:cubicBezTo>
                    <a:pt x="387" y="266"/>
                    <a:pt x="386" y="265"/>
                    <a:pt x="386" y="264"/>
                  </a:cubicBezTo>
                  <a:cubicBezTo>
                    <a:pt x="386" y="264"/>
                    <a:pt x="386" y="263"/>
                    <a:pt x="385" y="262"/>
                  </a:cubicBezTo>
                  <a:cubicBezTo>
                    <a:pt x="385" y="262"/>
                    <a:pt x="385" y="261"/>
                    <a:pt x="385" y="261"/>
                  </a:cubicBezTo>
                  <a:cubicBezTo>
                    <a:pt x="385" y="260"/>
                    <a:pt x="385" y="260"/>
                    <a:pt x="384" y="259"/>
                  </a:cubicBezTo>
                  <a:cubicBezTo>
                    <a:pt x="384" y="259"/>
                    <a:pt x="384" y="259"/>
                    <a:pt x="384" y="259"/>
                  </a:cubicBezTo>
                  <a:cubicBezTo>
                    <a:pt x="384" y="258"/>
                    <a:pt x="384" y="258"/>
                    <a:pt x="384" y="258"/>
                  </a:cubicBezTo>
                  <a:cubicBezTo>
                    <a:pt x="384" y="257"/>
                    <a:pt x="383" y="257"/>
                    <a:pt x="383" y="257"/>
                  </a:cubicBezTo>
                  <a:cubicBezTo>
                    <a:pt x="383" y="256"/>
                    <a:pt x="383" y="256"/>
                    <a:pt x="383" y="255"/>
                  </a:cubicBezTo>
                  <a:cubicBezTo>
                    <a:pt x="382" y="253"/>
                    <a:pt x="381" y="252"/>
                    <a:pt x="380" y="250"/>
                  </a:cubicBezTo>
                  <a:cubicBezTo>
                    <a:pt x="380" y="250"/>
                    <a:pt x="380" y="249"/>
                    <a:pt x="380" y="249"/>
                  </a:cubicBezTo>
                  <a:cubicBezTo>
                    <a:pt x="380" y="249"/>
                    <a:pt x="379" y="248"/>
                    <a:pt x="379" y="248"/>
                  </a:cubicBezTo>
                  <a:cubicBezTo>
                    <a:pt x="378" y="246"/>
                    <a:pt x="377" y="244"/>
                    <a:pt x="376" y="243"/>
                  </a:cubicBezTo>
                  <a:cubicBezTo>
                    <a:pt x="376" y="243"/>
                    <a:pt x="376" y="243"/>
                    <a:pt x="376" y="242"/>
                  </a:cubicBezTo>
                  <a:cubicBezTo>
                    <a:pt x="376" y="242"/>
                    <a:pt x="376" y="242"/>
                    <a:pt x="376" y="242"/>
                  </a:cubicBezTo>
                  <a:cubicBezTo>
                    <a:pt x="376" y="242"/>
                    <a:pt x="376" y="242"/>
                    <a:pt x="376" y="242"/>
                  </a:cubicBezTo>
                  <a:cubicBezTo>
                    <a:pt x="376" y="242"/>
                    <a:pt x="376" y="242"/>
                    <a:pt x="376" y="241"/>
                  </a:cubicBezTo>
                  <a:cubicBezTo>
                    <a:pt x="376" y="241"/>
                    <a:pt x="376" y="241"/>
                    <a:pt x="376" y="241"/>
                  </a:cubicBezTo>
                  <a:cubicBezTo>
                    <a:pt x="371" y="233"/>
                    <a:pt x="365" y="225"/>
                    <a:pt x="358" y="218"/>
                  </a:cubicBezTo>
                  <a:cubicBezTo>
                    <a:pt x="358" y="218"/>
                    <a:pt x="358" y="218"/>
                    <a:pt x="357" y="217"/>
                  </a:cubicBezTo>
                  <a:cubicBezTo>
                    <a:pt x="357" y="217"/>
                    <a:pt x="357" y="217"/>
                    <a:pt x="357" y="217"/>
                  </a:cubicBezTo>
                  <a:cubicBezTo>
                    <a:pt x="355" y="214"/>
                    <a:pt x="352" y="212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07"/>
                    <a:pt x="349" y="205"/>
                    <a:pt x="349" y="202"/>
                  </a:cubicBezTo>
                  <a:cubicBezTo>
                    <a:pt x="349" y="202"/>
                    <a:pt x="349" y="202"/>
                    <a:pt x="349" y="202"/>
                  </a:cubicBezTo>
                  <a:cubicBezTo>
                    <a:pt x="349" y="202"/>
                    <a:pt x="349" y="202"/>
                    <a:pt x="349" y="201"/>
                  </a:cubicBezTo>
                  <a:cubicBezTo>
                    <a:pt x="349" y="201"/>
                    <a:pt x="349" y="201"/>
                    <a:pt x="349" y="200"/>
                  </a:cubicBezTo>
                  <a:cubicBezTo>
                    <a:pt x="349" y="200"/>
                    <a:pt x="349" y="200"/>
                    <a:pt x="349" y="199"/>
                  </a:cubicBezTo>
                  <a:cubicBezTo>
                    <a:pt x="349" y="199"/>
                    <a:pt x="349" y="199"/>
                    <a:pt x="349" y="199"/>
                  </a:cubicBezTo>
                  <a:cubicBezTo>
                    <a:pt x="349" y="199"/>
                    <a:pt x="349" y="199"/>
                    <a:pt x="349" y="199"/>
                  </a:cubicBezTo>
                  <a:cubicBezTo>
                    <a:pt x="349" y="190"/>
                    <a:pt x="347" y="181"/>
                    <a:pt x="343" y="172"/>
                  </a:cubicBezTo>
                  <a:cubicBezTo>
                    <a:pt x="343" y="172"/>
                    <a:pt x="343" y="172"/>
                    <a:pt x="343" y="172"/>
                  </a:cubicBezTo>
                  <a:cubicBezTo>
                    <a:pt x="343" y="172"/>
                    <a:pt x="343" y="172"/>
                    <a:pt x="343" y="172"/>
                  </a:cubicBezTo>
                  <a:cubicBezTo>
                    <a:pt x="342" y="170"/>
                    <a:pt x="341" y="169"/>
                    <a:pt x="341" y="167"/>
                  </a:cubicBezTo>
                  <a:cubicBezTo>
                    <a:pt x="340" y="167"/>
                    <a:pt x="340" y="166"/>
                    <a:pt x="340" y="165"/>
                  </a:cubicBezTo>
                  <a:cubicBezTo>
                    <a:pt x="340" y="165"/>
                    <a:pt x="340" y="165"/>
                    <a:pt x="340" y="165"/>
                  </a:cubicBezTo>
                  <a:cubicBezTo>
                    <a:pt x="339" y="163"/>
                    <a:pt x="338" y="162"/>
                    <a:pt x="337" y="160"/>
                  </a:cubicBezTo>
                  <a:cubicBezTo>
                    <a:pt x="337" y="160"/>
                    <a:pt x="337" y="160"/>
                    <a:pt x="337" y="160"/>
                  </a:cubicBezTo>
                  <a:cubicBezTo>
                    <a:pt x="337" y="160"/>
                    <a:pt x="337" y="160"/>
                    <a:pt x="337" y="160"/>
                  </a:cubicBezTo>
                  <a:cubicBezTo>
                    <a:pt x="337" y="159"/>
                    <a:pt x="336" y="159"/>
                    <a:pt x="336" y="159"/>
                  </a:cubicBezTo>
                  <a:cubicBezTo>
                    <a:pt x="336" y="158"/>
                    <a:pt x="335" y="158"/>
                    <a:pt x="335" y="157"/>
                  </a:cubicBezTo>
                  <a:cubicBezTo>
                    <a:pt x="335" y="157"/>
                    <a:pt x="335" y="157"/>
                    <a:pt x="335" y="157"/>
                  </a:cubicBezTo>
                  <a:cubicBezTo>
                    <a:pt x="335" y="157"/>
                    <a:pt x="335" y="157"/>
                    <a:pt x="335" y="157"/>
                  </a:cubicBezTo>
                  <a:cubicBezTo>
                    <a:pt x="333" y="153"/>
                    <a:pt x="330" y="150"/>
                    <a:pt x="328" y="147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28" y="146"/>
                    <a:pt x="328" y="146"/>
                    <a:pt x="328" y="146"/>
                  </a:cubicBezTo>
                  <a:cubicBezTo>
                    <a:pt x="327" y="145"/>
                    <a:pt x="326" y="145"/>
                    <a:pt x="326" y="144"/>
                  </a:cubicBezTo>
                  <a:cubicBezTo>
                    <a:pt x="326" y="144"/>
                    <a:pt x="326" y="144"/>
                    <a:pt x="326" y="144"/>
                  </a:cubicBezTo>
                  <a:cubicBezTo>
                    <a:pt x="325" y="144"/>
                    <a:pt x="325" y="143"/>
                    <a:pt x="325" y="143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5" y="143"/>
                    <a:pt x="324" y="142"/>
                    <a:pt x="324" y="142"/>
                  </a:cubicBezTo>
                  <a:cubicBezTo>
                    <a:pt x="324" y="141"/>
                    <a:pt x="323" y="141"/>
                    <a:pt x="323" y="140"/>
                  </a:cubicBezTo>
                  <a:cubicBezTo>
                    <a:pt x="322" y="140"/>
                    <a:pt x="322" y="140"/>
                    <a:pt x="322" y="139"/>
                  </a:cubicBezTo>
                  <a:cubicBezTo>
                    <a:pt x="321" y="139"/>
                    <a:pt x="321" y="138"/>
                    <a:pt x="320" y="138"/>
                  </a:cubicBezTo>
                  <a:cubicBezTo>
                    <a:pt x="320" y="137"/>
                    <a:pt x="319" y="137"/>
                    <a:pt x="318" y="136"/>
                  </a:cubicBezTo>
                  <a:cubicBezTo>
                    <a:pt x="318" y="135"/>
                    <a:pt x="317" y="135"/>
                    <a:pt x="316" y="134"/>
                  </a:cubicBezTo>
                  <a:cubicBezTo>
                    <a:pt x="316" y="134"/>
                    <a:pt x="316" y="134"/>
                    <a:pt x="316" y="134"/>
                  </a:cubicBezTo>
                  <a:cubicBezTo>
                    <a:pt x="315" y="133"/>
                    <a:pt x="315" y="133"/>
                    <a:pt x="314" y="132"/>
                  </a:cubicBezTo>
                  <a:cubicBezTo>
                    <a:pt x="313" y="132"/>
                    <a:pt x="313" y="131"/>
                    <a:pt x="312" y="130"/>
                  </a:cubicBezTo>
                  <a:cubicBezTo>
                    <a:pt x="311" y="130"/>
                    <a:pt x="311" y="129"/>
                    <a:pt x="310" y="129"/>
                  </a:cubicBezTo>
                  <a:cubicBezTo>
                    <a:pt x="309" y="128"/>
                    <a:pt x="309" y="128"/>
                    <a:pt x="308" y="127"/>
                  </a:cubicBezTo>
                  <a:cubicBezTo>
                    <a:pt x="307" y="127"/>
                    <a:pt x="307" y="126"/>
                    <a:pt x="306" y="126"/>
                  </a:cubicBezTo>
                  <a:cubicBezTo>
                    <a:pt x="305" y="126"/>
                    <a:pt x="305" y="125"/>
                    <a:pt x="304" y="125"/>
                  </a:cubicBezTo>
                  <a:cubicBezTo>
                    <a:pt x="304" y="125"/>
                    <a:pt x="304" y="125"/>
                    <a:pt x="303" y="125"/>
                  </a:cubicBezTo>
                  <a:cubicBezTo>
                    <a:pt x="303" y="125"/>
                    <a:pt x="303" y="125"/>
                    <a:pt x="303" y="125"/>
                  </a:cubicBezTo>
                  <a:cubicBezTo>
                    <a:pt x="303" y="125"/>
                    <a:pt x="303" y="125"/>
                    <a:pt x="303" y="125"/>
                  </a:cubicBezTo>
                  <a:cubicBezTo>
                    <a:pt x="303" y="124"/>
                    <a:pt x="303" y="124"/>
                    <a:pt x="302" y="124"/>
                  </a:cubicBezTo>
                  <a:cubicBezTo>
                    <a:pt x="302" y="124"/>
                    <a:pt x="302" y="124"/>
                    <a:pt x="302" y="124"/>
                  </a:cubicBezTo>
                  <a:cubicBezTo>
                    <a:pt x="302" y="124"/>
                    <a:pt x="302" y="124"/>
                    <a:pt x="302" y="124"/>
                  </a:cubicBezTo>
                  <a:cubicBezTo>
                    <a:pt x="301" y="123"/>
                    <a:pt x="301" y="123"/>
                    <a:pt x="300" y="123"/>
                  </a:cubicBezTo>
                  <a:cubicBezTo>
                    <a:pt x="299" y="122"/>
                    <a:pt x="299" y="122"/>
                    <a:pt x="298" y="122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122"/>
                    <a:pt x="297" y="122"/>
                    <a:pt x="297" y="121"/>
                  </a:cubicBezTo>
                  <a:cubicBezTo>
                    <a:pt x="297" y="121"/>
                    <a:pt x="297" y="121"/>
                    <a:pt x="297" y="121"/>
                  </a:cubicBezTo>
                  <a:cubicBezTo>
                    <a:pt x="297" y="121"/>
                    <a:pt x="297" y="121"/>
                    <a:pt x="297" y="121"/>
                  </a:cubicBezTo>
                  <a:cubicBezTo>
                    <a:pt x="297" y="121"/>
                    <a:pt x="297" y="121"/>
                    <a:pt x="297" y="121"/>
                  </a:cubicBezTo>
                  <a:cubicBezTo>
                    <a:pt x="295" y="120"/>
                    <a:pt x="293" y="120"/>
                    <a:pt x="292" y="119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88" y="118"/>
                    <a:pt x="285" y="118"/>
                    <a:pt x="283" y="118"/>
                  </a:cubicBezTo>
                  <a:cubicBezTo>
                    <a:pt x="283" y="118"/>
                    <a:pt x="283" y="118"/>
                    <a:pt x="283" y="118"/>
                  </a:cubicBezTo>
                  <a:cubicBezTo>
                    <a:pt x="283" y="118"/>
                    <a:pt x="283" y="118"/>
                    <a:pt x="283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0" y="118"/>
                    <a:pt x="278" y="118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8"/>
                    <a:pt x="276" y="118"/>
                    <a:pt x="275" y="117"/>
                  </a:cubicBezTo>
                  <a:cubicBezTo>
                    <a:pt x="275" y="117"/>
                    <a:pt x="275" y="117"/>
                    <a:pt x="275" y="116"/>
                  </a:cubicBezTo>
                  <a:cubicBezTo>
                    <a:pt x="275" y="115"/>
                    <a:pt x="274" y="113"/>
                    <a:pt x="274" y="112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4" y="112"/>
                    <a:pt x="274" y="112"/>
                    <a:pt x="274" y="111"/>
                  </a:cubicBezTo>
                  <a:cubicBezTo>
                    <a:pt x="274" y="111"/>
                    <a:pt x="274" y="111"/>
                    <a:pt x="274" y="111"/>
                  </a:cubicBezTo>
                  <a:cubicBezTo>
                    <a:pt x="274" y="111"/>
                    <a:pt x="273" y="110"/>
                    <a:pt x="273" y="109"/>
                  </a:cubicBezTo>
                  <a:cubicBezTo>
                    <a:pt x="273" y="109"/>
                    <a:pt x="273" y="108"/>
                    <a:pt x="273" y="108"/>
                  </a:cubicBezTo>
                  <a:cubicBezTo>
                    <a:pt x="273" y="107"/>
                    <a:pt x="272" y="106"/>
                    <a:pt x="272" y="105"/>
                  </a:cubicBezTo>
                  <a:cubicBezTo>
                    <a:pt x="272" y="104"/>
                    <a:pt x="272" y="104"/>
                    <a:pt x="271" y="103"/>
                  </a:cubicBezTo>
                  <a:cubicBezTo>
                    <a:pt x="271" y="103"/>
                    <a:pt x="271" y="103"/>
                    <a:pt x="271" y="103"/>
                  </a:cubicBezTo>
                  <a:cubicBezTo>
                    <a:pt x="271" y="103"/>
                    <a:pt x="271" y="103"/>
                    <a:pt x="271" y="103"/>
                  </a:cubicBezTo>
                  <a:cubicBezTo>
                    <a:pt x="271" y="102"/>
                    <a:pt x="271" y="101"/>
                    <a:pt x="270" y="100"/>
                  </a:cubicBezTo>
                  <a:cubicBezTo>
                    <a:pt x="270" y="99"/>
                    <a:pt x="270" y="99"/>
                    <a:pt x="269" y="98"/>
                  </a:cubicBezTo>
                  <a:cubicBezTo>
                    <a:pt x="268" y="95"/>
                    <a:pt x="267" y="93"/>
                    <a:pt x="266" y="90"/>
                  </a:cubicBezTo>
                  <a:cubicBezTo>
                    <a:pt x="266" y="90"/>
                    <a:pt x="266" y="90"/>
                    <a:pt x="266" y="89"/>
                  </a:cubicBezTo>
                  <a:cubicBezTo>
                    <a:pt x="266" y="89"/>
                    <a:pt x="266" y="89"/>
                    <a:pt x="266" y="88"/>
                  </a:cubicBezTo>
                  <a:cubicBezTo>
                    <a:pt x="265" y="87"/>
                    <a:pt x="265" y="86"/>
                    <a:pt x="264" y="85"/>
                  </a:cubicBezTo>
                  <a:cubicBezTo>
                    <a:pt x="264" y="85"/>
                    <a:pt x="264" y="85"/>
                    <a:pt x="264" y="85"/>
                  </a:cubicBezTo>
                  <a:cubicBezTo>
                    <a:pt x="264" y="85"/>
                    <a:pt x="264" y="85"/>
                    <a:pt x="264" y="85"/>
                  </a:cubicBezTo>
                  <a:cubicBezTo>
                    <a:pt x="264" y="85"/>
                    <a:pt x="264" y="85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3" y="83"/>
                    <a:pt x="262" y="82"/>
                    <a:pt x="262" y="81"/>
                  </a:cubicBezTo>
                  <a:cubicBezTo>
                    <a:pt x="261" y="79"/>
                    <a:pt x="261" y="78"/>
                    <a:pt x="260" y="77"/>
                  </a:cubicBezTo>
                  <a:cubicBezTo>
                    <a:pt x="260" y="76"/>
                    <a:pt x="259" y="76"/>
                    <a:pt x="259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59" y="75"/>
                    <a:pt x="259" y="75"/>
                    <a:pt x="259" y="74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73"/>
                    <a:pt x="258" y="73"/>
                    <a:pt x="257" y="72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2"/>
                    <a:pt x="257" y="71"/>
                    <a:pt x="257" y="71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7" y="71"/>
                    <a:pt x="256" y="70"/>
                    <a:pt x="256" y="70"/>
                  </a:cubicBezTo>
                  <a:cubicBezTo>
                    <a:pt x="256" y="70"/>
                    <a:pt x="256" y="69"/>
                    <a:pt x="255" y="69"/>
                  </a:cubicBezTo>
                  <a:cubicBezTo>
                    <a:pt x="255" y="69"/>
                    <a:pt x="255" y="69"/>
                    <a:pt x="255" y="68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54" y="66"/>
                    <a:pt x="252" y="64"/>
                    <a:pt x="251" y="61"/>
                  </a:cubicBezTo>
                  <a:cubicBezTo>
                    <a:pt x="251" y="61"/>
                    <a:pt x="251" y="61"/>
                    <a:pt x="251" y="61"/>
                  </a:cubicBezTo>
                  <a:cubicBezTo>
                    <a:pt x="251" y="61"/>
                    <a:pt x="251" y="61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49" y="59"/>
                    <a:pt x="249" y="58"/>
                    <a:pt x="248" y="58"/>
                  </a:cubicBezTo>
                  <a:cubicBezTo>
                    <a:pt x="248" y="58"/>
                    <a:pt x="248" y="58"/>
                    <a:pt x="248" y="57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47" y="56"/>
                    <a:pt x="246" y="55"/>
                    <a:pt x="245" y="54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5" y="53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1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3" y="50"/>
                    <a:pt x="242" y="49"/>
                    <a:pt x="241" y="49"/>
                  </a:cubicBezTo>
                  <a:cubicBezTo>
                    <a:pt x="240" y="47"/>
                    <a:pt x="239" y="46"/>
                    <a:pt x="238" y="45"/>
                  </a:cubicBezTo>
                  <a:cubicBezTo>
                    <a:pt x="237" y="43"/>
                    <a:pt x="236" y="42"/>
                    <a:pt x="235" y="41"/>
                  </a:cubicBezTo>
                  <a:cubicBezTo>
                    <a:pt x="234" y="40"/>
                    <a:pt x="233" y="39"/>
                    <a:pt x="232" y="38"/>
                  </a:cubicBezTo>
                  <a:cubicBezTo>
                    <a:pt x="231" y="36"/>
                    <a:pt x="230" y="35"/>
                    <a:pt x="229" y="34"/>
                  </a:cubicBezTo>
                  <a:cubicBezTo>
                    <a:pt x="228" y="33"/>
                    <a:pt x="226" y="32"/>
                    <a:pt x="225" y="31"/>
                  </a:cubicBezTo>
                  <a:cubicBezTo>
                    <a:pt x="224" y="30"/>
                    <a:pt x="223" y="28"/>
                    <a:pt x="222" y="27"/>
                  </a:cubicBezTo>
                  <a:cubicBezTo>
                    <a:pt x="221" y="26"/>
                    <a:pt x="219" y="25"/>
                    <a:pt x="218" y="24"/>
                  </a:cubicBezTo>
                  <a:cubicBezTo>
                    <a:pt x="217" y="23"/>
                    <a:pt x="216" y="22"/>
                    <a:pt x="214" y="21"/>
                  </a:cubicBezTo>
                  <a:cubicBezTo>
                    <a:pt x="213" y="20"/>
                    <a:pt x="212" y="19"/>
                    <a:pt x="211" y="18"/>
                  </a:cubicBezTo>
                  <a:cubicBezTo>
                    <a:pt x="210" y="18"/>
                    <a:pt x="208" y="17"/>
                    <a:pt x="207" y="16"/>
                  </a:cubicBezTo>
                  <a:cubicBezTo>
                    <a:pt x="206" y="15"/>
                    <a:pt x="205" y="14"/>
                    <a:pt x="204" y="14"/>
                  </a:cubicBezTo>
                  <a:cubicBezTo>
                    <a:pt x="203" y="13"/>
                    <a:pt x="202" y="13"/>
                    <a:pt x="201" y="12"/>
                  </a:cubicBezTo>
                  <a:cubicBezTo>
                    <a:pt x="201" y="12"/>
                    <a:pt x="200" y="12"/>
                    <a:pt x="200" y="11"/>
                  </a:cubicBezTo>
                  <a:cubicBezTo>
                    <a:pt x="200" y="11"/>
                    <a:pt x="200" y="11"/>
                    <a:pt x="199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4" y="8"/>
                    <a:pt x="188" y="5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1" y="3"/>
                    <a:pt x="180" y="2"/>
                  </a:cubicBezTo>
                  <a:cubicBezTo>
                    <a:pt x="179" y="2"/>
                    <a:pt x="178" y="2"/>
                    <a:pt x="177" y="2"/>
                  </a:cubicBezTo>
                  <a:cubicBezTo>
                    <a:pt x="177" y="2"/>
                    <a:pt x="177" y="1"/>
                    <a:pt x="176" y="1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5" y="1"/>
                    <a:pt x="175" y="1"/>
                    <a:pt x="174" y="1"/>
                  </a:cubicBezTo>
                  <a:cubicBezTo>
                    <a:pt x="174" y="1"/>
                    <a:pt x="174" y="1"/>
                    <a:pt x="173" y="1"/>
                  </a:cubicBezTo>
                  <a:cubicBezTo>
                    <a:pt x="172" y="1"/>
                    <a:pt x="171" y="0"/>
                    <a:pt x="170" y="0"/>
                  </a:cubicBezTo>
                  <a:cubicBezTo>
                    <a:pt x="169" y="0"/>
                    <a:pt x="167" y="0"/>
                    <a:pt x="166" y="0"/>
                  </a:cubicBezTo>
                  <a:cubicBezTo>
                    <a:pt x="165" y="0"/>
                    <a:pt x="164" y="0"/>
                    <a:pt x="163" y="0"/>
                  </a:cubicBezTo>
                </a:path>
              </a:pathLst>
            </a:custGeom>
            <a:solidFill>
              <a:srgbClr val="F2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3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31"/>
            </p:custDataLst>
          </p:nvPr>
        </p:nvSpPr>
        <p:spPr>
          <a:xfrm>
            <a:off x="669882" y="960926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3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3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3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>
            <p:custDataLst>
              <p:tags r:id="rId535"/>
            </p:custDataLst>
          </p:nvPr>
        </p:nvGrpSpPr>
        <p:grpSpPr>
          <a:xfrm>
            <a:off x="1" y="8418"/>
            <a:ext cx="1076148" cy="952508"/>
            <a:chOff x="93663" y="171450"/>
            <a:chExt cx="2846387" cy="2519363"/>
          </a:xfrm>
        </p:grpSpPr>
        <p:sp>
          <p:nvSpPr>
            <p:cNvPr id="8" name="Freeform 537"/>
            <p:cNvSpPr/>
            <p:nvPr>
              <p:custDataLst>
                <p:tags r:id="rId536"/>
              </p:custDataLst>
            </p:nvPr>
          </p:nvSpPr>
          <p:spPr bwMode="auto">
            <a:xfrm>
              <a:off x="2511425" y="404813"/>
              <a:ext cx="428625" cy="169863"/>
            </a:xfrm>
            <a:custGeom>
              <a:avLst/>
              <a:gdLst>
                <a:gd name="T0" fmla="*/ 270 w 270"/>
                <a:gd name="T1" fmla="*/ 107 h 107"/>
                <a:gd name="T2" fmla="*/ 0 w 270"/>
                <a:gd name="T3" fmla="*/ 20 h 107"/>
                <a:gd name="T4" fmla="*/ 120 w 270"/>
                <a:gd name="T5" fmla="*/ 0 h 107"/>
                <a:gd name="T6" fmla="*/ 270 w 270"/>
                <a:gd name="T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" h="107">
                  <a:moveTo>
                    <a:pt x="270" y="107"/>
                  </a:moveTo>
                  <a:lnTo>
                    <a:pt x="0" y="20"/>
                  </a:lnTo>
                  <a:lnTo>
                    <a:pt x="120" y="0"/>
                  </a:lnTo>
                  <a:lnTo>
                    <a:pt x="270" y="10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46"/>
            <p:cNvSpPr/>
            <p:nvPr>
              <p:custDataLst>
                <p:tags r:id="rId537"/>
              </p:custDataLst>
            </p:nvPr>
          </p:nvSpPr>
          <p:spPr bwMode="auto">
            <a:xfrm>
              <a:off x="920750" y="398463"/>
              <a:ext cx="1146175" cy="1352550"/>
            </a:xfrm>
            <a:custGeom>
              <a:avLst/>
              <a:gdLst>
                <a:gd name="T0" fmla="*/ 722 w 722"/>
                <a:gd name="T1" fmla="*/ 110 h 852"/>
                <a:gd name="T2" fmla="*/ 0 w 722"/>
                <a:gd name="T3" fmla="*/ 0 h 852"/>
                <a:gd name="T4" fmla="*/ 271 w 722"/>
                <a:gd name="T5" fmla="*/ 852 h 852"/>
                <a:gd name="T6" fmla="*/ 361 w 722"/>
                <a:gd name="T7" fmla="*/ 410 h 852"/>
                <a:gd name="T8" fmla="*/ 722 w 722"/>
                <a:gd name="T9" fmla="*/ 11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852">
                  <a:moveTo>
                    <a:pt x="722" y="110"/>
                  </a:moveTo>
                  <a:lnTo>
                    <a:pt x="0" y="0"/>
                  </a:lnTo>
                  <a:lnTo>
                    <a:pt x="271" y="852"/>
                  </a:lnTo>
                  <a:lnTo>
                    <a:pt x="361" y="410"/>
                  </a:lnTo>
                  <a:lnTo>
                    <a:pt x="722" y="1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47"/>
            <p:cNvSpPr/>
            <p:nvPr>
              <p:custDataLst>
                <p:tags r:id="rId538"/>
              </p:custDataLst>
            </p:nvPr>
          </p:nvSpPr>
          <p:spPr bwMode="auto">
            <a:xfrm>
              <a:off x="920750" y="171450"/>
              <a:ext cx="1146175" cy="401638"/>
            </a:xfrm>
            <a:custGeom>
              <a:avLst/>
              <a:gdLst>
                <a:gd name="T0" fmla="*/ 395 w 722"/>
                <a:gd name="T1" fmla="*/ 0 h 253"/>
                <a:gd name="T2" fmla="*/ 0 w 722"/>
                <a:gd name="T3" fmla="*/ 143 h 253"/>
                <a:gd name="T4" fmla="*/ 722 w 722"/>
                <a:gd name="T5" fmla="*/ 253 h 253"/>
                <a:gd name="T6" fmla="*/ 446 w 722"/>
                <a:gd name="T7" fmla="*/ 0 h 253"/>
                <a:gd name="T8" fmla="*/ 395 w 722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253">
                  <a:moveTo>
                    <a:pt x="395" y="0"/>
                  </a:moveTo>
                  <a:lnTo>
                    <a:pt x="0" y="143"/>
                  </a:lnTo>
                  <a:lnTo>
                    <a:pt x="722" y="253"/>
                  </a:lnTo>
                  <a:lnTo>
                    <a:pt x="446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48"/>
            <p:cNvSpPr/>
            <p:nvPr>
              <p:custDataLst>
                <p:tags r:id="rId539"/>
              </p:custDataLst>
            </p:nvPr>
          </p:nvSpPr>
          <p:spPr bwMode="auto">
            <a:xfrm>
              <a:off x="1493838" y="574675"/>
              <a:ext cx="1147763" cy="474663"/>
            </a:xfrm>
            <a:custGeom>
              <a:avLst/>
              <a:gdLst>
                <a:gd name="T0" fmla="*/ 723 w 723"/>
                <a:gd name="T1" fmla="*/ 70 h 299"/>
                <a:gd name="T2" fmla="*/ 0 w 723"/>
                <a:gd name="T3" fmla="*/ 299 h 299"/>
                <a:gd name="T4" fmla="*/ 361 w 723"/>
                <a:gd name="T5" fmla="*/ 0 h 299"/>
                <a:gd name="T6" fmla="*/ 723 w 723"/>
                <a:gd name="T7" fmla="*/ 7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3" h="299">
                  <a:moveTo>
                    <a:pt x="723" y="70"/>
                  </a:moveTo>
                  <a:lnTo>
                    <a:pt x="0" y="299"/>
                  </a:lnTo>
                  <a:lnTo>
                    <a:pt x="361" y="0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49"/>
            <p:cNvSpPr/>
            <p:nvPr>
              <p:custDataLst>
                <p:tags r:id="rId540"/>
              </p:custDataLst>
            </p:nvPr>
          </p:nvSpPr>
          <p:spPr bwMode="auto">
            <a:xfrm>
              <a:off x="750888" y="2290763"/>
              <a:ext cx="363538" cy="400050"/>
            </a:xfrm>
            <a:custGeom>
              <a:avLst/>
              <a:gdLst>
                <a:gd name="T0" fmla="*/ 0 w 229"/>
                <a:gd name="T1" fmla="*/ 252 h 252"/>
                <a:gd name="T2" fmla="*/ 107 w 229"/>
                <a:gd name="T3" fmla="*/ 10 h 252"/>
                <a:gd name="T4" fmla="*/ 229 w 229"/>
                <a:gd name="T5" fmla="*/ 0 h 252"/>
                <a:gd name="T6" fmla="*/ 0 w 229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252">
                  <a:moveTo>
                    <a:pt x="0" y="252"/>
                  </a:moveTo>
                  <a:lnTo>
                    <a:pt x="107" y="10"/>
                  </a:lnTo>
                  <a:lnTo>
                    <a:pt x="229" y="0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50"/>
            <p:cNvSpPr/>
            <p:nvPr>
              <p:custDataLst>
                <p:tags r:id="rId541"/>
              </p:custDataLst>
            </p:nvPr>
          </p:nvSpPr>
          <p:spPr bwMode="auto">
            <a:xfrm>
              <a:off x="173038" y="171450"/>
              <a:ext cx="1374775" cy="227013"/>
            </a:xfrm>
            <a:custGeom>
              <a:avLst/>
              <a:gdLst>
                <a:gd name="T0" fmla="*/ 0 w 866"/>
                <a:gd name="T1" fmla="*/ 0 h 143"/>
                <a:gd name="T2" fmla="*/ 471 w 866"/>
                <a:gd name="T3" fmla="*/ 143 h 143"/>
                <a:gd name="T4" fmla="*/ 866 w 866"/>
                <a:gd name="T5" fmla="*/ 0 h 143"/>
                <a:gd name="T6" fmla="*/ 0 w 866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6" h="143">
                  <a:moveTo>
                    <a:pt x="0" y="0"/>
                  </a:moveTo>
                  <a:lnTo>
                    <a:pt x="471" y="143"/>
                  </a:lnTo>
                  <a:lnTo>
                    <a:pt x="8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51"/>
            <p:cNvSpPr/>
            <p:nvPr>
              <p:custDataLst>
                <p:tags r:id="rId542"/>
              </p:custDataLst>
            </p:nvPr>
          </p:nvSpPr>
          <p:spPr bwMode="auto">
            <a:xfrm>
              <a:off x="93663" y="390525"/>
              <a:ext cx="138113" cy="482600"/>
            </a:xfrm>
            <a:custGeom>
              <a:avLst/>
              <a:gdLst>
                <a:gd name="T0" fmla="*/ 66 w 87"/>
                <a:gd name="T1" fmla="*/ 304 h 304"/>
                <a:gd name="T2" fmla="*/ 87 w 87"/>
                <a:gd name="T3" fmla="*/ 0 h 304"/>
                <a:gd name="T4" fmla="*/ 0 w 87"/>
                <a:gd name="T5" fmla="*/ 81 h 304"/>
                <a:gd name="T6" fmla="*/ 66 w 87"/>
                <a:gd name="T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4">
                  <a:moveTo>
                    <a:pt x="66" y="304"/>
                  </a:moveTo>
                  <a:lnTo>
                    <a:pt x="87" y="0"/>
                  </a:lnTo>
                  <a:lnTo>
                    <a:pt x="0" y="81"/>
                  </a:lnTo>
                  <a:lnTo>
                    <a:pt x="66" y="3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52"/>
            <p:cNvSpPr/>
            <p:nvPr>
              <p:custDataLst>
                <p:tags r:id="rId543"/>
              </p:custDataLst>
            </p:nvPr>
          </p:nvSpPr>
          <p:spPr bwMode="auto">
            <a:xfrm>
              <a:off x="120650" y="171450"/>
              <a:ext cx="1230313" cy="1579563"/>
            </a:xfrm>
            <a:custGeom>
              <a:avLst/>
              <a:gdLst>
                <a:gd name="T0" fmla="*/ 33 w 775"/>
                <a:gd name="T1" fmla="*/ 0 h 995"/>
                <a:gd name="T2" fmla="*/ 0 w 775"/>
                <a:gd name="T3" fmla="*/ 0 h 995"/>
                <a:gd name="T4" fmla="*/ 775 w 775"/>
                <a:gd name="T5" fmla="*/ 995 h 995"/>
                <a:gd name="T6" fmla="*/ 504 w 775"/>
                <a:gd name="T7" fmla="*/ 143 h 995"/>
                <a:gd name="T8" fmla="*/ 33 w 775"/>
                <a:gd name="T9" fmla="*/ 0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5" h="995">
                  <a:moveTo>
                    <a:pt x="33" y="0"/>
                  </a:moveTo>
                  <a:lnTo>
                    <a:pt x="0" y="0"/>
                  </a:lnTo>
                  <a:lnTo>
                    <a:pt x="775" y="995"/>
                  </a:lnTo>
                  <a:lnTo>
                    <a:pt x="504" y="14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53"/>
            <p:cNvSpPr/>
            <p:nvPr>
              <p:custDataLst>
                <p:tags r:id="rId544"/>
              </p:custDataLst>
            </p:nvPr>
          </p:nvSpPr>
          <p:spPr bwMode="auto">
            <a:xfrm>
              <a:off x="249238" y="1482725"/>
              <a:ext cx="396875" cy="417513"/>
            </a:xfrm>
            <a:custGeom>
              <a:avLst/>
              <a:gdLst>
                <a:gd name="T0" fmla="*/ 219 w 250"/>
                <a:gd name="T1" fmla="*/ 0 h 263"/>
                <a:gd name="T2" fmla="*/ 0 w 250"/>
                <a:gd name="T3" fmla="*/ 263 h 263"/>
                <a:gd name="T4" fmla="*/ 250 w 250"/>
                <a:gd name="T5" fmla="*/ 169 h 263"/>
                <a:gd name="T6" fmla="*/ 219 w 250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263">
                  <a:moveTo>
                    <a:pt x="219" y="0"/>
                  </a:moveTo>
                  <a:lnTo>
                    <a:pt x="0" y="263"/>
                  </a:lnTo>
                  <a:lnTo>
                    <a:pt x="250" y="169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54"/>
            <p:cNvSpPr/>
            <p:nvPr>
              <p:custDataLst>
                <p:tags r:id="rId545"/>
              </p:custDataLst>
            </p:nvPr>
          </p:nvSpPr>
          <p:spPr bwMode="auto">
            <a:xfrm>
              <a:off x="1350963" y="681038"/>
              <a:ext cx="1290638" cy="1069975"/>
            </a:xfrm>
            <a:custGeom>
              <a:avLst/>
              <a:gdLst>
                <a:gd name="T0" fmla="*/ 813 w 813"/>
                <a:gd name="T1" fmla="*/ 0 h 674"/>
                <a:gd name="T2" fmla="*/ 0 w 813"/>
                <a:gd name="T3" fmla="*/ 674 h 674"/>
                <a:gd name="T4" fmla="*/ 90 w 813"/>
                <a:gd name="T5" fmla="*/ 232 h 674"/>
                <a:gd name="T6" fmla="*/ 813 w 813"/>
                <a:gd name="T7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3" h="674">
                  <a:moveTo>
                    <a:pt x="813" y="0"/>
                  </a:moveTo>
                  <a:lnTo>
                    <a:pt x="0" y="674"/>
                  </a:lnTo>
                  <a:lnTo>
                    <a:pt x="90" y="232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>
            <a:off x="669925" y="1702559"/>
            <a:ext cx="5465763" cy="3698875"/>
            <a:chOff x="6211888" y="1676400"/>
            <a:chExt cx="5465763" cy="3698875"/>
          </a:xfrm>
        </p:grpSpPr>
        <p:sp>
          <p:nvSpPr>
            <p:cNvPr id="16" name="Freeform 8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211888" y="3197225"/>
              <a:ext cx="3811588" cy="2178050"/>
            </a:xfrm>
            <a:custGeom>
              <a:avLst/>
              <a:gdLst>
                <a:gd name="T0" fmla="*/ 2168 w 2401"/>
                <a:gd name="T1" fmla="*/ 972 h 1372"/>
                <a:gd name="T2" fmla="*/ 2401 w 2401"/>
                <a:gd name="T3" fmla="*/ 837 h 1372"/>
                <a:gd name="T4" fmla="*/ 959 w 2401"/>
                <a:gd name="T5" fmla="*/ 0 h 1372"/>
                <a:gd name="T6" fmla="*/ 939 w 2401"/>
                <a:gd name="T7" fmla="*/ 10 h 1372"/>
                <a:gd name="T8" fmla="*/ 1399 w 2401"/>
                <a:gd name="T9" fmla="*/ 274 h 1372"/>
                <a:gd name="T10" fmla="*/ 1194 w 2401"/>
                <a:gd name="T11" fmla="*/ 402 h 1372"/>
                <a:gd name="T12" fmla="*/ 720 w 2401"/>
                <a:gd name="T13" fmla="*/ 130 h 1372"/>
                <a:gd name="T14" fmla="*/ 701 w 2401"/>
                <a:gd name="T15" fmla="*/ 140 h 1372"/>
                <a:gd name="T16" fmla="*/ 1175 w 2401"/>
                <a:gd name="T17" fmla="*/ 413 h 1372"/>
                <a:gd name="T18" fmla="*/ 986 w 2401"/>
                <a:gd name="T19" fmla="*/ 530 h 1372"/>
                <a:gd name="T20" fmla="*/ 498 w 2401"/>
                <a:gd name="T21" fmla="*/ 251 h 1372"/>
                <a:gd name="T22" fmla="*/ 479 w 2401"/>
                <a:gd name="T23" fmla="*/ 262 h 1372"/>
                <a:gd name="T24" fmla="*/ 967 w 2401"/>
                <a:gd name="T25" fmla="*/ 541 h 1372"/>
                <a:gd name="T26" fmla="*/ 757 w 2401"/>
                <a:gd name="T27" fmla="*/ 672 h 1372"/>
                <a:gd name="T28" fmla="*/ 253 w 2401"/>
                <a:gd name="T29" fmla="*/ 384 h 1372"/>
                <a:gd name="T30" fmla="*/ 233 w 2401"/>
                <a:gd name="T31" fmla="*/ 395 h 1372"/>
                <a:gd name="T32" fmla="*/ 739 w 2401"/>
                <a:gd name="T33" fmla="*/ 684 h 1372"/>
                <a:gd name="T34" fmla="*/ 540 w 2401"/>
                <a:gd name="T35" fmla="*/ 807 h 1372"/>
                <a:gd name="T36" fmla="*/ 20 w 2401"/>
                <a:gd name="T37" fmla="*/ 511 h 1372"/>
                <a:gd name="T38" fmla="*/ 0 w 2401"/>
                <a:gd name="T39" fmla="*/ 522 h 1372"/>
                <a:gd name="T40" fmla="*/ 1482 w 2401"/>
                <a:gd name="T41" fmla="*/ 1372 h 1372"/>
                <a:gd name="T42" fmla="*/ 2150 w 2401"/>
                <a:gd name="T43" fmla="*/ 983 h 1372"/>
                <a:gd name="T44" fmla="*/ 2330 w 2401"/>
                <a:gd name="T45" fmla="*/ 1090 h 1372"/>
                <a:gd name="T46" fmla="*/ 2350 w 2401"/>
                <a:gd name="T47" fmla="*/ 1078 h 1372"/>
                <a:gd name="T48" fmla="*/ 2168 w 2401"/>
                <a:gd name="T49" fmla="*/ 972 h 1372"/>
                <a:gd name="T50" fmla="*/ 1482 w 2401"/>
                <a:gd name="T51" fmla="*/ 1349 h 1372"/>
                <a:gd name="T52" fmla="*/ 558 w 2401"/>
                <a:gd name="T53" fmla="*/ 818 h 1372"/>
                <a:gd name="T54" fmla="*/ 757 w 2401"/>
                <a:gd name="T55" fmla="*/ 694 h 1372"/>
                <a:gd name="T56" fmla="*/ 1686 w 2401"/>
                <a:gd name="T57" fmla="*/ 1230 h 1372"/>
                <a:gd name="T58" fmla="*/ 1482 w 2401"/>
                <a:gd name="T59" fmla="*/ 1349 h 1372"/>
                <a:gd name="T60" fmla="*/ 1705 w 2401"/>
                <a:gd name="T61" fmla="*/ 1219 h 1372"/>
                <a:gd name="T62" fmla="*/ 776 w 2401"/>
                <a:gd name="T63" fmla="*/ 682 h 1372"/>
                <a:gd name="T64" fmla="*/ 986 w 2401"/>
                <a:gd name="T65" fmla="*/ 552 h 1372"/>
                <a:gd name="T66" fmla="*/ 1918 w 2401"/>
                <a:gd name="T67" fmla="*/ 1096 h 1372"/>
                <a:gd name="T68" fmla="*/ 1705 w 2401"/>
                <a:gd name="T69" fmla="*/ 1219 h 1372"/>
                <a:gd name="T70" fmla="*/ 1937 w 2401"/>
                <a:gd name="T71" fmla="*/ 1085 h 1372"/>
                <a:gd name="T72" fmla="*/ 1004 w 2401"/>
                <a:gd name="T73" fmla="*/ 541 h 1372"/>
                <a:gd name="T74" fmla="*/ 1194 w 2401"/>
                <a:gd name="T75" fmla="*/ 423 h 1372"/>
                <a:gd name="T76" fmla="*/ 2131 w 2401"/>
                <a:gd name="T77" fmla="*/ 972 h 1372"/>
                <a:gd name="T78" fmla="*/ 1937 w 2401"/>
                <a:gd name="T79" fmla="*/ 1085 h 1372"/>
                <a:gd name="T80" fmla="*/ 1212 w 2401"/>
                <a:gd name="T81" fmla="*/ 413 h 1372"/>
                <a:gd name="T82" fmla="*/ 1418 w 2401"/>
                <a:gd name="T83" fmla="*/ 284 h 1372"/>
                <a:gd name="T84" fmla="*/ 2364 w 2401"/>
                <a:gd name="T85" fmla="*/ 837 h 1372"/>
                <a:gd name="T86" fmla="*/ 2150 w 2401"/>
                <a:gd name="T87" fmla="*/ 962 h 1372"/>
                <a:gd name="T88" fmla="*/ 1212 w 2401"/>
                <a:gd name="T89" fmla="*/ 413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01" h="1372">
                  <a:moveTo>
                    <a:pt x="2168" y="972"/>
                  </a:moveTo>
                  <a:lnTo>
                    <a:pt x="2401" y="837"/>
                  </a:lnTo>
                  <a:lnTo>
                    <a:pt x="959" y="0"/>
                  </a:lnTo>
                  <a:lnTo>
                    <a:pt x="939" y="10"/>
                  </a:lnTo>
                  <a:lnTo>
                    <a:pt x="1399" y="274"/>
                  </a:lnTo>
                  <a:lnTo>
                    <a:pt x="1194" y="402"/>
                  </a:lnTo>
                  <a:lnTo>
                    <a:pt x="720" y="130"/>
                  </a:lnTo>
                  <a:lnTo>
                    <a:pt x="701" y="140"/>
                  </a:lnTo>
                  <a:lnTo>
                    <a:pt x="1175" y="413"/>
                  </a:lnTo>
                  <a:lnTo>
                    <a:pt x="986" y="530"/>
                  </a:lnTo>
                  <a:lnTo>
                    <a:pt x="498" y="251"/>
                  </a:lnTo>
                  <a:lnTo>
                    <a:pt x="479" y="262"/>
                  </a:lnTo>
                  <a:lnTo>
                    <a:pt x="967" y="541"/>
                  </a:lnTo>
                  <a:lnTo>
                    <a:pt x="757" y="672"/>
                  </a:lnTo>
                  <a:lnTo>
                    <a:pt x="253" y="384"/>
                  </a:lnTo>
                  <a:lnTo>
                    <a:pt x="233" y="395"/>
                  </a:lnTo>
                  <a:lnTo>
                    <a:pt x="739" y="684"/>
                  </a:lnTo>
                  <a:lnTo>
                    <a:pt x="540" y="807"/>
                  </a:lnTo>
                  <a:lnTo>
                    <a:pt x="20" y="511"/>
                  </a:lnTo>
                  <a:lnTo>
                    <a:pt x="0" y="522"/>
                  </a:lnTo>
                  <a:lnTo>
                    <a:pt x="1482" y="1372"/>
                  </a:lnTo>
                  <a:lnTo>
                    <a:pt x="2150" y="983"/>
                  </a:lnTo>
                  <a:lnTo>
                    <a:pt x="2330" y="1090"/>
                  </a:lnTo>
                  <a:lnTo>
                    <a:pt x="2350" y="1078"/>
                  </a:lnTo>
                  <a:lnTo>
                    <a:pt x="2168" y="972"/>
                  </a:lnTo>
                  <a:close/>
                  <a:moveTo>
                    <a:pt x="1482" y="1349"/>
                  </a:moveTo>
                  <a:lnTo>
                    <a:pt x="558" y="818"/>
                  </a:lnTo>
                  <a:lnTo>
                    <a:pt x="757" y="694"/>
                  </a:lnTo>
                  <a:lnTo>
                    <a:pt x="1686" y="1230"/>
                  </a:lnTo>
                  <a:lnTo>
                    <a:pt x="1482" y="1349"/>
                  </a:lnTo>
                  <a:close/>
                  <a:moveTo>
                    <a:pt x="1705" y="1219"/>
                  </a:moveTo>
                  <a:lnTo>
                    <a:pt x="776" y="682"/>
                  </a:lnTo>
                  <a:lnTo>
                    <a:pt x="986" y="552"/>
                  </a:lnTo>
                  <a:lnTo>
                    <a:pt x="1918" y="1096"/>
                  </a:lnTo>
                  <a:lnTo>
                    <a:pt x="1705" y="1219"/>
                  </a:lnTo>
                  <a:close/>
                  <a:moveTo>
                    <a:pt x="1937" y="1085"/>
                  </a:moveTo>
                  <a:lnTo>
                    <a:pt x="1004" y="541"/>
                  </a:lnTo>
                  <a:lnTo>
                    <a:pt x="1194" y="423"/>
                  </a:lnTo>
                  <a:lnTo>
                    <a:pt x="2131" y="972"/>
                  </a:lnTo>
                  <a:lnTo>
                    <a:pt x="1937" y="1085"/>
                  </a:lnTo>
                  <a:close/>
                  <a:moveTo>
                    <a:pt x="1212" y="413"/>
                  </a:moveTo>
                  <a:lnTo>
                    <a:pt x="1418" y="284"/>
                  </a:lnTo>
                  <a:lnTo>
                    <a:pt x="2364" y="837"/>
                  </a:lnTo>
                  <a:lnTo>
                    <a:pt x="2150" y="962"/>
                  </a:lnTo>
                  <a:lnTo>
                    <a:pt x="1212" y="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6211888" y="3197225"/>
              <a:ext cx="3811588" cy="2178050"/>
            </a:xfrm>
            <a:custGeom>
              <a:avLst/>
              <a:gdLst>
                <a:gd name="T0" fmla="*/ 2168 w 2401"/>
                <a:gd name="T1" fmla="*/ 972 h 1372"/>
                <a:gd name="T2" fmla="*/ 2401 w 2401"/>
                <a:gd name="T3" fmla="*/ 837 h 1372"/>
                <a:gd name="T4" fmla="*/ 959 w 2401"/>
                <a:gd name="T5" fmla="*/ 0 h 1372"/>
                <a:gd name="T6" fmla="*/ 939 w 2401"/>
                <a:gd name="T7" fmla="*/ 10 h 1372"/>
                <a:gd name="T8" fmla="*/ 1399 w 2401"/>
                <a:gd name="T9" fmla="*/ 274 h 1372"/>
                <a:gd name="T10" fmla="*/ 1194 w 2401"/>
                <a:gd name="T11" fmla="*/ 402 h 1372"/>
                <a:gd name="T12" fmla="*/ 720 w 2401"/>
                <a:gd name="T13" fmla="*/ 130 h 1372"/>
                <a:gd name="T14" fmla="*/ 701 w 2401"/>
                <a:gd name="T15" fmla="*/ 140 h 1372"/>
                <a:gd name="T16" fmla="*/ 1175 w 2401"/>
                <a:gd name="T17" fmla="*/ 413 h 1372"/>
                <a:gd name="T18" fmla="*/ 986 w 2401"/>
                <a:gd name="T19" fmla="*/ 530 h 1372"/>
                <a:gd name="T20" fmla="*/ 498 w 2401"/>
                <a:gd name="T21" fmla="*/ 251 h 1372"/>
                <a:gd name="T22" fmla="*/ 479 w 2401"/>
                <a:gd name="T23" fmla="*/ 262 h 1372"/>
                <a:gd name="T24" fmla="*/ 967 w 2401"/>
                <a:gd name="T25" fmla="*/ 541 h 1372"/>
                <a:gd name="T26" fmla="*/ 757 w 2401"/>
                <a:gd name="T27" fmla="*/ 672 h 1372"/>
                <a:gd name="T28" fmla="*/ 253 w 2401"/>
                <a:gd name="T29" fmla="*/ 384 h 1372"/>
                <a:gd name="T30" fmla="*/ 233 w 2401"/>
                <a:gd name="T31" fmla="*/ 395 h 1372"/>
                <a:gd name="T32" fmla="*/ 739 w 2401"/>
                <a:gd name="T33" fmla="*/ 684 h 1372"/>
                <a:gd name="T34" fmla="*/ 540 w 2401"/>
                <a:gd name="T35" fmla="*/ 807 h 1372"/>
                <a:gd name="T36" fmla="*/ 20 w 2401"/>
                <a:gd name="T37" fmla="*/ 511 h 1372"/>
                <a:gd name="T38" fmla="*/ 0 w 2401"/>
                <a:gd name="T39" fmla="*/ 522 h 1372"/>
                <a:gd name="T40" fmla="*/ 1482 w 2401"/>
                <a:gd name="T41" fmla="*/ 1372 h 1372"/>
                <a:gd name="T42" fmla="*/ 2150 w 2401"/>
                <a:gd name="T43" fmla="*/ 983 h 1372"/>
                <a:gd name="T44" fmla="*/ 2330 w 2401"/>
                <a:gd name="T45" fmla="*/ 1090 h 1372"/>
                <a:gd name="T46" fmla="*/ 2350 w 2401"/>
                <a:gd name="T47" fmla="*/ 1078 h 1372"/>
                <a:gd name="T48" fmla="*/ 2168 w 2401"/>
                <a:gd name="T49" fmla="*/ 972 h 1372"/>
                <a:gd name="T50" fmla="*/ 1482 w 2401"/>
                <a:gd name="T51" fmla="*/ 1349 h 1372"/>
                <a:gd name="T52" fmla="*/ 558 w 2401"/>
                <a:gd name="T53" fmla="*/ 818 h 1372"/>
                <a:gd name="T54" fmla="*/ 757 w 2401"/>
                <a:gd name="T55" fmla="*/ 694 h 1372"/>
                <a:gd name="T56" fmla="*/ 1686 w 2401"/>
                <a:gd name="T57" fmla="*/ 1230 h 1372"/>
                <a:gd name="T58" fmla="*/ 1482 w 2401"/>
                <a:gd name="T59" fmla="*/ 1349 h 1372"/>
                <a:gd name="T60" fmla="*/ 1705 w 2401"/>
                <a:gd name="T61" fmla="*/ 1219 h 1372"/>
                <a:gd name="T62" fmla="*/ 776 w 2401"/>
                <a:gd name="T63" fmla="*/ 682 h 1372"/>
                <a:gd name="T64" fmla="*/ 986 w 2401"/>
                <a:gd name="T65" fmla="*/ 552 h 1372"/>
                <a:gd name="T66" fmla="*/ 1918 w 2401"/>
                <a:gd name="T67" fmla="*/ 1096 h 1372"/>
                <a:gd name="T68" fmla="*/ 1705 w 2401"/>
                <a:gd name="T69" fmla="*/ 1219 h 1372"/>
                <a:gd name="T70" fmla="*/ 1937 w 2401"/>
                <a:gd name="T71" fmla="*/ 1085 h 1372"/>
                <a:gd name="T72" fmla="*/ 1004 w 2401"/>
                <a:gd name="T73" fmla="*/ 541 h 1372"/>
                <a:gd name="T74" fmla="*/ 1194 w 2401"/>
                <a:gd name="T75" fmla="*/ 423 h 1372"/>
                <a:gd name="T76" fmla="*/ 2131 w 2401"/>
                <a:gd name="T77" fmla="*/ 972 h 1372"/>
                <a:gd name="T78" fmla="*/ 1937 w 2401"/>
                <a:gd name="T79" fmla="*/ 1085 h 1372"/>
                <a:gd name="T80" fmla="*/ 1212 w 2401"/>
                <a:gd name="T81" fmla="*/ 413 h 1372"/>
                <a:gd name="T82" fmla="*/ 1418 w 2401"/>
                <a:gd name="T83" fmla="*/ 284 h 1372"/>
                <a:gd name="T84" fmla="*/ 2364 w 2401"/>
                <a:gd name="T85" fmla="*/ 837 h 1372"/>
                <a:gd name="T86" fmla="*/ 2150 w 2401"/>
                <a:gd name="T87" fmla="*/ 962 h 1372"/>
                <a:gd name="T88" fmla="*/ 1212 w 2401"/>
                <a:gd name="T89" fmla="*/ 413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01" h="1372">
                  <a:moveTo>
                    <a:pt x="2168" y="972"/>
                  </a:moveTo>
                  <a:lnTo>
                    <a:pt x="2401" y="837"/>
                  </a:lnTo>
                  <a:lnTo>
                    <a:pt x="959" y="0"/>
                  </a:lnTo>
                  <a:lnTo>
                    <a:pt x="939" y="10"/>
                  </a:lnTo>
                  <a:lnTo>
                    <a:pt x="1399" y="274"/>
                  </a:lnTo>
                  <a:lnTo>
                    <a:pt x="1194" y="402"/>
                  </a:lnTo>
                  <a:lnTo>
                    <a:pt x="720" y="130"/>
                  </a:lnTo>
                  <a:lnTo>
                    <a:pt x="701" y="140"/>
                  </a:lnTo>
                  <a:lnTo>
                    <a:pt x="1175" y="413"/>
                  </a:lnTo>
                  <a:lnTo>
                    <a:pt x="986" y="530"/>
                  </a:lnTo>
                  <a:lnTo>
                    <a:pt x="498" y="251"/>
                  </a:lnTo>
                  <a:lnTo>
                    <a:pt x="479" y="262"/>
                  </a:lnTo>
                  <a:lnTo>
                    <a:pt x="967" y="541"/>
                  </a:lnTo>
                  <a:lnTo>
                    <a:pt x="757" y="672"/>
                  </a:lnTo>
                  <a:lnTo>
                    <a:pt x="253" y="384"/>
                  </a:lnTo>
                  <a:lnTo>
                    <a:pt x="233" y="395"/>
                  </a:lnTo>
                  <a:lnTo>
                    <a:pt x="739" y="684"/>
                  </a:lnTo>
                  <a:lnTo>
                    <a:pt x="540" y="807"/>
                  </a:lnTo>
                  <a:lnTo>
                    <a:pt x="20" y="511"/>
                  </a:lnTo>
                  <a:lnTo>
                    <a:pt x="0" y="522"/>
                  </a:lnTo>
                  <a:lnTo>
                    <a:pt x="1482" y="1372"/>
                  </a:lnTo>
                  <a:lnTo>
                    <a:pt x="2150" y="983"/>
                  </a:lnTo>
                  <a:lnTo>
                    <a:pt x="2330" y="1090"/>
                  </a:lnTo>
                  <a:lnTo>
                    <a:pt x="2350" y="1078"/>
                  </a:lnTo>
                  <a:lnTo>
                    <a:pt x="2168" y="972"/>
                  </a:lnTo>
                  <a:moveTo>
                    <a:pt x="1482" y="1349"/>
                  </a:moveTo>
                  <a:lnTo>
                    <a:pt x="558" y="818"/>
                  </a:lnTo>
                  <a:lnTo>
                    <a:pt x="757" y="694"/>
                  </a:lnTo>
                  <a:lnTo>
                    <a:pt x="1686" y="1230"/>
                  </a:lnTo>
                  <a:lnTo>
                    <a:pt x="1482" y="1349"/>
                  </a:lnTo>
                  <a:moveTo>
                    <a:pt x="1705" y="1219"/>
                  </a:moveTo>
                  <a:lnTo>
                    <a:pt x="776" y="682"/>
                  </a:lnTo>
                  <a:lnTo>
                    <a:pt x="986" y="552"/>
                  </a:lnTo>
                  <a:lnTo>
                    <a:pt x="1918" y="1096"/>
                  </a:lnTo>
                  <a:lnTo>
                    <a:pt x="1705" y="1219"/>
                  </a:lnTo>
                  <a:moveTo>
                    <a:pt x="1937" y="1085"/>
                  </a:moveTo>
                  <a:lnTo>
                    <a:pt x="1004" y="541"/>
                  </a:lnTo>
                  <a:lnTo>
                    <a:pt x="1194" y="423"/>
                  </a:lnTo>
                  <a:lnTo>
                    <a:pt x="2131" y="972"/>
                  </a:lnTo>
                  <a:lnTo>
                    <a:pt x="1937" y="1085"/>
                  </a:lnTo>
                  <a:moveTo>
                    <a:pt x="1212" y="413"/>
                  </a:moveTo>
                  <a:lnTo>
                    <a:pt x="1418" y="284"/>
                  </a:lnTo>
                  <a:lnTo>
                    <a:pt x="2364" y="837"/>
                  </a:lnTo>
                  <a:lnTo>
                    <a:pt x="2150" y="962"/>
                  </a:lnTo>
                  <a:lnTo>
                    <a:pt x="1212" y="4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>
              <p:custDataLst>
                <p:tags r:id="rId5"/>
              </p:custDataLst>
            </p:nvPr>
          </p:nvSpPr>
          <p:spPr bwMode="auto">
            <a:xfrm>
              <a:off x="6289675" y="4498975"/>
              <a:ext cx="88900" cy="74613"/>
            </a:xfrm>
            <a:custGeom>
              <a:avLst/>
              <a:gdLst>
                <a:gd name="T0" fmla="*/ 18 w 47"/>
                <a:gd name="T1" fmla="*/ 0 h 39"/>
                <a:gd name="T2" fmla="*/ 0 w 47"/>
                <a:gd name="T3" fmla="*/ 6 h 39"/>
                <a:gd name="T4" fmla="*/ 40 w 47"/>
                <a:gd name="T5" fmla="*/ 39 h 39"/>
                <a:gd name="T6" fmla="*/ 47 w 47"/>
                <a:gd name="T7" fmla="*/ 37 h 39"/>
                <a:gd name="T8" fmla="*/ 47 w 47"/>
                <a:gd name="T9" fmla="*/ 36 h 39"/>
                <a:gd name="T10" fmla="*/ 18 w 4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9">
                  <a:moveTo>
                    <a:pt x="18" y="0"/>
                  </a:moveTo>
                  <a:cubicBezTo>
                    <a:pt x="11" y="3"/>
                    <a:pt x="5" y="5"/>
                    <a:pt x="0" y="6"/>
                  </a:cubicBezTo>
                  <a:cubicBezTo>
                    <a:pt x="6" y="20"/>
                    <a:pt x="31" y="21"/>
                    <a:pt x="40" y="39"/>
                  </a:cubicBezTo>
                  <a:cubicBezTo>
                    <a:pt x="42" y="38"/>
                    <a:pt x="44" y="38"/>
                    <a:pt x="47" y="37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38" y="23"/>
                    <a:pt x="28" y="11"/>
                    <a:pt x="18" y="0"/>
                  </a:cubicBezTo>
                </a:path>
              </a:pathLst>
            </a:custGeom>
            <a:solidFill>
              <a:srgbClr val="E2E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>
              <p:custDataLst>
                <p:tags r:id="rId6"/>
              </p:custDataLst>
            </p:nvPr>
          </p:nvSpPr>
          <p:spPr bwMode="auto">
            <a:xfrm>
              <a:off x="6323013" y="4427537"/>
              <a:ext cx="309563" cy="142875"/>
            </a:xfrm>
            <a:custGeom>
              <a:avLst/>
              <a:gdLst>
                <a:gd name="T0" fmla="*/ 80 w 162"/>
                <a:gd name="T1" fmla="*/ 0 h 75"/>
                <a:gd name="T2" fmla="*/ 41 w 162"/>
                <a:gd name="T3" fmla="*/ 19 h 75"/>
                <a:gd name="T4" fmla="*/ 0 w 162"/>
                <a:gd name="T5" fmla="*/ 38 h 75"/>
                <a:gd name="T6" fmla="*/ 29 w 162"/>
                <a:gd name="T7" fmla="*/ 74 h 75"/>
                <a:gd name="T8" fmla="*/ 29 w 162"/>
                <a:gd name="T9" fmla="*/ 75 h 75"/>
                <a:gd name="T10" fmla="*/ 47 w 162"/>
                <a:gd name="T11" fmla="*/ 75 h 75"/>
                <a:gd name="T12" fmla="*/ 59 w 162"/>
                <a:gd name="T13" fmla="*/ 75 h 75"/>
                <a:gd name="T14" fmla="*/ 64 w 162"/>
                <a:gd name="T15" fmla="*/ 75 h 75"/>
                <a:gd name="T16" fmla="*/ 162 w 162"/>
                <a:gd name="T17" fmla="*/ 34 h 75"/>
                <a:gd name="T18" fmla="*/ 159 w 162"/>
                <a:gd name="T19" fmla="*/ 35 h 75"/>
                <a:gd name="T20" fmla="*/ 116 w 162"/>
                <a:gd name="T21" fmla="*/ 16 h 75"/>
                <a:gd name="T22" fmla="*/ 80 w 16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75">
                  <a:moveTo>
                    <a:pt x="80" y="0"/>
                  </a:moveTo>
                  <a:cubicBezTo>
                    <a:pt x="70" y="0"/>
                    <a:pt x="62" y="7"/>
                    <a:pt x="41" y="19"/>
                  </a:cubicBezTo>
                  <a:cubicBezTo>
                    <a:pt x="34" y="23"/>
                    <a:pt x="16" y="32"/>
                    <a:pt x="0" y="38"/>
                  </a:cubicBezTo>
                  <a:cubicBezTo>
                    <a:pt x="10" y="49"/>
                    <a:pt x="20" y="61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4" y="75"/>
                    <a:pt x="39" y="75"/>
                    <a:pt x="47" y="75"/>
                  </a:cubicBezTo>
                  <a:cubicBezTo>
                    <a:pt x="50" y="75"/>
                    <a:pt x="55" y="75"/>
                    <a:pt x="59" y="75"/>
                  </a:cubicBezTo>
                  <a:cubicBezTo>
                    <a:pt x="61" y="75"/>
                    <a:pt x="63" y="75"/>
                    <a:pt x="64" y="75"/>
                  </a:cubicBezTo>
                  <a:cubicBezTo>
                    <a:pt x="143" y="75"/>
                    <a:pt x="162" y="34"/>
                    <a:pt x="162" y="34"/>
                  </a:cubicBezTo>
                  <a:cubicBezTo>
                    <a:pt x="162" y="34"/>
                    <a:pt x="161" y="35"/>
                    <a:pt x="159" y="35"/>
                  </a:cubicBezTo>
                  <a:cubicBezTo>
                    <a:pt x="155" y="35"/>
                    <a:pt x="144" y="32"/>
                    <a:pt x="116" y="16"/>
                  </a:cubicBezTo>
                  <a:cubicBezTo>
                    <a:pt x="97" y="5"/>
                    <a:pt x="88" y="0"/>
                    <a:pt x="80" y="0"/>
                  </a:cubicBezTo>
                </a:path>
              </a:pathLst>
            </a:custGeom>
            <a:solidFill>
              <a:srgbClr val="DCE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>
              <p:custDataLst>
                <p:tags r:id="rId7"/>
              </p:custDataLst>
            </p:nvPr>
          </p:nvSpPr>
          <p:spPr bwMode="auto">
            <a:xfrm>
              <a:off x="6473825" y="4360862"/>
              <a:ext cx="196850" cy="166688"/>
            </a:xfrm>
            <a:custGeom>
              <a:avLst/>
              <a:gdLst>
                <a:gd name="T0" fmla="*/ 83 w 103"/>
                <a:gd name="T1" fmla="*/ 69 h 88"/>
                <a:gd name="T2" fmla="*/ 66 w 103"/>
                <a:gd name="T3" fmla="*/ 84 h 88"/>
                <a:gd name="T4" fmla="*/ 26 w 103"/>
                <a:gd name="T5" fmla="*/ 78 h 88"/>
                <a:gd name="T6" fmla="*/ 0 w 103"/>
                <a:gd name="T7" fmla="*/ 6 h 88"/>
                <a:gd name="T8" fmla="*/ 103 w 103"/>
                <a:gd name="T9" fmla="*/ 0 h 88"/>
                <a:gd name="T10" fmla="*/ 83 w 103"/>
                <a:gd name="T11" fmla="*/ 6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88">
                  <a:moveTo>
                    <a:pt x="83" y="69"/>
                  </a:moveTo>
                  <a:cubicBezTo>
                    <a:pt x="83" y="69"/>
                    <a:pt x="80" y="80"/>
                    <a:pt x="66" y="84"/>
                  </a:cubicBezTo>
                  <a:cubicBezTo>
                    <a:pt x="52" y="88"/>
                    <a:pt x="29" y="85"/>
                    <a:pt x="26" y="78"/>
                  </a:cubicBezTo>
                  <a:cubicBezTo>
                    <a:pt x="23" y="72"/>
                    <a:pt x="0" y="6"/>
                    <a:pt x="0" y="6"/>
                  </a:cubicBezTo>
                  <a:cubicBezTo>
                    <a:pt x="103" y="0"/>
                    <a:pt x="103" y="0"/>
                    <a:pt x="103" y="0"/>
                  </a:cubicBezTo>
                  <a:lnTo>
                    <a:pt x="83" y="69"/>
                  </a:lnTo>
                  <a:close/>
                </a:path>
              </a:pathLst>
            </a:custGeom>
            <a:solidFill>
              <a:srgbClr val="B5CE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>
              <p:custDataLst>
                <p:tags r:id="rId8"/>
              </p:custDataLst>
            </p:nvPr>
          </p:nvSpPr>
          <p:spPr bwMode="auto">
            <a:xfrm>
              <a:off x="6464300" y="4322762"/>
              <a:ext cx="212725" cy="98425"/>
            </a:xfrm>
            <a:custGeom>
              <a:avLst/>
              <a:gdLst>
                <a:gd name="T0" fmla="*/ 12 w 111"/>
                <a:gd name="T1" fmla="*/ 10 h 52"/>
                <a:gd name="T2" fmla="*/ 7 w 111"/>
                <a:gd name="T3" fmla="*/ 30 h 52"/>
                <a:gd name="T4" fmla="*/ 60 w 111"/>
                <a:gd name="T5" fmla="*/ 52 h 52"/>
                <a:gd name="T6" fmla="*/ 108 w 111"/>
                <a:gd name="T7" fmla="*/ 23 h 52"/>
                <a:gd name="T8" fmla="*/ 70 w 111"/>
                <a:gd name="T9" fmla="*/ 3 h 52"/>
                <a:gd name="T10" fmla="*/ 12 w 111"/>
                <a:gd name="T11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52">
                  <a:moveTo>
                    <a:pt x="12" y="10"/>
                  </a:moveTo>
                  <a:cubicBezTo>
                    <a:pt x="12" y="10"/>
                    <a:pt x="0" y="21"/>
                    <a:pt x="7" y="30"/>
                  </a:cubicBezTo>
                  <a:cubicBezTo>
                    <a:pt x="13" y="39"/>
                    <a:pt x="38" y="51"/>
                    <a:pt x="60" y="52"/>
                  </a:cubicBezTo>
                  <a:cubicBezTo>
                    <a:pt x="81" y="52"/>
                    <a:pt x="106" y="36"/>
                    <a:pt x="108" y="23"/>
                  </a:cubicBezTo>
                  <a:cubicBezTo>
                    <a:pt x="111" y="11"/>
                    <a:pt x="96" y="0"/>
                    <a:pt x="70" y="3"/>
                  </a:cubicBezTo>
                  <a:cubicBezTo>
                    <a:pt x="44" y="6"/>
                    <a:pt x="12" y="10"/>
                    <a:pt x="12" y="10"/>
                  </a:cubicBezTo>
                  <a:close/>
                </a:path>
              </a:pathLst>
            </a:custGeom>
            <a:solidFill>
              <a:srgbClr val="A7B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>
              <p:custDataLst>
                <p:tags r:id="rId9"/>
              </p:custDataLst>
            </p:nvPr>
          </p:nvSpPr>
          <p:spPr bwMode="auto">
            <a:xfrm>
              <a:off x="6421438" y="3738562"/>
              <a:ext cx="285750" cy="673100"/>
            </a:xfrm>
            <a:custGeom>
              <a:avLst/>
              <a:gdLst>
                <a:gd name="T0" fmla="*/ 68 w 150"/>
                <a:gd name="T1" fmla="*/ 182 h 354"/>
                <a:gd name="T2" fmla="*/ 58 w 150"/>
                <a:gd name="T3" fmla="*/ 103 h 354"/>
                <a:gd name="T4" fmla="*/ 91 w 150"/>
                <a:gd name="T5" fmla="*/ 22 h 354"/>
                <a:gd name="T6" fmla="*/ 105 w 150"/>
                <a:gd name="T7" fmla="*/ 128 h 354"/>
                <a:gd name="T8" fmla="*/ 115 w 150"/>
                <a:gd name="T9" fmla="*/ 172 h 354"/>
                <a:gd name="T10" fmla="*/ 139 w 150"/>
                <a:gd name="T11" fmla="*/ 180 h 354"/>
                <a:gd name="T12" fmla="*/ 115 w 150"/>
                <a:gd name="T13" fmla="*/ 253 h 354"/>
                <a:gd name="T14" fmla="*/ 127 w 150"/>
                <a:gd name="T15" fmla="*/ 268 h 354"/>
                <a:gd name="T16" fmla="*/ 131 w 150"/>
                <a:gd name="T17" fmla="*/ 314 h 354"/>
                <a:gd name="T18" fmla="*/ 58 w 150"/>
                <a:gd name="T19" fmla="*/ 342 h 354"/>
                <a:gd name="T20" fmla="*/ 22 w 150"/>
                <a:gd name="T21" fmla="*/ 267 h 354"/>
                <a:gd name="T22" fmla="*/ 45 w 150"/>
                <a:gd name="T23" fmla="*/ 265 h 354"/>
                <a:gd name="T24" fmla="*/ 22 w 150"/>
                <a:gd name="T25" fmla="*/ 191 h 354"/>
                <a:gd name="T26" fmla="*/ 68 w 150"/>
                <a:gd name="T27" fmla="*/ 182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354">
                  <a:moveTo>
                    <a:pt x="68" y="182"/>
                  </a:moveTo>
                  <a:cubicBezTo>
                    <a:pt x="68" y="182"/>
                    <a:pt x="59" y="138"/>
                    <a:pt x="58" y="103"/>
                  </a:cubicBezTo>
                  <a:cubicBezTo>
                    <a:pt x="57" y="68"/>
                    <a:pt x="69" y="0"/>
                    <a:pt x="91" y="22"/>
                  </a:cubicBezTo>
                  <a:cubicBezTo>
                    <a:pt x="114" y="45"/>
                    <a:pt x="107" y="88"/>
                    <a:pt x="105" y="128"/>
                  </a:cubicBezTo>
                  <a:cubicBezTo>
                    <a:pt x="102" y="167"/>
                    <a:pt x="103" y="175"/>
                    <a:pt x="115" y="172"/>
                  </a:cubicBezTo>
                  <a:cubicBezTo>
                    <a:pt x="126" y="170"/>
                    <a:pt x="138" y="154"/>
                    <a:pt x="139" y="180"/>
                  </a:cubicBezTo>
                  <a:cubicBezTo>
                    <a:pt x="140" y="205"/>
                    <a:pt x="134" y="230"/>
                    <a:pt x="115" y="253"/>
                  </a:cubicBezTo>
                  <a:cubicBezTo>
                    <a:pt x="97" y="277"/>
                    <a:pt x="116" y="267"/>
                    <a:pt x="127" y="268"/>
                  </a:cubicBezTo>
                  <a:cubicBezTo>
                    <a:pt x="138" y="270"/>
                    <a:pt x="150" y="282"/>
                    <a:pt x="131" y="314"/>
                  </a:cubicBezTo>
                  <a:cubicBezTo>
                    <a:pt x="112" y="347"/>
                    <a:pt x="102" y="354"/>
                    <a:pt x="58" y="342"/>
                  </a:cubicBezTo>
                  <a:cubicBezTo>
                    <a:pt x="13" y="329"/>
                    <a:pt x="0" y="268"/>
                    <a:pt x="22" y="267"/>
                  </a:cubicBezTo>
                  <a:cubicBezTo>
                    <a:pt x="45" y="265"/>
                    <a:pt x="45" y="265"/>
                    <a:pt x="45" y="265"/>
                  </a:cubicBezTo>
                  <a:cubicBezTo>
                    <a:pt x="45" y="265"/>
                    <a:pt x="14" y="216"/>
                    <a:pt x="22" y="191"/>
                  </a:cubicBezTo>
                  <a:cubicBezTo>
                    <a:pt x="30" y="166"/>
                    <a:pt x="42" y="156"/>
                    <a:pt x="68" y="182"/>
                  </a:cubicBezTo>
                  <a:close/>
                </a:path>
              </a:pathLst>
            </a:custGeom>
            <a:solidFill>
              <a:srgbClr val="9C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724650" y="3859212"/>
              <a:ext cx="3625850" cy="1471613"/>
            </a:xfrm>
            <a:custGeom>
              <a:avLst/>
              <a:gdLst>
                <a:gd name="T0" fmla="*/ 1523 w 1903"/>
                <a:gd name="T1" fmla="*/ 472 h 773"/>
                <a:gd name="T2" fmla="*/ 1035 w 1903"/>
                <a:gd name="T3" fmla="*/ 756 h 773"/>
                <a:gd name="T4" fmla="*/ 1119 w 1903"/>
                <a:gd name="T5" fmla="*/ 773 h 773"/>
                <a:gd name="T6" fmla="*/ 1123 w 1903"/>
                <a:gd name="T7" fmla="*/ 773 h 773"/>
                <a:gd name="T8" fmla="*/ 1617 w 1903"/>
                <a:gd name="T9" fmla="*/ 527 h 773"/>
                <a:gd name="T10" fmla="*/ 1523 w 1903"/>
                <a:gd name="T11" fmla="*/ 472 h 773"/>
                <a:gd name="T12" fmla="*/ 396 w 1903"/>
                <a:gd name="T13" fmla="*/ 469 h 773"/>
                <a:gd name="T14" fmla="*/ 488 w 1903"/>
                <a:gd name="T15" fmla="*/ 547 h 773"/>
                <a:gd name="T16" fmla="*/ 559 w 1903"/>
                <a:gd name="T17" fmla="*/ 562 h 773"/>
                <a:gd name="T18" fmla="*/ 396 w 1903"/>
                <a:gd name="T19" fmla="*/ 469 h 773"/>
                <a:gd name="T20" fmla="*/ 1453 w 1903"/>
                <a:gd name="T21" fmla="*/ 431 h 773"/>
                <a:gd name="T22" fmla="*/ 1291 w 1903"/>
                <a:gd name="T23" fmla="*/ 525 h 773"/>
                <a:gd name="T24" fmla="*/ 1345 w 1903"/>
                <a:gd name="T25" fmla="*/ 557 h 773"/>
                <a:gd name="T26" fmla="*/ 1507 w 1903"/>
                <a:gd name="T27" fmla="*/ 463 h 773"/>
                <a:gd name="T28" fmla="*/ 1453 w 1903"/>
                <a:gd name="T29" fmla="*/ 431 h 773"/>
                <a:gd name="T30" fmla="*/ 1646 w 1903"/>
                <a:gd name="T31" fmla="*/ 319 h 773"/>
                <a:gd name="T32" fmla="*/ 1468 w 1903"/>
                <a:gd name="T33" fmla="*/ 422 h 773"/>
                <a:gd name="T34" fmla="*/ 1523 w 1903"/>
                <a:gd name="T35" fmla="*/ 454 h 773"/>
                <a:gd name="T36" fmla="*/ 1701 w 1903"/>
                <a:gd name="T37" fmla="*/ 350 h 773"/>
                <a:gd name="T38" fmla="*/ 1646 w 1903"/>
                <a:gd name="T39" fmla="*/ 319 h 773"/>
                <a:gd name="T40" fmla="*/ 362 w 1903"/>
                <a:gd name="T41" fmla="*/ 231 h 773"/>
                <a:gd name="T42" fmla="*/ 245 w 1903"/>
                <a:gd name="T43" fmla="*/ 304 h 773"/>
                <a:gd name="T44" fmla="*/ 305 w 1903"/>
                <a:gd name="T45" fmla="*/ 351 h 773"/>
                <a:gd name="T46" fmla="*/ 371 w 1903"/>
                <a:gd name="T47" fmla="*/ 435 h 773"/>
                <a:gd name="T48" fmla="*/ 594 w 1903"/>
                <a:gd name="T49" fmla="*/ 563 h 773"/>
                <a:gd name="T50" fmla="*/ 601 w 1903"/>
                <a:gd name="T51" fmla="*/ 563 h 773"/>
                <a:gd name="T52" fmla="*/ 615 w 1903"/>
                <a:gd name="T53" fmla="*/ 563 h 773"/>
                <a:gd name="T54" fmla="*/ 695 w 1903"/>
                <a:gd name="T55" fmla="*/ 570 h 773"/>
                <a:gd name="T56" fmla="*/ 1016 w 1903"/>
                <a:gd name="T57" fmla="*/ 748 h 773"/>
                <a:gd name="T58" fmla="*/ 1136 w 1903"/>
                <a:gd name="T59" fmla="*/ 678 h 773"/>
                <a:gd name="T60" fmla="*/ 362 w 1903"/>
                <a:gd name="T61" fmla="*/ 231 h 773"/>
                <a:gd name="T62" fmla="*/ 401 w 1903"/>
                <a:gd name="T63" fmla="*/ 206 h 773"/>
                <a:gd name="T64" fmla="*/ 378 w 1903"/>
                <a:gd name="T65" fmla="*/ 221 h 773"/>
                <a:gd name="T66" fmla="*/ 1152 w 1903"/>
                <a:gd name="T67" fmla="*/ 669 h 773"/>
                <a:gd name="T68" fmla="*/ 1329 w 1903"/>
                <a:gd name="T69" fmla="*/ 566 h 773"/>
                <a:gd name="T70" fmla="*/ 1275 w 1903"/>
                <a:gd name="T71" fmla="*/ 534 h 773"/>
                <a:gd name="T72" fmla="*/ 1123 w 1903"/>
                <a:gd name="T73" fmla="*/ 623 h 773"/>
                <a:gd name="T74" fmla="*/ 401 w 1903"/>
                <a:gd name="T75" fmla="*/ 206 h 773"/>
                <a:gd name="T76" fmla="*/ 1871 w 1903"/>
                <a:gd name="T77" fmla="*/ 188 h 773"/>
                <a:gd name="T78" fmla="*/ 1662 w 1903"/>
                <a:gd name="T79" fmla="*/ 310 h 773"/>
                <a:gd name="T80" fmla="*/ 1732 w 1903"/>
                <a:gd name="T81" fmla="*/ 350 h 773"/>
                <a:gd name="T82" fmla="*/ 1538 w 1903"/>
                <a:gd name="T83" fmla="*/ 463 h 773"/>
                <a:gd name="T84" fmla="*/ 1632 w 1903"/>
                <a:gd name="T85" fmla="*/ 518 h 773"/>
                <a:gd name="T86" fmla="*/ 1864 w 1903"/>
                <a:gd name="T87" fmla="*/ 377 h 773"/>
                <a:gd name="T88" fmla="*/ 1896 w 1903"/>
                <a:gd name="T89" fmla="*/ 278 h 773"/>
                <a:gd name="T90" fmla="*/ 1871 w 1903"/>
                <a:gd name="T91" fmla="*/ 188 h 773"/>
                <a:gd name="T92" fmla="*/ 39 w 1903"/>
                <a:gd name="T93" fmla="*/ 46 h 773"/>
                <a:gd name="T94" fmla="*/ 19 w 1903"/>
                <a:gd name="T95" fmla="*/ 111 h 773"/>
                <a:gd name="T96" fmla="*/ 231 w 1903"/>
                <a:gd name="T97" fmla="*/ 294 h 773"/>
                <a:gd name="T98" fmla="*/ 347 w 1903"/>
                <a:gd name="T99" fmla="*/ 222 h 773"/>
                <a:gd name="T100" fmla="*/ 39 w 1903"/>
                <a:gd name="T101" fmla="*/ 46 h 773"/>
                <a:gd name="T102" fmla="*/ 43 w 1903"/>
                <a:gd name="T103" fmla="*/ 0 h 773"/>
                <a:gd name="T104" fmla="*/ 41 w 1903"/>
                <a:gd name="T105" fmla="*/ 29 h 773"/>
                <a:gd name="T106" fmla="*/ 362 w 1903"/>
                <a:gd name="T107" fmla="*/ 212 h 773"/>
                <a:gd name="T108" fmla="*/ 386 w 1903"/>
                <a:gd name="T109" fmla="*/ 197 h 773"/>
                <a:gd name="T110" fmla="*/ 43 w 1903"/>
                <a:gd name="T111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3" h="773">
                  <a:moveTo>
                    <a:pt x="1523" y="472"/>
                  </a:moveTo>
                  <a:cubicBezTo>
                    <a:pt x="1035" y="756"/>
                    <a:pt x="1035" y="756"/>
                    <a:pt x="1035" y="756"/>
                  </a:cubicBezTo>
                  <a:cubicBezTo>
                    <a:pt x="1064" y="766"/>
                    <a:pt x="1093" y="773"/>
                    <a:pt x="1119" y="773"/>
                  </a:cubicBezTo>
                  <a:cubicBezTo>
                    <a:pt x="1120" y="773"/>
                    <a:pt x="1121" y="773"/>
                    <a:pt x="1123" y="773"/>
                  </a:cubicBezTo>
                  <a:cubicBezTo>
                    <a:pt x="1204" y="771"/>
                    <a:pt x="1434" y="638"/>
                    <a:pt x="1617" y="527"/>
                  </a:cubicBezTo>
                  <a:cubicBezTo>
                    <a:pt x="1523" y="472"/>
                    <a:pt x="1523" y="472"/>
                    <a:pt x="1523" y="472"/>
                  </a:cubicBezTo>
                  <a:moveTo>
                    <a:pt x="396" y="469"/>
                  </a:moveTo>
                  <a:cubicBezTo>
                    <a:pt x="421" y="502"/>
                    <a:pt x="450" y="532"/>
                    <a:pt x="488" y="547"/>
                  </a:cubicBezTo>
                  <a:cubicBezTo>
                    <a:pt x="514" y="557"/>
                    <a:pt x="537" y="561"/>
                    <a:pt x="559" y="562"/>
                  </a:cubicBezTo>
                  <a:cubicBezTo>
                    <a:pt x="396" y="469"/>
                    <a:pt x="396" y="469"/>
                    <a:pt x="396" y="469"/>
                  </a:cubicBezTo>
                  <a:moveTo>
                    <a:pt x="1453" y="431"/>
                  </a:moveTo>
                  <a:cubicBezTo>
                    <a:pt x="1291" y="525"/>
                    <a:pt x="1291" y="525"/>
                    <a:pt x="1291" y="525"/>
                  </a:cubicBezTo>
                  <a:cubicBezTo>
                    <a:pt x="1345" y="557"/>
                    <a:pt x="1345" y="557"/>
                    <a:pt x="1345" y="557"/>
                  </a:cubicBezTo>
                  <a:cubicBezTo>
                    <a:pt x="1507" y="463"/>
                    <a:pt x="1507" y="463"/>
                    <a:pt x="1507" y="463"/>
                  </a:cubicBezTo>
                  <a:cubicBezTo>
                    <a:pt x="1453" y="431"/>
                    <a:pt x="1453" y="431"/>
                    <a:pt x="1453" y="431"/>
                  </a:cubicBezTo>
                  <a:moveTo>
                    <a:pt x="1646" y="319"/>
                  </a:moveTo>
                  <a:cubicBezTo>
                    <a:pt x="1468" y="422"/>
                    <a:pt x="1468" y="422"/>
                    <a:pt x="1468" y="422"/>
                  </a:cubicBezTo>
                  <a:cubicBezTo>
                    <a:pt x="1523" y="454"/>
                    <a:pt x="1523" y="454"/>
                    <a:pt x="1523" y="454"/>
                  </a:cubicBezTo>
                  <a:cubicBezTo>
                    <a:pt x="1701" y="350"/>
                    <a:pt x="1701" y="350"/>
                    <a:pt x="1701" y="350"/>
                  </a:cubicBezTo>
                  <a:cubicBezTo>
                    <a:pt x="1646" y="319"/>
                    <a:pt x="1646" y="319"/>
                    <a:pt x="1646" y="319"/>
                  </a:cubicBezTo>
                  <a:moveTo>
                    <a:pt x="362" y="231"/>
                  </a:moveTo>
                  <a:cubicBezTo>
                    <a:pt x="245" y="304"/>
                    <a:pt x="245" y="304"/>
                    <a:pt x="245" y="304"/>
                  </a:cubicBezTo>
                  <a:cubicBezTo>
                    <a:pt x="269" y="321"/>
                    <a:pt x="290" y="337"/>
                    <a:pt x="305" y="351"/>
                  </a:cubicBezTo>
                  <a:cubicBezTo>
                    <a:pt x="329" y="374"/>
                    <a:pt x="350" y="405"/>
                    <a:pt x="371" y="435"/>
                  </a:cubicBezTo>
                  <a:cubicBezTo>
                    <a:pt x="594" y="563"/>
                    <a:pt x="594" y="563"/>
                    <a:pt x="594" y="563"/>
                  </a:cubicBezTo>
                  <a:cubicBezTo>
                    <a:pt x="596" y="563"/>
                    <a:pt x="599" y="563"/>
                    <a:pt x="601" y="563"/>
                  </a:cubicBezTo>
                  <a:cubicBezTo>
                    <a:pt x="606" y="563"/>
                    <a:pt x="610" y="563"/>
                    <a:pt x="615" y="563"/>
                  </a:cubicBezTo>
                  <a:cubicBezTo>
                    <a:pt x="639" y="563"/>
                    <a:pt x="665" y="564"/>
                    <a:pt x="695" y="570"/>
                  </a:cubicBezTo>
                  <a:cubicBezTo>
                    <a:pt x="758" y="584"/>
                    <a:pt x="894" y="697"/>
                    <a:pt x="1016" y="748"/>
                  </a:cubicBezTo>
                  <a:cubicBezTo>
                    <a:pt x="1136" y="678"/>
                    <a:pt x="1136" y="678"/>
                    <a:pt x="1136" y="678"/>
                  </a:cubicBezTo>
                  <a:cubicBezTo>
                    <a:pt x="362" y="231"/>
                    <a:pt x="362" y="231"/>
                    <a:pt x="362" y="231"/>
                  </a:cubicBezTo>
                  <a:moveTo>
                    <a:pt x="401" y="206"/>
                  </a:moveTo>
                  <a:cubicBezTo>
                    <a:pt x="378" y="221"/>
                    <a:pt x="378" y="221"/>
                    <a:pt x="378" y="221"/>
                  </a:cubicBezTo>
                  <a:cubicBezTo>
                    <a:pt x="1152" y="669"/>
                    <a:pt x="1152" y="669"/>
                    <a:pt x="1152" y="669"/>
                  </a:cubicBezTo>
                  <a:cubicBezTo>
                    <a:pt x="1329" y="566"/>
                    <a:pt x="1329" y="566"/>
                    <a:pt x="1329" y="566"/>
                  </a:cubicBezTo>
                  <a:cubicBezTo>
                    <a:pt x="1275" y="534"/>
                    <a:pt x="1275" y="534"/>
                    <a:pt x="1275" y="534"/>
                  </a:cubicBezTo>
                  <a:cubicBezTo>
                    <a:pt x="1123" y="623"/>
                    <a:pt x="1123" y="623"/>
                    <a:pt x="1123" y="623"/>
                  </a:cubicBezTo>
                  <a:cubicBezTo>
                    <a:pt x="401" y="206"/>
                    <a:pt x="401" y="206"/>
                    <a:pt x="401" y="206"/>
                  </a:cubicBezTo>
                  <a:moveTo>
                    <a:pt x="1871" y="188"/>
                  </a:moveTo>
                  <a:cubicBezTo>
                    <a:pt x="1662" y="310"/>
                    <a:pt x="1662" y="310"/>
                    <a:pt x="1662" y="310"/>
                  </a:cubicBezTo>
                  <a:cubicBezTo>
                    <a:pt x="1732" y="350"/>
                    <a:pt x="1732" y="350"/>
                    <a:pt x="1732" y="350"/>
                  </a:cubicBezTo>
                  <a:cubicBezTo>
                    <a:pt x="1538" y="463"/>
                    <a:pt x="1538" y="463"/>
                    <a:pt x="1538" y="463"/>
                  </a:cubicBezTo>
                  <a:cubicBezTo>
                    <a:pt x="1632" y="518"/>
                    <a:pt x="1632" y="518"/>
                    <a:pt x="1632" y="518"/>
                  </a:cubicBezTo>
                  <a:cubicBezTo>
                    <a:pt x="1752" y="445"/>
                    <a:pt x="1849" y="383"/>
                    <a:pt x="1864" y="377"/>
                  </a:cubicBezTo>
                  <a:cubicBezTo>
                    <a:pt x="1903" y="363"/>
                    <a:pt x="1896" y="278"/>
                    <a:pt x="1896" y="278"/>
                  </a:cubicBezTo>
                  <a:cubicBezTo>
                    <a:pt x="1871" y="188"/>
                    <a:pt x="1871" y="188"/>
                    <a:pt x="1871" y="188"/>
                  </a:cubicBezTo>
                  <a:moveTo>
                    <a:pt x="39" y="46"/>
                  </a:moveTo>
                  <a:cubicBezTo>
                    <a:pt x="36" y="69"/>
                    <a:pt x="29" y="94"/>
                    <a:pt x="19" y="111"/>
                  </a:cubicBezTo>
                  <a:cubicBezTo>
                    <a:pt x="0" y="141"/>
                    <a:pt x="134" y="225"/>
                    <a:pt x="231" y="294"/>
                  </a:cubicBezTo>
                  <a:cubicBezTo>
                    <a:pt x="347" y="222"/>
                    <a:pt x="347" y="222"/>
                    <a:pt x="347" y="222"/>
                  </a:cubicBezTo>
                  <a:cubicBezTo>
                    <a:pt x="39" y="46"/>
                    <a:pt x="39" y="46"/>
                    <a:pt x="39" y="46"/>
                  </a:cubicBezTo>
                  <a:moveTo>
                    <a:pt x="43" y="0"/>
                  </a:moveTo>
                  <a:cubicBezTo>
                    <a:pt x="43" y="7"/>
                    <a:pt x="42" y="18"/>
                    <a:pt x="41" y="29"/>
                  </a:cubicBezTo>
                  <a:cubicBezTo>
                    <a:pt x="362" y="212"/>
                    <a:pt x="362" y="212"/>
                    <a:pt x="362" y="212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DCE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6797675" y="3914775"/>
              <a:ext cx="3225800" cy="1384300"/>
            </a:xfrm>
            <a:custGeom>
              <a:avLst/>
              <a:gdLst>
                <a:gd name="T0" fmla="*/ 332 w 1693"/>
                <a:gd name="T1" fmla="*/ 406 h 727"/>
                <a:gd name="T2" fmla="*/ 357 w 1693"/>
                <a:gd name="T3" fmla="*/ 440 h 727"/>
                <a:gd name="T4" fmla="*/ 520 w 1693"/>
                <a:gd name="T5" fmla="*/ 533 h 727"/>
                <a:gd name="T6" fmla="*/ 549 w 1693"/>
                <a:gd name="T7" fmla="*/ 534 h 727"/>
                <a:gd name="T8" fmla="*/ 555 w 1693"/>
                <a:gd name="T9" fmla="*/ 534 h 727"/>
                <a:gd name="T10" fmla="*/ 332 w 1693"/>
                <a:gd name="T11" fmla="*/ 406 h 727"/>
                <a:gd name="T12" fmla="*/ 2 w 1693"/>
                <a:gd name="T13" fmla="*/ 0 h 727"/>
                <a:gd name="T14" fmla="*/ 0 w 1693"/>
                <a:gd name="T15" fmla="*/ 17 h 727"/>
                <a:gd name="T16" fmla="*/ 308 w 1693"/>
                <a:gd name="T17" fmla="*/ 193 h 727"/>
                <a:gd name="T18" fmla="*/ 192 w 1693"/>
                <a:gd name="T19" fmla="*/ 265 h 727"/>
                <a:gd name="T20" fmla="*/ 206 w 1693"/>
                <a:gd name="T21" fmla="*/ 275 h 727"/>
                <a:gd name="T22" fmla="*/ 323 w 1693"/>
                <a:gd name="T23" fmla="*/ 202 h 727"/>
                <a:gd name="T24" fmla="*/ 1097 w 1693"/>
                <a:gd name="T25" fmla="*/ 649 h 727"/>
                <a:gd name="T26" fmla="*/ 977 w 1693"/>
                <a:gd name="T27" fmla="*/ 719 h 727"/>
                <a:gd name="T28" fmla="*/ 996 w 1693"/>
                <a:gd name="T29" fmla="*/ 727 h 727"/>
                <a:gd name="T30" fmla="*/ 1484 w 1693"/>
                <a:gd name="T31" fmla="*/ 443 h 727"/>
                <a:gd name="T32" fmla="*/ 1578 w 1693"/>
                <a:gd name="T33" fmla="*/ 498 h 727"/>
                <a:gd name="T34" fmla="*/ 1593 w 1693"/>
                <a:gd name="T35" fmla="*/ 489 h 727"/>
                <a:gd name="T36" fmla="*/ 1499 w 1693"/>
                <a:gd name="T37" fmla="*/ 434 h 727"/>
                <a:gd name="T38" fmla="*/ 1693 w 1693"/>
                <a:gd name="T39" fmla="*/ 321 h 727"/>
                <a:gd name="T40" fmla="*/ 1623 w 1693"/>
                <a:gd name="T41" fmla="*/ 281 h 727"/>
                <a:gd name="T42" fmla="*/ 1607 w 1693"/>
                <a:gd name="T43" fmla="*/ 290 h 727"/>
                <a:gd name="T44" fmla="*/ 1662 w 1693"/>
                <a:gd name="T45" fmla="*/ 321 h 727"/>
                <a:gd name="T46" fmla="*/ 1484 w 1693"/>
                <a:gd name="T47" fmla="*/ 425 h 727"/>
                <a:gd name="T48" fmla="*/ 1429 w 1693"/>
                <a:gd name="T49" fmla="*/ 393 h 727"/>
                <a:gd name="T50" fmla="*/ 1414 w 1693"/>
                <a:gd name="T51" fmla="*/ 402 h 727"/>
                <a:gd name="T52" fmla="*/ 1468 w 1693"/>
                <a:gd name="T53" fmla="*/ 434 h 727"/>
                <a:gd name="T54" fmla="*/ 1306 w 1693"/>
                <a:gd name="T55" fmla="*/ 528 h 727"/>
                <a:gd name="T56" fmla="*/ 1252 w 1693"/>
                <a:gd name="T57" fmla="*/ 496 h 727"/>
                <a:gd name="T58" fmla="*/ 1236 w 1693"/>
                <a:gd name="T59" fmla="*/ 505 h 727"/>
                <a:gd name="T60" fmla="*/ 1290 w 1693"/>
                <a:gd name="T61" fmla="*/ 537 h 727"/>
                <a:gd name="T62" fmla="*/ 1113 w 1693"/>
                <a:gd name="T63" fmla="*/ 640 h 727"/>
                <a:gd name="T64" fmla="*/ 339 w 1693"/>
                <a:gd name="T65" fmla="*/ 192 h 727"/>
                <a:gd name="T66" fmla="*/ 362 w 1693"/>
                <a:gd name="T67" fmla="*/ 177 h 727"/>
                <a:gd name="T68" fmla="*/ 347 w 1693"/>
                <a:gd name="T69" fmla="*/ 168 h 727"/>
                <a:gd name="T70" fmla="*/ 323 w 1693"/>
                <a:gd name="T71" fmla="*/ 183 h 727"/>
                <a:gd name="T72" fmla="*/ 2 w 1693"/>
                <a:gd name="T73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3" h="727">
                  <a:moveTo>
                    <a:pt x="332" y="406"/>
                  </a:moveTo>
                  <a:cubicBezTo>
                    <a:pt x="340" y="417"/>
                    <a:pt x="348" y="429"/>
                    <a:pt x="357" y="440"/>
                  </a:cubicBezTo>
                  <a:cubicBezTo>
                    <a:pt x="520" y="533"/>
                    <a:pt x="520" y="533"/>
                    <a:pt x="520" y="533"/>
                  </a:cubicBezTo>
                  <a:cubicBezTo>
                    <a:pt x="530" y="534"/>
                    <a:pt x="539" y="534"/>
                    <a:pt x="549" y="534"/>
                  </a:cubicBezTo>
                  <a:cubicBezTo>
                    <a:pt x="551" y="534"/>
                    <a:pt x="553" y="534"/>
                    <a:pt x="555" y="534"/>
                  </a:cubicBezTo>
                  <a:cubicBezTo>
                    <a:pt x="332" y="406"/>
                    <a:pt x="332" y="406"/>
                    <a:pt x="332" y="406"/>
                  </a:cubicBezTo>
                  <a:moveTo>
                    <a:pt x="2" y="0"/>
                  </a:moveTo>
                  <a:cubicBezTo>
                    <a:pt x="2" y="6"/>
                    <a:pt x="1" y="11"/>
                    <a:pt x="0" y="17"/>
                  </a:cubicBezTo>
                  <a:cubicBezTo>
                    <a:pt x="308" y="193"/>
                    <a:pt x="308" y="193"/>
                    <a:pt x="308" y="193"/>
                  </a:cubicBezTo>
                  <a:cubicBezTo>
                    <a:pt x="192" y="265"/>
                    <a:pt x="192" y="265"/>
                    <a:pt x="192" y="265"/>
                  </a:cubicBezTo>
                  <a:cubicBezTo>
                    <a:pt x="197" y="268"/>
                    <a:pt x="201" y="271"/>
                    <a:pt x="206" y="275"/>
                  </a:cubicBezTo>
                  <a:cubicBezTo>
                    <a:pt x="323" y="202"/>
                    <a:pt x="323" y="202"/>
                    <a:pt x="323" y="202"/>
                  </a:cubicBezTo>
                  <a:cubicBezTo>
                    <a:pt x="1097" y="649"/>
                    <a:pt x="1097" y="649"/>
                    <a:pt x="1097" y="649"/>
                  </a:cubicBezTo>
                  <a:cubicBezTo>
                    <a:pt x="977" y="719"/>
                    <a:pt x="977" y="719"/>
                    <a:pt x="977" y="719"/>
                  </a:cubicBezTo>
                  <a:cubicBezTo>
                    <a:pt x="983" y="722"/>
                    <a:pt x="990" y="724"/>
                    <a:pt x="996" y="727"/>
                  </a:cubicBezTo>
                  <a:cubicBezTo>
                    <a:pt x="1484" y="443"/>
                    <a:pt x="1484" y="443"/>
                    <a:pt x="1484" y="443"/>
                  </a:cubicBezTo>
                  <a:cubicBezTo>
                    <a:pt x="1578" y="498"/>
                    <a:pt x="1578" y="498"/>
                    <a:pt x="1578" y="498"/>
                  </a:cubicBezTo>
                  <a:cubicBezTo>
                    <a:pt x="1583" y="495"/>
                    <a:pt x="1588" y="492"/>
                    <a:pt x="1593" y="489"/>
                  </a:cubicBezTo>
                  <a:cubicBezTo>
                    <a:pt x="1499" y="434"/>
                    <a:pt x="1499" y="434"/>
                    <a:pt x="1499" y="434"/>
                  </a:cubicBezTo>
                  <a:cubicBezTo>
                    <a:pt x="1693" y="321"/>
                    <a:pt x="1693" y="321"/>
                    <a:pt x="1693" y="321"/>
                  </a:cubicBezTo>
                  <a:cubicBezTo>
                    <a:pt x="1623" y="281"/>
                    <a:pt x="1623" y="281"/>
                    <a:pt x="1623" y="281"/>
                  </a:cubicBezTo>
                  <a:cubicBezTo>
                    <a:pt x="1607" y="290"/>
                    <a:pt x="1607" y="290"/>
                    <a:pt x="1607" y="290"/>
                  </a:cubicBezTo>
                  <a:cubicBezTo>
                    <a:pt x="1662" y="321"/>
                    <a:pt x="1662" y="321"/>
                    <a:pt x="1662" y="321"/>
                  </a:cubicBezTo>
                  <a:cubicBezTo>
                    <a:pt x="1484" y="425"/>
                    <a:pt x="1484" y="425"/>
                    <a:pt x="1484" y="425"/>
                  </a:cubicBezTo>
                  <a:cubicBezTo>
                    <a:pt x="1429" y="393"/>
                    <a:pt x="1429" y="393"/>
                    <a:pt x="1429" y="393"/>
                  </a:cubicBezTo>
                  <a:cubicBezTo>
                    <a:pt x="1414" y="402"/>
                    <a:pt x="1414" y="402"/>
                    <a:pt x="1414" y="402"/>
                  </a:cubicBezTo>
                  <a:cubicBezTo>
                    <a:pt x="1468" y="434"/>
                    <a:pt x="1468" y="434"/>
                    <a:pt x="1468" y="434"/>
                  </a:cubicBezTo>
                  <a:cubicBezTo>
                    <a:pt x="1306" y="528"/>
                    <a:pt x="1306" y="528"/>
                    <a:pt x="1306" y="528"/>
                  </a:cubicBezTo>
                  <a:cubicBezTo>
                    <a:pt x="1252" y="496"/>
                    <a:pt x="1252" y="496"/>
                    <a:pt x="1252" y="496"/>
                  </a:cubicBezTo>
                  <a:cubicBezTo>
                    <a:pt x="1236" y="505"/>
                    <a:pt x="1236" y="505"/>
                    <a:pt x="1236" y="505"/>
                  </a:cubicBezTo>
                  <a:cubicBezTo>
                    <a:pt x="1290" y="537"/>
                    <a:pt x="1290" y="537"/>
                    <a:pt x="1290" y="537"/>
                  </a:cubicBezTo>
                  <a:cubicBezTo>
                    <a:pt x="1113" y="640"/>
                    <a:pt x="1113" y="640"/>
                    <a:pt x="1113" y="640"/>
                  </a:cubicBezTo>
                  <a:cubicBezTo>
                    <a:pt x="339" y="192"/>
                    <a:pt x="339" y="192"/>
                    <a:pt x="339" y="192"/>
                  </a:cubicBezTo>
                  <a:cubicBezTo>
                    <a:pt x="362" y="177"/>
                    <a:pt x="362" y="177"/>
                    <a:pt x="362" y="177"/>
                  </a:cubicBezTo>
                  <a:cubicBezTo>
                    <a:pt x="347" y="168"/>
                    <a:pt x="347" y="168"/>
                    <a:pt x="347" y="168"/>
                  </a:cubicBezTo>
                  <a:cubicBezTo>
                    <a:pt x="323" y="183"/>
                    <a:pt x="323" y="183"/>
                    <a:pt x="323" y="18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2E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>
              <p:custDataLst>
                <p:tags r:id="rId12"/>
              </p:custDataLst>
            </p:nvPr>
          </p:nvSpPr>
          <p:spPr bwMode="auto">
            <a:xfrm>
              <a:off x="6729413" y="3859212"/>
              <a:ext cx="95250" cy="274638"/>
            </a:xfrm>
            <a:custGeom>
              <a:avLst/>
              <a:gdLst>
                <a:gd name="T0" fmla="*/ 0 w 50"/>
                <a:gd name="T1" fmla="*/ 0 h 144"/>
                <a:gd name="T2" fmla="*/ 10 w 50"/>
                <a:gd name="T3" fmla="*/ 131 h 144"/>
                <a:gd name="T4" fmla="*/ 38 w 50"/>
                <a:gd name="T5" fmla="*/ 131 h 144"/>
                <a:gd name="T6" fmla="*/ 50 w 50"/>
                <a:gd name="T7" fmla="*/ 8 h 144"/>
                <a:gd name="T8" fmla="*/ 0 w 5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44">
                  <a:moveTo>
                    <a:pt x="0" y="0"/>
                  </a:moveTo>
                  <a:cubicBezTo>
                    <a:pt x="10" y="131"/>
                    <a:pt x="10" y="131"/>
                    <a:pt x="10" y="131"/>
                  </a:cubicBezTo>
                  <a:cubicBezTo>
                    <a:pt x="10" y="131"/>
                    <a:pt x="26" y="144"/>
                    <a:pt x="38" y="131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>
              <p:custDataLst>
                <p:tags r:id="rId13"/>
              </p:custDataLst>
            </p:nvPr>
          </p:nvSpPr>
          <p:spPr bwMode="auto">
            <a:xfrm>
              <a:off x="8815388" y="5073650"/>
              <a:ext cx="98425" cy="276225"/>
            </a:xfrm>
            <a:custGeom>
              <a:avLst/>
              <a:gdLst>
                <a:gd name="T0" fmla="*/ 0 w 51"/>
                <a:gd name="T1" fmla="*/ 0 h 145"/>
                <a:gd name="T2" fmla="*/ 11 w 51"/>
                <a:gd name="T3" fmla="*/ 132 h 145"/>
                <a:gd name="T4" fmla="*/ 39 w 51"/>
                <a:gd name="T5" fmla="*/ 132 h 145"/>
                <a:gd name="T6" fmla="*/ 51 w 51"/>
                <a:gd name="T7" fmla="*/ 8 h 145"/>
                <a:gd name="T8" fmla="*/ 0 w 51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5">
                  <a:moveTo>
                    <a:pt x="0" y="0"/>
                  </a:moveTo>
                  <a:cubicBezTo>
                    <a:pt x="11" y="132"/>
                    <a:pt x="11" y="132"/>
                    <a:pt x="11" y="132"/>
                  </a:cubicBezTo>
                  <a:cubicBezTo>
                    <a:pt x="11" y="132"/>
                    <a:pt x="26" y="145"/>
                    <a:pt x="39" y="132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>
              <p:custDataLst>
                <p:tags r:id="rId14"/>
              </p:custDataLst>
            </p:nvPr>
          </p:nvSpPr>
          <p:spPr bwMode="auto">
            <a:xfrm>
              <a:off x="10261600" y="4198937"/>
              <a:ext cx="95250" cy="273050"/>
            </a:xfrm>
            <a:custGeom>
              <a:avLst/>
              <a:gdLst>
                <a:gd name="T0" fmla="*/ 0 w 50"/>
                <a:gd name="T1" fmla="*/ 0 h 144"/>
                <a:gd name="T2" fmla="*/ 11 w 50"/>
                <a:gd name="T3" fmla="*/ 131 h 144"/>
                <a:gd name="T4" fmla="*/ 38 w 50"/>
                <a:gd name="T5" fmla="*/ 131 h 144"/>
                <a:gd name="T6" fmla="*/ 50 w 50"/>
                <a:gd name="T7" fmla="*/ 8 h 144"/>
                <a:gd name="T8" fmla="*/ 0 w 5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44">
                  <a:moveTo>
                    <a:pt x="0" y="0"/>
                  </a:move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26" y="144"/>
                    <a:pt x="38" y="131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/>
            <p:nvPr>
              <p:custDataLst>
                <p:tags r:id="rId15"/>
              </p:custDataLst>
            </p:nvPr>
          </p:nvSpPr>
          <p:spPr bwMode="auto">
            <a:xfrm>
              <a:off x="6634163" y="3760787"/>
              <a:ext cx="2228850" cy="1368425"/>
            </a:xfrm>
            <a:custGeom>
              <a:avLst/>
              <a:gdLst>
                <a:gd name="T0" fmla="*/ 1404 w 1404"/>
                <a:gd name="T1" fmla="*/ 809 h 862"/>
                <a:gd name="T2" fmla="*/ 1404 w 1404"/>
                <a:gd name="T3" fmla="*/ 862 h 862"/>
                <a:gd name="T4" fmla="*/ 0 w 1404"/>
                <a:gd name="T5" fmla="*/ 52 h 862"/>
                <a:gd name="T6" fmla="*/ 0 w 1404"/>
                <a:gd name="T7" fmla="*/ 0 h 862"/>
                <a:gd name="T8" fmla="*/ 1404 w 1404"/>
                <a:gd name="T9" fmla="*/ 809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4" h="862">
                  <a:moveTo>
                    <a:pt x="1404" y="809"/>
                  </a:moveTo>
                  <a:lnTo>
                    <a:pt x="1404" y="86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1404" y="809"/>
                  </a:lnTo>
                  <a:close/>
                </a:path>
              </a:pathLst>
            </a:custGeom>
            <a:solidFill>
              <a:srgbClr val="9DB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/>
            <p:nvPr>
              <p:custDataLst>
                <p:tags r:id="rId16"/>
              </p:custDataLst>
            </p:nvPr>
          </p:nvSpPr>
          <p:spPr bwMode="auto">
            <a:xfrm>
              <a:off x="8863013" y="4144962"/>
              <a:ext cx="1550988" cy="984250"/>
            </a:xfrm>
            <a:custGeom>
              <a:avLst/>
              <a:gdLst>
                <a:gd name="T0" fmla="*/ 0 w 977"/>
                <a:gd name="T1" fmla="*/ 567 h 620"/>
                <a:gd name="T2" fmla="*/ 977 w 977"/>
                <a:gd name="T3" fmla="*/ 0 h 620"/>
                <a:gd name="T4" fmla="*/ 977 w 977"/>
                <a:gd name="T5" fmla="*/ 53 h 620"/>
                <a:gd name="T6" fmla="*/ 0 w 977"/>
                <a:gd name="T7" fmla="*/ 620 h 620"/>
                <a:gd name="T8" fmla="*/ 0 w 977"/>
                <a:gd name="T9" fmla="*/ 567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7" h="620">
                  <a:moveTo>
                    <a:pt x="0" y="567"/>
                  </a:moveTo>
                  <a:lnTo>
                    <a:pt x="977" y="0"/>
                  </a:lnTo>
                  <a:lnTo>
                    <a:pt x="977" y="53"/>
                  </a:lnTo>
                  <a:lnTo>
                    <a:pt x="0" y="620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8DB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>
              <p:custDataLst>
                <p:tags r:id="rId17"/>
              </p:custDataLst>
            </p:nvPr>
          </p:nvSpPr>
          <p:spPr bwMode="auto">
            <a:xfrm>
              <a:off x="6634163" y="2859087"/>
              <a:ext cx="3779838" cy="2185988"/>
            </a:xfrm>
            <a:custGeom>
              <a:avLst/>
              <a:gdLst>
                <a:gd name="T0" fmla="*/ 0 w 2381"/>
                <a:gd name="T1" fmla="*/ 568 h 1377"/>
                <a:gd name="T2" fmla="*/ 977 w 2381"/>
                <a:gd name="T3" fmla="*/ 0 h 1377"/>
                <a:gd name="T4" fmla="*/ 2381 w 2381"/>
                <a:gd name="T5" fmla="*/ 810 h 1377"/>
                <a:gd name="T6" fmla="*/ 1404 w 2381"/>
                <a:gd name="T7" fmla="*/ 1377 h 1377"/>
                <a:gd name="T8" fmla="*/ 0 w 2381"/>
                <a:gd name="T9" fmla="*/ 568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1" h="1377">
                  <a:moveTo>
                    <a:pt x="0" y="568"/>
                  </a:moveTo>
                  <a:lnTo>
                    <a:pt x="977" y="0"/>
                  </a:lnTo>
                  <a:lnTo>
                    <a:pt x="2381" y="810"/>
                  </a:lnTo>
                  <a:lnTo>
                    <a:pt x="1404" y="1377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C2D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"/>
            <p:cNvSpPr/>
            <p:nvPr>
              <p:custDataLst>
                <p:tags r:id="rId18"/>
              </p:custDataLst>
            </p:nvPr>
          </p:nvSpPr>
          <p:spPr bwMode="auto">
            <a:xfrm>
              <a:off x="6634163" y="2859087"/>
              <a:ext cx="3779838" cy="2185988"/>
            </a:xfrm>
            <a:custGeom>
              <a:avLst/>
              <a:gdLst>
                <a:gd name="T0" fmla="*/ 0 w 2381"/>
                <a:gd name="T1" fmla="*/ 568 h 1377"/>
                <a:gd name="T2" fmla="*/ 977 w 2381"/>
                <a:gd name="T3" fmla="*/ 0 h 1377"/>
                <a:gd name="T4" fmla="*/ 2381 w 2381"/>
                <a:gd name="T5" fmla="*/ 810 h 1377"/>
                <a:gd name="T6" fmla="*/ 1404 w 2381"/>
                <a:gd name="T7" fmla="*/ 1377 h 1377"/>
                <a:gd name="T8" fmla="*/ 0 w 2381"/>
                <a:gd name="T9" fmla="*/ 568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1" h="1377">
                  <a:moveTo>
                    <a:pt x="0" y="568"/>
                  </a:moveTo>
                  <a:lnTo>
                    <a:pt x="977" y="0"/>
                  </a:lnTo>
                  <a:lnTo>
                    <a:pt x="2381" y="810"/>
                  </a:lnTo>
                  <a:lnTo>
                    <a:pt x="1404" y="1377"/>
                  </a:lnTo>
                  <a:lnTo>
                    <a:pt x="0" y="5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>
              <p:custDataLst>
                <p:tags r:id="rId19"/>
              </p:custDataLst>
            </p:nvPr>
          </p:nvSpPr>
          <p:spPr bwMode="auto">
            <a:xfrm>
              <a:off x="8240713" y="2432050"/>
              <a:ext cx="141288" cy="361950"/>
            </a:xfrm>
            <a:custGeom>
              <a:avLst/>
              <a:gdLst>
                <a:gd name="T0" fmla="*/ 89 w 89"/>
                <a:gd name="T1" fmla="*/ 0 h 228"/>
                <a:gd name="T2" fmla="*/ 0 w 89"/>
                <a:gd name="T3" fmla="*/ 51 h 228"/>
                <a:gd name="T4" fmla="*/ 1 w 89"/>
                <a:gd name="T5" fmla="*/ 228 h 228"/>
                <a:gd name="T6" fmla="*/ 89 w 89"/>
                <a:gd name="T7" fmla="*/ 178 h 228"/>
                <a:gd name="T8" fmla="*/ 89 w 89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28">
                  <a:moveTo>
                    <a:pt x="89" y="0"/>
                  </a:moveTo>
                  <a:lnTo>
                    <a:pt x="0" y="51"/>
                  </a:lnTo>
                  <a:lnTo>
                    <a:pt x="1" y="228"/>
                  </a:lnTo>
                  <a:lnTo>
                    <a:pt x="89" y="178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4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5"/>
            <p:cNvSpPr/>
            <p:nvPr>
              <p:custDataLst>
                <p:tags r:id="rId20"/>
              </p:custDataLst>
            </p:nvPr>
          </p:nvSpPr>
          <p:spPr bwMode="auto">
            <a:xfrm>
              <a:off x="8240713" y="2432050"/>
              <a:ext cx="141288" cy="361950"/>
            </a:xfrm>
            <a:custGeom>
              <a:avLst/>
              <a:gdLst>
                <a:gd name="T0" fmla="*/ 89 w 89"/>
                <a:gd name="T1" fmla="*/ 0 h 228"/>
                <a:gd name="T2" fmla="*/ 0 w 89"/>
                <a:gd name="T3" fmla="*/ 51 h 228"/>
                <a:gd name="T4" fmla="*/ 1 w 89"/>
                <a:gd name="T5" fmla="*/ 228 h 228"/>
                <a:gd name="T6" fmla="*/ 89 w 89"/>
                <a:gd name="T7" fmla="*/ 178 h 228"/>
                <a:gd name="T8" fmla="*/ 89 w 89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28">
                  <a:moveTo>
                    <a:pt x="89" y="0"/>
                  </a:moveTo>
                  <a:lnTo>
                    <a:pt x="0" y="51"/>
                  </a:lnTo>
                  <a:lnTo>
                    <a:pt x="1" y="228"/>
                  </a:lnTo>
                  <a:lnTo>
                    <a:pt x="89" y="178"/>
                  </a:lnTo>
                  <a:lnTo>
                    <a:pt x="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"/>
            <p:cNvSpPr/>
            <p:nvPr>
              <p:custDataLst>
                <p:tags r:id="rId21"/>
              </p:custDataLst>
            </p:nvPr>
          </p:nvSpPr>
          <p:spPr bwMode="auto">
            <a:xfrm>
              <a:off x="7569200" y="1676400"/>
              <a:ext cx="247650" cy="374650"/>
            </a:xfrm>
            <a:custGeom>
              <a:avLst/>
              <a:gdLst>
                <a:gd name="T0" fmla="*/ 156 w 156"/>
                <a:gd name="T1" fmla="*/ 0 h 236"/>
                <a:gd name="T2" fmla="*/ 0 w 156"/>
                <a:gd name="T3" fmla="*/ 89 h 236"/>
                <a:gd name="T4" fmla="*/ 0 w 156"/>
                <a:gd name="T5" fmla="*/ 236 h 236"/>
                <a:gd name="T6" fmla="*/ 156 w 156"/>
                <a:gd name="T7" fmla="*/ 148 h 236"/>
                <a:gd name="T8" fmla="*/ 156 w 156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36">
                  <a:moveTo>
                    <a:pt x="156" y="0"/>
                  </a:moveTo>
                  <a:lnTo>
                    <a:pt x="0" y="89"/>
                  </a:lnTo>
                  <a:lnTo>
                    <a:pt x="0" y="236"/>
                  </a:lnTo>
                  <a:lnTo>
                    <a:pt x="156" y="14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8F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7"/>
            <p:cNvSpPr/>
            <p:nvPr>
              <p:custDataLst>
                <p:tags r:id="rId22"/>
              </p:custDataLst>
            </p:nvPr>
          </p:nvSpPr>
          <p:spPr bwMode="auto">
            <a:xfrm>
              <a:off x="7569200" y="1676400"/>
              <a:ext cx="247650" cy="374650"/>
            </a:xfrm>
            <a:custGeom>
              <a:avLst/>
              <a:gdLst>
                <a:gd name="T0" fmla="*/ 156 w 156"/>
                <a:gd name="T1" fmla="*/ 0 h 236"/>
                <a:gd name="T2" fmla="*/ 0 w 156"/>
                <a:gd name="T3" fmla="*/ 89 h 236"/>
                <a:gd name="T4" fmla="*/ 0 w 156"/>
                <a:gd name="T5" fmla="*/ 236 h 236"/>
                <a:gd name="T6" fmla="*/ 156 w 156"/>
                <a:gd name="T7" fmla="*/ 148 h 236"/>
                <a:gd name="T8" fmla="*/ 156 w 156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36">
                  <a:moveTo>
                    <a:pt x="156" y="0"/>
                  </a:moveTo>
                  <a:lnTo>
                    <a:pt x="0" y="89"/>
                  </a:lnTo>
                  <a:lnTo>
                    <a:pt x="0" y="236"/>
                  </a:lnTo>
                  <a:lnTo>
                    <a:pt x="156" y="148"/>
                  </a:lnTo>
                  <a:lnTo>
                    <a:pt x="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8"/>
            <p:cNvSpPr/>
            <p:nvPr>
              <p:custDataLst>
                <p:tags r:id="rId23"/>
              </p:custDataLst>
            </p:nvPr>
          </p:nvSpPr>
          <p:spPr bwMode="auto">
            <a:xfrm>
              <a:off x="6934200" y="2220912"/>
              <a:ext cx="249238" cy="373063"/>
            </a:xfrm>
            <a:custGeom>
              <a:avLst/>
              <a:gdLst>
                <a:gd name="T0" fmla="*/ 157 w 157"/>
                <a:gd name="T1" fmla="*/ 0 h 235"/>
                <a:gd name="T2" fmla="*/ 0 w 157"/>
                <a:gd name="T3" fmla="*/ 89 h 235"/>
                <a:gd name="T4" fmla="*/ 1 w 157"/>
                <a:gd name="T5" fmla="*/ 235 h 235"/>
                <a:gd name="T6" fmla="*/ 157 w 157"/>
                <a:gd name="T7" fmla="*/ 146 h 235"/>
                <a:gd name="T8" fmla="*/ 157 w 157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35">
                  <a:moveTo>
                    <a:pt x="157" y="0"/>
                  </a:moveTo>
                  <a:lnTo>
                    <a:pt x="0" y="89"/>
                  </a:lnTo>
                  <a:lnTo>
                    <a:pt x="1" y="235"/>
                  </a:lnTo>
                  <a:lnTo>
                    <a:pt x="157" y="146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E8F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9"/>
            <p:cNvSpPr/>
            <p:nvPr>
              <p:custDataLst>
                <p:tags r:id="rId24"/>
              </p:custDataLst>
            </p:nvPr>
          </p:nvSpPr>
          <p:spPr bwMode="auto">
            <a:xfrm>
              <a:off x="6934200" y="2220912"/>
              <a:ext cx="249238" cy="373063"/>
            </a:xfrm>
            <a:custGeom>
              <a:avLst/>
              <a:gdLst>
                <a:gd name="T0" fmla="*/ 157 w 157"/>
                <a:gd name="T1" fmla="*/ 0 h 235"/>
                <a:gd name="T2" fmla="*/ 0 w 157"/>
                <a:gd name="T3" fmla="*/ 89 h 235"/>
                <a:gd name="T4" fmla="*/ 1 w 157"/>
                <a:gd name="T5" fmla="*/ 235 h 235"/>
                <a:gd name="T6" fmla="*/ 157 w 157"/>
                <a:gd name="T7" fmla="*/ 146 h 235"/>
                <a:gd name="T8" fmla="*/ 157 w 157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35">
                  <a:moveTo>
                    <a:pt x="157" y="0"/>
                  </a:moveTo>
                  <a:lnTo>
                    <a:pt x="0" y="89"/>
                  </a:lnTo>
                  <a:lnTo>
                    <a:pt x="1" y="235"/>
                  </a:lnTo>
                  <a:lnTo>
                    <a:pt x="157" y="146"/>
                  </a:lnTo>
                  <a:lnTo>
                    <a:pt x="1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6924675" y="2039937"/>
              <a:ext cx="1317625" cy="1549400"/>
            </a:xfrm>
            <a:custGeom>
              <a:avLst/>
              <a:gdLst>
                <a:gd name="T0" fmla="*/ 692 w 692"/>
                <a:gd name="T1" fmla="*/ 396 h 814"/>
                <a:gd name="T2" fmla="*/ 650 w 692"/>
                <a:gd name="T3" fmla="*/ 419 h 814"/>
                <a:gd name="T4" fmla="*/ 650 w 692"/>
                <a:gd name="T5" fmla="*/ 437 h 814"/>
                <a:gd name="T6" fmla="*/ 662 w 692"/>
                <a:gd name="T7" fmla="*/ 430 h 814"/>
                <a:gd name="T8" fmla="*/ 673 w 692"/>
                <a:gd name="T9" fmla="*/ 436 h 814"/>
                <a:gd name="T10" fmla="*/ 692 w 692"/>
                <a:gd name="T11" fmla="*/ 425 h 814"/>
                <a:gd name="T12" fmla="*/ 692 w 692"/>
                <a:gd name="T13" fmla="*/ 396 h 814"/>
                <a:gd name="T14" fmla="*/ 62 w 692"/>
                <a:gd name="T15" fmla="*/ 637 h 814"/>
                <a:gd name="T16" fmla="*/ 62 w 692"/>
                <a:gd name="T17" fmla="*/ 607 h 814"/>
                <a:gd name="T18" fmla="*/ 398 w 692"/>
                <a:gd name="T19" fmla="*/ 418 h 814"/>
                <a:gd name="T20" fmla="*/ 399 w 692"/>
                <a:gd name="T21" fmla="*/ 448 h 814"/>
                <a:gd name="T22" fmla="*/ 62 w 692"/>
                <a:gd name="T23" fmla="*/ 637 h 814"/>
                <a:gd name="T24" fmla="*/ 62 w 692"/>
                <a:gd name="T25" fmla="*/ 566 h 814"/>
                <a:gd name="T26" fmla="*/ 62 w 692"/>
                <a:gd name="T27" fmla="*/ 536 h 814"/>
                <a:gd name="T28" fmla="*/ 398 w 692"/>
                <a:gd name="T29" fmla="*/ 347 h 814"/>
                <a:gd name="T30" fmla="*/ 399 w 692"/>
                <a:gd name="T31" fmla="*/ 377 h 814"/>
                <a:gd name="T32" fmla="*/ 62 w 692"/>
                <a:gd name="T33" fmla="*/ 566 h 814"/>
                <a:gd name="T34" fmla="*/ 62 w 692"/>
                <a:gd name="T35" fmla="*/ 489 h 814"/>
                <a:gd name="T36" fmla="*/ 62 w 692"/>
                <a:gd name="T37" fmla="*/ 459 h 814"/>
                <a:gd name="T38" fmla="*/ 398 w 692"/>
                <a:gd name="T39" fmla="*/ 270 h 814"/>
                <a:gd name="T40" fmla="*/ 399 w 692"/>
                <a:gd name="T41" fmla="*/ 300 h 814"/>
                <a:gd name="T42" fmla="*/ 62 w 692"/>
                <a:gd name="T43" fmla="*/ 489 h 814"/>
                <a:gd name="T44" fmla="*/ 677 w 692"/>
                <a:gd name="T45" fmla="*/ 0 h 814"/>
                <a:gd name="T46" fmla="*/ 677 w 692"/>
                <a:gd name="T47" fmla="*/ 0 h 814"/>
                <a:gd name="T48" fmla="*/ 677 w 692"/>
                <a:gd name="T49" fmla="*/ 0 h 814"/>
                <a:gd name="T50" fmla="*/ 671 w 692"/>
                <a:gd name="T51" fmla="*/ 2 h 814"/>
                <a:gd name="T52" fmla="*/ 671 w 692"/>
                <a:gd name="T53" fmla="*/ 2 h 814"/>
                <a:gd name="T54" fmla="*/ 7 w 692"/>
                <a:gd name="T55" fmla="*/ 379 h 814"/>
                <a:gd name="T56" fmla="*/ 0 w 692"/>
                <a:gd name="T57" fmla="*/ 390 h 814"/>
                <a:gd name="T58" fmla="*/ 2 w 692"/>
                <a:gd name="T59" fmla="*/ 814 h 814"/>
                <a:gd name="T60" fmla="*/ 66 w 692"/>
                <a:gd name="T61" fmla="*/ 777 h 814"/>
                <a:gd name="T62" fmla="*/ 66 w 692"/>
                <a:gd name="T63" fmla="*/ 735 h 814"/>
                <a:gd name="T64" fmla="*/ 608 w 692"/>
                <a:gd name="T65" fmla="*/ 431 h 814"/>
                <a:gd name="T66" fmla="*/ 608 w 692"/>
                <a:gd name="T67" fmla="*/ 340 h 814"/>
                <a:gd name="T68" fmla="*/ 442 w 692"/>
                <a:gd name="T69" fmla="*/ 434 h 814"/>
                <a:gd name="T70" fmla="*/ 442 w 692"/>
                <a:gd name="T71" fmla="*/ 245 h 814"/>
                <a:gd name="T72" fmla="*/ 642 w 692"/>
                <a:gd name="T73" fmla="*/ 131 h 814"/>
                <a:gd name="T74" fmla="*/ 643 w 692"/>
                <a:gd name="T75" fmla="*/ 275 h 814"/>
                <a:gd name="T76" fmla="*/ 691 w 692"/>
                <a:gd name="T77" fmla="*/ 248 h 814"/>
                <a:gd name="T78" fmla="*/ 690 w 692"/>
                <a:gd name="T79" fmla="*/ 13 h 814"/>
                <a:gd name="T80" fmla="*/ 677 w 692"/>
                <a:gd name="T81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2" h="814">
                  <a:moveTo>
                    <a:pt x="692" y="396"/>
                  </a:moveTo>
                  <a:cubicBezTo>
                    <a:pt x="650" y="419"/>
                    <a:pt x="650" y="419"/>
                    <a:pt x="650" y="419"/>
                  </a:cubicBezTo>
                  <a:cubicBezTo>
                    <a:pt x="650" y="437"/>
                    <a:pt x="650" y="437"/>
                    <a:pt x="650" y="437"/>
                  </a:cubicBezTo>
                  <a:cubicBezTo>
                    <a:pt x="662" y="430"/>
                    <a:pt x="662" y="430"/>
                    <a:pt x="662" y="430"/>
                  </a:cubicBezTo>
                  <a:cubicBezTo>
                    <a:pt x="673" y="436"/>
                    <a:pt x="673" y="436"/>
                    <a:pt x="673" y="436"/>
                  </a:cubicBezTo>
                  <a:cubicBezTo>
                    <a:pt x="692" y="425"/>
                    <a:pt x="692" y="425"/>
                    <a:pt x="692" y="425"/>
                  </a:cubicBezTo>
                  <a:cubicBezTo>
                    <a:pt x="692" y="396"/>
                    <a:pt x="692" y="396"/>
                    <a:pt x="692" y="396"/>
                  </a:cubicBezTo>
                  <a:moveTo>
                    <a:pt x="62" y="637"/>
                  </a:moveTo>
                  <a:cubicBezTo>
                    <a:pt x="62" y="607"/>
                    <a:pt x="62" y="607"/>
                    <a:pt x="62" y="607"/>
                  </a:cubicBezTo>
                  <a:cubicBezTo>
                    <a:pt x="398" y="418"/>
                    <a:pt x="398" y="418"/>
                    <a:pt x="398" y="418"/>
                  </a:cubicBezTo>
                  <a:cubicBezTo>
                    <a:pt x="399" y="448"/>
                    <a:pt x="399" y="448"/>
                    <a:pt x="399" y="448"/>
                  </a:cubicBezTo>
                  <a:cubicBezTo>
                    <a:pt x="62" y="637"/>
                    <a:pt x="62" y="637"/>
                    <a:pt x="62" y="637"/>
                  </a:cubicBezTo>
                  <a:moveTo>
                    <a:pt x="62" y="566"/>
                  </a:moveTo>
                  <a:cubicBezTo>
                    <a:pt x="62" y="536"/>
                    <a:pt x="62" y="536"/>
                    <a:pt x="62" y="536"/>
                  </a:cubicBezTo>
                  <a:cubicBezTo>
                    <a:pt x="398" y="347"/>
                    <a:pt x="398" y="347"/>
                    <a:pt x="398" y="347"/>
                  </a:cubicBezTo>
                  <a:cubicBezTo>
                    <a:pt x="399" y="377"/>
                    <a:pt x="399" y="377"/>
                    <a:pt x="399" y="377"/>
                  </a:cubicBezTo>
                  <a:cubicBezTo>
                    <a:pt x="62" y="566"/>
                    <a:pt x="62" y="566"/>
                    <a:pt x="62" y="566"/>
                  </a:cubicBezTo>
                  <a:moveTo>
                    <a:pt x="62" y="489"/>
                  </a:moveTo>
                  <a:cubicBezTo>
                    <a:pt x="62" y="459"/>
                    <a:pt x="62" y="459"/>
                    <a:pt x="62" y="459"/>
                  </a:cubicBezTo>
                  <a:cubicBezTo>
                    <a:pt x="398" y="270"/>
                    <a:pt x="398" y="270"/>
                    <a:pt x="398" y="270"/>
                  </a:cubicBezTo>
                  <a:cubicBezTo>
                    <a:pt x="399" y="300"/>
                    <a:pt x="399" y="300"/>
                    <a:pt x="399" y="300"/>
                  </a:cubicBezTo>
                  <a:cubicBezTo>
                    <a:pt x="62" y="489"/>
                    <a:pt x="62" y="489"/>
                    <a:pt x="62" y="489"/>
                  </a:cubicBezTo>
                  <a:moveTo>
                    <a:pt x="677" y="0"/>
                  </a:moveTo>
                  <a:cubicBezTo>
                    <a:pt x="677" y="0"/>
                    <a:pt x="677" y="0"/>
                    <a:pt x="677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75" y="0"/>
                    <a:pt x="673" y="1"/>
                    <a:pt x="671" y="2"/>
                  </a:cubicBezTo>
                  <a:cubicBezTo>
                    <a:pt x="671" y="2"/>
                    <a:pt x="671" y="2"/>
                    <a:pt x="671" y="2"/>
                  </a:cubicBezTo>
                  <a:cubicBezTo>
                    <a:pt x="7" y="379"/>
                    <a:pt x="7" y="379"/>
                    <a:pt x="7" y="379"/>
                  </a:cubicBezTo>
                  <a:cubicBezTo>
                    <a:pt x="3" y="381"/>
                    <a:pt x="0" y="385"/>
                    <a:pt x="0" y="390"/>
                  </a:cubicBezTo>
                  <a:cubicBezTo>
                    <a:pt x="2" y="814"/>
                    <a:pt x="2" y="814"/>
                    <a:pt x="2" y="814"/>
                  </a:cubicBezTo>
                  <a:cubicBezTo>
                    <a:pt x="66" y="777"/>
                    <a:pt x="66" y="777"/>
                    <a:pt x="66" y="777"/>
                  </a:cubicBezTo>
                  <a:cubicBezTo>
                    <a:pt x="66" y="735"/>
                    <a:pt x="66" y="735"/>
                    <a:pt x="66" y="735"/>
                  </a:cubicBezTo>
                  <a:cubicBezTo>
                    <a:pt x="608" y="431"/>
                    <a:pt x="608" y="431"/>
                    <a:pt x="608" y="431"/>
                  </a:cubicBezTo>
                  <a:cubicBezTo>
                    <a:pt x="608" y="340"/>
                    <a:pt x="608" y="340"/>
                    <a:pt x="608" y="340"/>
                  </a:cubicBezTo>
                  <a:cubicBezTo>
                    <a:pt x="442" y="434"/>
                    <a:pt x="442" y="434"/>
                    <a:pt x="442" y="434"/>
                  </a:cubicBezTo>
                  <a:cubicBezTo>
                    <a:pt x="442" y="245"/>
                    <a:pt x="442" y="245"/>
                    <a:pt x="442" y="245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43" y="275"/>
                    <a:pt x="643" y="275"/>
                    <a:pt x="643" y="275"/>
                  </a:cubicBezTo>
                  <a:cubicBezTo>
                    <a:pt x="691" y="248"/>
                    <a:pt x="691" y="248"/>
                    <a:pt x="691" y="248"/>
                  </a:cubicBezTo>
                  <a:cubicBezTo>
                    <a:pt x="690" y="13"/>
                    <a:pt x="690" y="13"/>
                    <a:pt x="690" y="13"/>
                  </a:cubicBezTo>
                  <a:cubicBezTo>
                    <a:pt x="690" y="6"/>
                    <a:pt x="684" y="0"/>
                    <a:pt x="677" y="0"/>
                  </a:cubicBezTo>
                </a:path>
              </a:pathLst>
            </a:custGeom>
            <a:solidFill>
              <a:srgbClr val="D5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1"/>
            <p:cNvSpPr/>
            <p:nvPr>
              <p:custDataLst>
                <p:tags r:id="rId26"/>
              </p:custDataLst>
            </p:nvPr>
          </p:nvSpPr>
          <p:spPr bwMode="auto">
            <a:xfrm>
              <a:off x="8205788" y="2849562"/>
              <a:ext cx="36513" cy="42863"/>
            </a:xfrm>
            <a:custGeom>
              <a:avLst/>
              <a:gdLst>
                <a:gd name="T0" fmla="*/ 23 w 23"/>
                <a:gd name="T1" fmla="*/ 0 h 27"/>
                <a:gd name="T2" fmla="*/ 0 w 23"/>
                <a:gd name="T3" fmla="*/ 13 h 27"/>
                <a:gd name="T4" fmla="*/ 23 w 23"/>
                <a:gd name="T5" fmla="*/ 27 h 27"/>
                <a:gd name="T6" fmla="*/ 23 w 2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lnTo>
                    <a:pt x="0" y="13"/>
                  </a:lnTo>
                  <a:lnTo>
                    <a:pt x="23" y="2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F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2"/>
            <p:cNvSpPr/>
            <p:nvPr>
              <p:custDataLst>
                <p:tags r:id="rId27"/>
              </p:custDataLst>
            </p:nvPr>
          </p:nvSpPr>
          <p:spPr bwMode="auto">
            <a:xfrm>
              <a:off x="8205788" y="2849562"/>
              <a:ext cx="36513" cy="42863"/>
            </a:xfrm>
            <a:custGeom>
              <a:avLst/>
              <a:gdLst>
                <a:gd name="T0" fmla="*/ 23 w 23"/>
                <a:gd name="T1" fmla="*/ 0 h 27"/>
                <a:gd name="T2" fmla="*/ 0 w 23"/>
                <a:gd name="T3" fmla="*/ 13 h 27"/>
                <a:gd name="T4" fmla="*/ 23 w 23"/>
                <a:gd name="T5" fmla="*/ 27 h 27"/>
                <a:gd name="T6" fmla="*/ 23 w 2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lnTo>
                    <a:pt x="0" y="13"/>
                  </a:lnTo>
                  <a:lnTo>
                    <a:pt x="23" y="27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3"/>
            <p:cNvSpPr/>
            <p:nvPr>
              <p:custDataLst>
                <p:tags r:id="rId28"/>
              </p:custDataLst>
            </p:nvPr>
          </p:nvSpPr>
          <p:spPr bwMode="auto">
            <a:xfrm>
              <a:off x="6927850" y="2859087"/>
              <a:ext cx="1314450" cy="862013"/>
            </a:xfrm>
            <a:custGeom>
              <a:avLst/>
              <a:gdLst>
                <a:gd name="T0" fmla="*/ 660 w 690"/>
                <a:gd name="T1" fmla="*/ 0 h 453"/>
                <a:gd name="T2" fmla="*/ 648 w 690"/>
                <a:gd name="T3" fmla="*/ 7 h 453"/>
                <a:gd name="T4" fmla="*/ 649 w 690"/>
                <a:gd name="T5" fmla="*/ 42 h 453"/>
                <a:gd name="T6" fmla="*/ 64 w 690"/>
                <a:gd name="T7" fmla="*/ 369 h 453"/>
                <a:gd name="T8" fmla="*/ 64 w 690"/>
                <a:gd name="T9" fmla="*/ 347 h 453"/>
                <a:gd name="T10" fmla="*/ 0 w 690"/>
                <a:gd name="T11" fmla="*/ 384 h 453"/>
                <a:gd name="T12" fmla="*/ 0 w 690"/>
                <a:gd name="T13" fmla="*/ 440 h 453"/>
                <a:gd name="T14" fmla="*/ 0 w 690"/>
                <a:gd name="T15" fmla="*/ 440 h 453"/>
                <a:gd name="T16" fmla="*/ 0 w 690"/>
                <a:gd name="T17" fmla="*/ 441 h 453"/>
                <a:gd name="T18" fmla="*/ 1 w 690"/>
                <a:gd name="T19" fmla="*/ 446 h 453"/>
                <a:gd name="T20" fmla="*/ 1 w 690"/>
                <a:gd name="T21" fmla="*/ 446 h 453"/>
                <a:gd name="T22" fmla="*/ 13 w 690"/>
                <a:gd name="T23" fmla="*/ 453 h 453"/>
                <a:gd name="T24" fmla="*/ 19 w 690"/>
                <a:gd name="T25" fmla="*/ 451 h 453"/>
                <a:gd name="T26" fmla="*/ 683 w 690"/>
                <a:gd name="T27" fmla="*/ 74 h 453"/>
                <a:gd name="T28" fmla="*/ 690 w 690"/>
                <a:gd name="T29" fmla="*/ 63 h 453"/>
                <a:gd name="T30" fmla="*/ 690 w 690"/>
                <a:gd name="T31" fmla="*/ 18 h 453"/>
                <a:gd name="T32" fmla="*/ 671 w 690"/>
                <a:gd name="T33" fmla="*/ 6 h 453"/>
                <a:gd name="T34" fmla="*/ 660 w 690"/>
                <a:gd name="T35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0" h="453">
                  <a:moveTo>
                    <a:pt x="660" y="0"/>
                  </a:moveTo>
                  <a:cubicBezTo>
                    <a:pt x="648" y="7"/>
                    <a:pt x="648" y="7"/>
                    <a:pt x="648" y="7"/>
                  </a:cubicBezTo>
                  <a:cubicBezTo>
                    <a:pt x="649" y="42"/>
                    <a:pt x="649" y="42"/>
                    <a:pt x="649" y="42"/>
                  </a:cubicBezTo>
                  <a:cubicBezTo>
                    <a:pt x="64" y="369"/>
                    <a:pt x="64" y="369"/>
                    <a:pt x="64" y="369"/>
                  </a:cubicBezTo>
                  <a:cubicBezTo>
                    <a:pt x="64" y="347"/>
                    <a:pt x="64" y="347"/>
                    <a:pt x="64" y="34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40"/>
                    <a:pt x="0" y="440"/>
                    <a:pt x="0" y="441"/>
                  </a:cubicBezTo>
                  <a:cubicBezTo>
                    <a:pt x="0" y="443"/>
                    <a:pt x="1" y="444"/>
                    <a:pt x="1" y="446"/>
                  </a:cubicBezTo>
                  <a:cubicBezTo>
                    <a:pt x="1" y="446"/>
                    <a:pt x="1" y="446"/>
                    <a:pt x="1" y="446"/>
                  </a:cubicBezTo>
                  <a:cubicBezTo>
                    <a:pt x="4" y="450"/>
                    <a:pt x="8" y="453"/>
                    <a:pt x="13" y="453"/>
                  </a:cubicBezTo>
                  <a:cubicBezTo>
                    <a:pt x="15" y="453"/>
                    <a:pt x="17" y="453"/>
                    <a:pt x="19" y="451"/>
                  </a:cubicBezTo>
                  <a:cubicBezTo>
                    <a:pt x="683" y="74"/>
                    <a:pt x="683" y="74"/>
                    <a:pt x="683" y="74"/>
                  </a:cubicBezTo>
                  <a:cubicBezTo>
                    <a:pt x="688" y="72"/>
                    <a:pt x="690" y="68"/>
                    <a:pt x="690" y="63"/>
                  </a:cubicBezTo>
                  <a:cubicBezTo>
                    <a:pt x="690" y="18"/>
                    <a:pt x="690" y="18"/>
                    <a:pt x="690" y="18"/>
                  </a:cubicBezTo>
                  <a:cubicBezTo>
                    <a:pt x="671" y="6"/>
                    <a:pt x="671" y="6"/>
                    <a:pt x="671" y="6"/>
                  </a:cubicBezTo>
                  <a:cubicBezTo>
                    <a:pt x="660" y="0"/>
                    <a:pt x="660" y="0"/>
                    <a:pt x="660" y="0"/>
                  </a:cubicBezTo>
                </a:path>
              </a:pathLst>
            </a:custGeom>
            <a:solidFill>
              <a:srgbClr val="B7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"/>
            <p:cNvSpPr/>
            <p:nvPr>
              <p:custDataLst>
                <p:tags r:id="rId29"/>
              </p:custDataLst>
            </p:nvPr>
          </p:nvSpPr>
          <p:spPr bwMode="auto">
            <a:xfrm>
              <a:off x="8081963" y="2513012"/>
              <a:ext cx="160338" cy="347663"/>
            </a:xfrm>
            <a:custGeom>
              <a:avLst/>
              <a:gdLst>
                <a:gd name="T0" fmla="*/ 100 w 101"/>
                <a:gd name="T1" fmla="*/ 0 h 219"/>
                <a:gd name="T2" fmla="*/ 42 w 101"/>
                <a:gd name="T3" fmla="*/ 32 h 219"/>
                <a:gd name="T4" fmla="*/ 42 w 101"/>
                <a:gd name="T5" fmla="*/ 86 h 219"/>
                <a:gd name="T6" fmla="*/ 0 w 101"/>
                <a:gd name="T7" fmla="*/ 110 h 219"/>
                <a:gd name="T8" fmla="*/ 0 w 101"/>
                <a:gd name="T9" fmla="*/ 219 h 219"/>
                <a:gd name="T10" fmla="*/ 51 w 101"/>
                <a:gd name="T11" fmla="*/ 191 h 219"/>
                <a:gd name="T12" fmla="*/ 51 w 101"/>
                <a:gd name="T13" fmla="*/ 205 h 219"/>
                <a:gd name="T14" fmla="*/ 101 w 101"/>
                <a:gd name="T15" fmla="*/ 177 h 219"/>
                <a:gd name="T16" fmla="*/ 100 w 101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19">
                  <a:moveTo>
                    <a:pt x="100" y="0"/>
                  </a:moveTo>
                  <a:lnTo>
                    <a:pt x="42" y="32"/>
                  </a:lnTo>
                  <a:lnTo>
                    <a:pt x="42" y="86"/>
                  </a:lnTo>
                  <a:lnTo>
                    <a:pt x="0" y="110"/>
                  </a:lnTo>
                  <a:lnTo>
                    <a:pt x="0" y="219"/>
                  </a:lnTo>
                  <a:lnTo>
                    <a:pt x="51" y="191"/>
                  </a:lnTo>
                  <a:lnTo>
                    <a:pt x="51" y="205"/>
                  </a:lnTo>
                  <a:lnTo>
                    <a:pt x="101" y="17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8E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"/>
            <p:cNvSpPr/>
            <p:nvPr>
              <p:custDataLst>
                <p:tags r:id="rId30"/>
              </p:custDataLst>
            </p:nvPr>
          </p:nvSpPr>
          <p:spPr bwMode="auto">
            <a:xfrm>
              <a:off x="8081963" y="2513012"/>
              <a:ext cx="160338" cy="347663"/>
            </a:xfrm>
            <a:custGeom>
              <a:avLst/>
              <a:gdLst>
                <a:gd name="T0" fmla="*/ 100 w 101"/>
                <a:gd name="T1" fmla="*/ 0 h 219"/>
                <a:gd name="T2" fmla="*/ 42 w 101"/>
                <a:gd name="T3" fmla="*/ 32 h 219"/>
                <a:gd name="T4" fmla="*/ 42 w 101"/>
                <a:gd name="T5" fmla="*/ 86 h 219"/>
                <a:gd name="T6" fmla="*/ 0 w 101"/>
                <a:gd name="T7" fmla="*/ 110 h 219"/>
                <a:gd name="T8" fmla="*/ 0 w 101"/>
                <a:gd name="T9" fmla="*/ 219 h 219"/>
                <a:gd name="T10" fmla="*/ 51 w 101"/>
                <a:gd name="T11" fmla="*/ 191 h 219"/>
                <a:gd name="T12" fmla="*/ 51 w 101"/>
                <a:gd name="T13" fmla="*/ 205 h 219"/>
                <a:gd name="T14" fmla="*/ 101 w 101"/>
                <a:gd name="T15" fmla="*/ 177 h 219"/>
                <a:gd name="T16" fmla="*/ 100 w 101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19">
                  <a:moveTo>
                    <a:pt x="100" y="0"/>
                  </a:moveTo>
                  <a:lnTo>
                    <a:pt x="42" y="32"/>
                  </a:lnTo>
                  <a:lnTo>
                    <a:pt x="42" y="86"/>
                  </a:lnTo>
                  <a:lnTo>
                    <a:pt x="0" y="110"/>
                  </a:lnTo>
                  <a:lnTo>
                    <a:pt x="0" y="219"/>
                  </a:lnTo>
                  <a:lnTo>
                    <a:pt x="51" y="191"/>
                  </a:lnTo>
                  <a:lnTo>
                    <a:pt x="51" y="205"/>
                  </a:lnTo>
                  <a:lnTo>
                    <a:pt x="101" y="177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6"/>
            <p:cNvSpPr/>
            <p:nvPr>
              <p:custDataLst>
                <p:tags r:id="rId31"/>
              </p:custDataLst>
            </p:nvPr>
          </p:nvSpPr>
          <p:spPr bwMode="auto">
            <a:xfrm>
              <a:off x="6902450" y="2027237"/>
              <a:ext cx="1311275" cy="1576388"/>
            </a:xfrm>
            <a:custGeom>
              <a:avLst/>
              <a:gdLst>
                <a:gd name="T0" fmla="*/ 677 w 688"/>
                <a:gd name="T1" fmla="*/ 0 h 828"/>
                <a:gd name="T2" fmla="*/ 670 w 688"/>
                <a:gd name="T3" fmla="*/ 2 h 828"/>
                <a:gd name="T4" fmla="*/ 6 w 688"/>
                <a:gd name="T5" fmla="*/ 379 h 828"/>
                <a:gd name="T6" fmla="*/ 0 w 688"/>
                <a:gd name="T7" fmla="*/ 390 h 828"/>
                <a:gd name="T8" fmla="*/ 1 w 688"/>
                <a:gd name="T9" fmla="*/ 828 h 828"/>
                <a:gd name="T10" fmla="*/ 13 w 688"/>
                <a:gd name="T11" fmla="*/ 821 h 828"/>
                <a:gd name="T12" fmla="*/ 11 w 688"/>
                <a:gd name="T13" fmla="*/ 397 h 828"/>
                <a:gd name="T14" fmla="*/ 18 w 688"/>
                <a:gd name="T15" fmla="*/ 386 h 828"/>
                <a:gd name="T16" fmla="*/ 682 w 688"/>
                <a:gd name="T17" fmla="*/ 9 h 828"/>
                <a:gd name="T18" fmla="*/ 682 w 688"/>
                <a:gd name="T19" fmla="*/ 9 h 828"/>
                <a:gd name="T20" fmla="*/ 688 w 688"/>
                <a:gd name="T21" fmla="*/ 7 h 828"/>
                <a:gd name="T22" fmla="*/ 688 w 688"/>
                <a:gd name="T23" fmla="*/ 7 h 828"/>
                <a:gd name="T24" fmla="*/ 677 w 688"/>
                <a:gd name="T25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8" h="828">
                  <a:moveTo>
                    <a:pt x="677" y="0"/>
                  </a:moveTo>
                  <a:cubicBezTo>
                    <a:pt x="675" y="0"/>
                    <a:pt x="672" y="1"/>
                    <a:pt x="670" y="2"/>
                  </a:cubicBezTo>
                  <a:cubicBezTo>
                    <a:pt x="6" y="379"/>
                    <a:pt x="6" y="379"/>
                    <a:pt x="6" y="379"/>
                  </a:cubicBezTo>
                  <a:cubicBezTo>
                    <a:pt x="2" y="381"/>
                    <a:pt x="0" y="385"/>
                    <a:pt x="0" y="390"/>
                  </a:cubicBezTo>
                  <a:cubicBezTo>
                    <a:pt x="1" y="828"/>
                    <a:pt x="1" y="828"/>
                    <a:pt x="1" y="828"/>
                  </a:cubicBezTo>
                  <a:cubicBezTo>
                    <a:pt x="13" y="821"/>
                    <a:pt x="13" y="821"/>
                    <a:pt x="13" y="821"/>
                  </a:cubicBezTo>
                  <a:cubicBezTo>
                    <a:pt x="11" y="397"/>
                    <a:pt x="11" y="397"/>
                    <a:pt x="11" y="397"/>
                  </a:cubicBezTo>
                  <a:cubicBezTo>
                    <a:pt x="11" y="392"/>
                    <a:pt x="14" y="388"/>
                    <a:pt x="18" y="386"/>
                  </a:cubicBezTo>
                  <a:cubicBezTo>
                    <a:pt x="682" y="9"/>
                    <a:pt x="682" y="9"/>
                    <a:pt x="682" y="9"/>
                  </a:cubicBezTo>
                  <a:cubicBezTo>
                    <a:pt x="682" y="9"/>
                    <a:pt x="682" y="9"/>
                    <a:pt x="682" y="9"/>
                  </a:cubicBezTo>
                  <a:cubicBezTo>
                    <a:pt x="684" y="8"/>
                    <a:pt x="686" y="7"/>
                    <a:pt x="688" y="7"/>
                  </a:cubicBezTo>
                  <a:cubicBezTo>
                    <a:pt x="688" y="7"/>
                    <a:pt x="688" y="7"/>
                    <a:pt x="688" y="7"/>
                  </a:cubicBezTo>
                  <a:cubicBezTo>
                    <a:pt x="686" y="3"/>
                    <a:pt x="681" y="0"/>
                    <a:pt x="677" y="0"/>
                  </a:cubicBezTo>
                </a:path>
              </a:pathLst>
            </a:custGeom>
            <a:solidFill>
              <a:srgbClr val="C4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/>
            <p:cNvSpPr/>
            <p:nvPr>
              <p:custDataLst>
                <p:tags r:id="rId32"/>
              </p:custDataLst>
            </p:nvPr>
          </p:nvSpPr>
          <p:spPr bwMode="auto">
            <a:xfrm>
              <a:off x="6905625" y="3589337"/>
              <a:ext cx="23813" cy="117475"/>
            </a:xfrm>
            <a:custGeom>
              <a:avLst/>
              <a:gdLst>
                <a:gd name="T0" fmla="*/ 12 w 13"/>
                <a:gd name="T1" fmla="*/ 0 h 62"/>
                <a:gd name="T2" fmla="*/ 0 w 13"/>
                <a:gd name="T3" fmla="*/ 7 h 62"/>
                <a:gd name="T4" fmla="*/ 0 w 13"/>
                <a:gd name="T5" fmla="*/ 49 h 62"/>
                <a:gd name="T6" fmla="*/ 13 w 13"/>
                <a:gd name="T7" fmla="*/ 62 h 62"/>
                <a:gd name="T8" fmla="*/ 13 w 13"/>
                <a:gd name="T9" fmla="*/ 62 h 62"/>
                <a:gd name="T10" fmla="*/ 13 w 13"/>
                <a:gd name="T11" fmla="*/ 62 h 62"/>
                <a:gd name="T12" fmla="*/ 12 w 13"/>
                <a:gd name="T13" fmla="*/ 57 h 62"/>
                <a:gd name="T14" fmla="*/ 12 w 13"/>
                <a:gd name="T15" fmla="*/ 56 h 62"/>
                <a:gd name="T16" fmla="*/ 12 w 13"/>
                <a:gd name="T17" fmla="*/ 56 h 62"/>
                <a:gd name="T18" fmla="*/ 12 w 13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2">
                  <a:moveTo>
                    <a:pt x="1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7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0"/>
                    <a:pt x="12" y="59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A6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8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7766050" y="2289175"/>
              <a:ext cx="382588" cy="577850"/>
            </a:xfrm>
            <a:custGeom>
              <a:avLst/>
              <a:gdLst>
                <a:gd name="T0" fmla="*/ 90 w 201"/>
                <a:gd name="T1" fmla="*/ 220 h 303"/>
                <a:gd name="T2" fmla="*/ 62 w 201"/>
                <a:gd name="T3" fmla="*/ 185 h 303"/>
                <a:gd name="T4" fmla="*/ 112 w 201"/>
                <a:gd name="T5" fmla="*/ 99 h 303"/>
                <a:gd name="T6" fmla="*/ 135 w 201"/>
                <a:gd name="T7" fmla="*/ 93 h 303"/>
                <a:gd name="T8" fmla="*/ 163 w 201"/>
                <a:gd name="T9" fmla="*/ 128 h 303"/>
                <a:gd name="T10" fmla="*/ 113 w 201"/>
                <a:gd name="T11" fmla="*/ 213 h 303"/>
                <a:gd name="T12" fmla="*/ 90 w 201"/>
                <a:gd name="T13" fmla="*/ 220 h 303"/>
                <a:gd name="T14" fmla="*/ 200 w 201"/>
                <a:gd name="T15" fmla="*/ 0 h 303"/>
                <a:gd name="T16" fmla="*/ 0 w 201"/>
                <a:gd name="T17" fmla="*/ 114 h 303"/>
                <a:gd name="T18" fmla="*/ 0 w 201"/>
                <a:gd name="T19" fmla="*/ 303 h 303"/>
                <a:gd name="T20" fmla="*/ 166 w 201"/>
                <a:gd name="T21" fmla="*/ 209 h 303"/>
                <a:gd name="T22" fmla="*/ 166 w 201"/>
                <a:gd name="T23" fmla="*/ 164 h 303"/>
                <a:gd name="T24" fmla="*/ 201 w 201"/>
                <a:gd name="T25" fmla="*/ 144 h 303"/>
                <a:gd name="T26" fmla="*/ 200 w 201"/>
                <a:gd name="T2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303">
                  <a:moveTo>
                    <a:pt x="90" y="220"/>
                  </a:moveTo>
                  <a:cubicBezTo>
                    <a:pt x="74" y="220"/>
                    <a:pt x="62" y="207"/>
                    <a:pt x="62" y="185"/>
                  </a:cubicBezTo>
                  <a:cubicBezTo>
                    <a:pt x="62" y="153"/>
                    <a:pt x="85" y="115"/>
                    <a:pt x="112" y="99"/>
                  </a:cubicBezTo>
                  <a:cubicBezTo>
                    <a:pt x="120" y="95"/>
                    <a:pt x="128" y="93"/>
                    <a:pt x="135" y="93"/>
                  </a:cubicBezTo>
                  <a:cubicBezTo>
                    <a:pt x="151" y="93"/>
                    <a:pt x="163" y="105"/>
                    <a:pt x="163" y="128"/>
                  </a:cubicBezTo>
                  <a:cubicBezTo>
                    <a:pt x="163" y="159"/>
                    <a:pt x="140" y="197"/>
                    <a:pt x="113" y="213"/>
                  </a:cubicBezTo>
                  <a:cubicBezTo>
                    <a:pt x="105" y="218"/>
                    <a:pt x="97" y="220"/>
                    <a:pt x="90" y="220"/>
                  </a:cubicBezTo>
                  <a:moveTo>
                    <a:pt x="200" y="0"/>
                  </a:moveTo>
                  <a:cubicBezTo>
                    <a:pt x="0" y="114"/>
                    <a:pt x="0" y="114"/>
                    <a:pt x="0" y="114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66" y="209"/>
                    <a:pt x="166" y="209"/>
                    <a:pt x="166" y="209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0"/>
                    <a:pt x="200" y="0"/>
                    <a:pt x="200" y="0"/>
                  </a:cubicBezTo>
                </a:path>
              </a:pathLst>
            </a:custGeom>
            <a:solidFill>
              <a:srgbClr val="EA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9"/>
            <p:cNvSpPr/>
            <p:nvPr>
              <p:custDataLst>
                <p:tags r:id="rId34"/>
              </p:custDataLst>
            </p:nvPr>
          </p:nvSpPr>
          <p:spPr bwMode="auto">
            <a:xfrm>
              <a:off x="8081963" y="2563812"/>
              <a:ext cx="66675" cy="123825"/>
            </a:xfrm>
            <a:custGeom>
              <a:avLst/>
              <a:gdLst>
                <a:gd name="T0" fmla="*/ 42 w 42"/>
                <a:gd name="T1" fmla="*/ 0 h 78"/>
                <a:gd name="T2" fmla="*/ 0 w 42"/>
                <a:gd name="T3" fmla="*/ 24 h 78"/>
                <a:gd name="T4" fmla="*/ 0 w 42"/>
                <a:gd name="T5" fmla="*/ 78 h 78"/>
                <a:gd name="T6" fmla="*/ 42 w 42"/>
                <a:gd name="T7" fmla="*/ 54 h 78"/>
                <a:gd name="T8" fmla="*/ 42 w 42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8">
                  <a:moveTo>
                    <a:pt x="42" y="0"/>
                  </a:moveTo>
                  <a:lnTo>
                    <a:pt x="0" y="24"/>
                  </a:lnTo>
                  <a:lnTo>
                    <a:pt x="0" y="78"/>
                  </a:lnTo>
                  <a:lnTo>
                    <a:pt x="42" y="5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D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0"/>
            <p:cNvSpPr/>
            <p:nvPr>
              <p:custDataLst>
                <p:tags r:id="rId35"/>
              </p:custDataLst>
            </p:nvPr>
          </p:nvSpPr>
          <p:spPr bwMode="auto">
            <a:xfrm>
              <a:off x="8081963" y="2563812"/>
              <a:ext cx="66675" cy="123825"/>
            </a:xfrm>
            <a:custGeom>
              <a:avLst/>
              <a:gdLst>
                <a:gd name="T0" fmla="*/ 42 w 42"/>
                <a:gd name="T1" fmla="*/ 0 h 78"/>
                <a:gd name="T2" fmla="*/ 0 w 42"/>
                <a:gd name="T3" fmla="*/ 24 h 78"/>
                <a:gd name="T4" fmla="*/ 0 w 42"/>
                <a:gd name="T5" fmla="*/ 78 h 78"/>
                <a:gd name="T6" fmla="*/ 42 w 42"/>
                <a:gd name="T7" fmla="*/ 54 h 78"/>
                <a:gd name="T8" fmla="*/ 42 w 42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8">
                  <a:moveTo>
                    <a:pt x="42" y="0"/>
                  </a:moveTo>
                  <a:lnTo>
                    <a:pt x="0" y="24"/>
                  </a:lnTo>
                  <a:lnTo>
                    <a:pt x="0" y="78"/>
                  </a:lnTo>
                  <a:lnTo>
                    <a:pt x="42" y="54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1"/>
            <p:cNvSpPr/>
            <p:nvPr>
              <p:custDataLst>
                <p:tags r:id="rId36"/>
              </p:custDataLst>
            </p:nvPr>
          </p:nvSpPr>
          <p:spPr bwMode="auto">
            <a:xfrm>
              <a:off x="7042150" y="2554287"/>
              <a:ext cx="641350" cy="415925"/>
            </a:xfrm>
            <a:custGeom>
              <a:avLst/>
              <a:gdLst>
                <a:gd name="T0" fmla="*/ 403 w 404"/>
                <a:gd name="T1" fmla="*/ 0 h 262"/>
                <a:gd name="T2" fmla="*/ 0 w 404"/>
                <a:gd name="T3" fmla="*/ 227 h 262"/>
                <a:gd name="T4" fmla="*/ 0 w 404"/>
                <a:gd name="T5" fmla="*/ 262 h 262"/>
                <a:gd name="T6" fmla="*/ 404 w 404"/>
                <a:gd name="T7" fmla="*/ 36 h 262"/>
                <a:gd name="T8" fmla="*/ 403 w 404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2">
                  <a:moveTo>
                    <a:pt x="403" y="0"/>
                  </a:moveTo>
                  <a:lnTo>
                    <a:pt x="0" y="227"/>
                  </a:lnTo>
                  <a:lnTo>
                    <a:pt x="0" y="262"/>
                  </a:lnTo>
                  <a:lnTo>
                    <a:pt x="404" y="36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EA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2"/>
            <p:cNvSpPr/>
            <p:nvPr>
              <p:custDataLst>
                <p:tags r:id="rId37"/>
              </p:custDataLst>
            </p:nvPr>
          </p:nvSpPr>
          <p:spPr bwMode="auto">
            <a:xfrm>
              <a:off x="7042150" y="2554287"/>
              <a:ext cx="641350" cy="415925"/>
            </a:xfrm>
            <a:custGeom>
              <a:avLst/>
              <a:gdLst>
                <a:gd name="T0" fmla="*/ 403 w 404"/>
                <a:gd name="T1" fmla="*/ 0 h 262"/>
                <a:gd name="T2" fmla="*/ 0 w 404"/>
                <a:gd name="T3" fmla="*/ 227 h 262"/>
                <a:gd name="T4" fmla="*/ 0 w 404"/>
                <a:gd name="T5" fmla="*/ 262 h 262"/>
                <a:gd name="T6" fmla="*/ 404 w 404"/>
                <a:gd name="T7" fmla="*/ 36 h 262"/>
                <a:gd name="T8" fmla="*/ 403 w 404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2">
                  <a:moveTo>
                    <a:pt x="403" y="0"/>
                  </a:moveTo>
                  <a:lnTo>
                    <a:pt x="0" y="227"/>
                  </a:lnTo>
                  <a:lnTo>
                    <a:pt x="0" y="262"/>
                  </a:lnTo>
                  <a:lnTo>
                    <a:pt x="404" y="36"/>
                  </a:lnTo>
                  <a:lnTo>
                    <a:pt x="4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3"/>
            <p:cNvSpPr/>
            <p:nvPr>
              <p:custDataLst>
                <p:tags r:id="rId38"/>
              </p:custDataLst>
            </p:nvPr>
          </p:nvSpPr>
          <p:spPr bwMode="auto">
            <a:xfrm>
              <a:off x="7042150" y="2700337"/>
              <a:ext cx="641350" cy="417513"/>
            </a:xfrm>
            <a:custGeom>
              <a:avLst/>
              <a:gdLst>
                <a:gd name="T0" fmla="*/ 403 w 404"/>
                <a:gd name="T1" fmla="*/ 0 h 263"/>
                <a:gd name="T2" fmla="*/ 0 w 404"/>
                <a:gd name="T3" fmla="*/ 227 h 263"/>
                <a:gd name="T4" fmla="*/ 0 w 404"/>
                <a:gd name="T5" fmla="*/ 263 h 263"/>
                <a:gd name="T6" fmla="*/ 404 w 404"/>
                <a:gd name="T7" fmla="*/ 36 h 263"/>
                <a:gd name="T8" fmla="*/ 403 w 404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3">
                  <a:moveTo>
                    <a:pt x="403" y="0"/>
                  </a:moveTo>
                  <a:lnTo>
                    <a:pt x="0" y="227"/>
                  </a:lnTo>
                  <a:lnTo>
                    <a:pt x="0" y="263"/>
                  </a:lnTo>
                  <a:lnTo>
                    <a:pt x="404" y="36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EA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4"/>
            <p:cNvSpPr/>
            <p:nvPr>
              <p:custDataLst>
                <p:tags r:id="rId39"/>
              </p:custDataLst>
            </p:nvPr>
          </p:nvSpPr>
          <p:spPr bwMode="auto">
            <a:xfrm>
              <a:off x="7042150" y="2700337"/>
              <a:ext cx="641350" cy="417513"/>
            </a:xfrm>
            <a:custGeom>
              <a:avLst/>
              <a:gdLst>
                <a:gd name="T0" fmla="*/ 403 w 404"/>
                <a:gd name="T1" fmla="*/ 0 h 263"/>
                <a:gd name="T2" fmla="*/ 0 w 404"/>
                <a:gd name="T3" fmla="*/ 227 h 263"/>
                <a:gd name="T4" fmla="*/ 0 w 404"/>
                <a:gd name="T5" fmla="*/ 263 h 263"/>
                <a:gd name="T6" fmla="*/ 404 w 404"/>
                <a:gd name="T7" fmla="*/ 36 h 263"/>
                <a:gd name="T8" fmla="*/ 403 w 404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3">
                  <a:moveTo>
                    <a:pt x="403" y="0"/>
                  </a:moveTo>
                  <a:lnTo>
                    <a:pt x="0" y="227"/>
                  </a:lnTo>
                  <a:lnTo>
                    <a:pt x="0" y="263"/>
                  </a:lnTo>
                  <a:lnTo>
                    <a:pt x="404" y="36"/>
                  </a:lnTo>
                  <a:lnTo>
                    <a:pt x="4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5"/>
            <p:cNvSpPr/>
            <p:nvPr>
              <p:custDataLst>
                <p:tags r:id="rId40"/>
              </p:custDataLst>
            </p:nvPr>
          </p:nvSpPr>
          <p:spPr bwMode="auto">
            <a:xfrm>
              <a:off x="7042150" y="2835275"/>
              <a:ext cx="641350" cy="417513"/>
            </a:xfrm>
            <a:custGeom>
              <a:avLst/>
              <a:gdLst>
                <a:gd name="T0" fmla="*/ 403 w 404"/>
                <a:gd name="T1" fmla="*/ 0 h 263"/>
                <a:gd name="T2" fmla="*/ 0 w 404"/>
                <a:gd name="T3" fmla="*/ 227 h 263"/>
                <a:gd name="T4" fmla="*/ 0 w 404"/>
                <a:gd name="T5" fmla="*/ 263 h 263"/>
                <a:gd name="T6" fmla="*/ 404 w 404"/>
                <a:gd name="T7" fmla="*/ 36 h 263"/>
                <a:gd name="T8" fmla="*/ 403 w 404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3">
                  <a:moveTo>
                    <a:pt x="403" y="0"/>
                  </a:moveTo>
                  <a:lnTo>
                    <a:pt x="0" y="227"/>
                  </a:lnTo>
                  <a:lnTo>
                    <a:pt x="0" y="263"/>
                  </a:lnTo>
                  <a:lnTo>
                    <a:pt x="404" y="36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EA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6"/>
            <p:cNvSpPr/>
            <p:nvPr>
              <p:custDataLst>
                <p:tags r:id="rId41"/>
              </p:custDataLst>
            </p:nvPr>
          </p:nvSpPr>
          <p:spPr bwMode="auto">
            <a:xfrm>
              <a:off x="7042150" y="2835275"/>
              <a:ext cx="641350" cy="417513"/>
            </a:xfrm>
            <a:custGeom>
              <a:avLst/>
              <a:gdLst>
                <a:gd name="T0" fmla="*/ 403 w 404"/>
                <a:gd name="T1" fmla="*/ 0 h 263"/>
                <a:gd name="T2" fmla="*/ 0 w 404"/>
                <a:gd name="T3" fmla="*/ 227 h 263"/>
                <a:gd name="T4" fmla="*/ 0 w 404"/>
                <a:gd name="T5" fmla="*/ 263 h 263"/>
                <a:gd name="T6" fmla="*/ 404 w 404"/>
                <a:gd name="T7" fmla="*/ 36 h 263"/>
                <a:gd name="T8" fmla="*/ 403 w 404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63">
                  <a:moveTo>
                    <a:pt x="403" y="0"/>
                  </a:moveTo>
                  <a:lnTo>
                    <a:pt x="0" y="227"/>
                  </a:lnTo>
                  <a:lnTo>
                    <a:pt x="0" y="263"/>
                  </a:lnTo>
                  <a:lnTo>
                    <a:pt x="404" y="36"/>
                  </a:lnTo>
                  <a:lnTo>
                    <a:pt x="4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7"/>
            <p:cNvSpPr/>
            <p:nvPr>
              <p:custDataLst>
                <p:tags r:id="rId42"/>
              </p:custDataLst>
            </p:nvPr>
          </p:nvSpPr>
          <p:spPr bwMode="auto">
            <a:xfrm>
              <a:off x="7050088" y="2838450"/>
              <a:ext cx="1112838" cy="681038"/>
            </a:xfrm>
            <a:custGeom>
              <a:avLst/>
              <a:gdLst>
                <a:gd name="T0" fmla="*/ 701 w 701"/>
                <a:gd name="T1" fmla="*/ 0 h 429"/>
                <a:gd name="T2" fmla="*/ 650 w 701"/>
                <a:gd name="T3" fmla="*/ 28 h 429"/>
                <a:gd name="T4" fmla="*/ 650 w 701"/>
                <a:gd name="T5" fmla="*/ 14 h 429"/>
                <a:gd name="T6" fmla="*/ 0 w 701"/>
                <a:gd name="T7" fmla="*/ 378 h 429"/>
                <a:gd name="T8" fmla="*/ 0 w 701"/>
                <a:gd name="T9" fmla="*/ 429 h 429"/>
                <a:gd name="T10" fmla="*/ 701 w 701"/>
                <a:gd name="T11" fmla="*/ 21 h 429"/>
                <a:gd name="T12" fmla="*/ 701 w 701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1" h="429">
                  <a:moveTo>
                    <a:pt x="701" y="0"/>
                  </a:moveTo>
                  <a:lnTo>
                    <a:pt x="650" y="28"/>
                  </a:lnTo>
                  <a:lnTo>
                    <a:pt x="650" y="14"/>
                  </a:lnTo>
                  <a:lnTo>
                    <a:pt x="0" y="378"/>
                  </a:lnTo>
                  <a:lnTo>
                    <a:pt x="0" y="429"/>
                  </a:lnTo>
                  <a:lnTo>
                    <a:pt x="701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EA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8"/>
            <p:cNvSpPr/>
            <p:nvPr>
              <p:custDataLst>
                <p:tags r:id="rId43"/>
              </p:custDataLst>
            </p:nvPr>
          </p:nvSpPr>
          <p:spPr bwMode="auto">
            <a:xfrm>
              <a:off x="7050088" y="2838450"/>
              <a:ext cx="1112838" cy="681038"/>
            </a:xfrm>
            <a:custGeom>
              <a:avLst/>
              <a:gdLst>
                <a:gd name="T0" fmla="*/ 701 w 701"/>
                <a:gd name="T1" fmla="*/ 0 h 429"/>
                <a:gd name="T2" fmla="*/ 650 w 701"/>
                <a:gd name="T3" fmla="*/ 28 h 429"/>
                <a:gd name="T4" fmla="*/ 650 w 701"/>
                <a:gd name="T5" fmla="*/ 14 h 429"/>
                <a:gd name="T6" fmla="*/ 0 w 701"/>
                <a:gd name="T7" fmla="*/ 378 h 429"/>
                <a:gd name="T8" fmla="*/ 0 w 701"/>
                <a:gd name="T9" fmla="*/ 429 h 429"/>
                <a:gd name="T10" fmla="*/ 701 w 701"/>
                <a:gd name="T11" fmla="*/ 21 h 429"/>
                <a:gd name="T12" fmla="*/ 701 w 701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1" h="429">
                  <a:moveTo>
                    <a:pt x="701" y="0"/>
                  </a:moveTo>
                  <a:lnTo>
                    <a:pt x="650" y="28"/>
                  </a:lnTo>
                  <a:lnTo>
                    <a:pt x="650" y="14"/>
                  </a:lnTo>
                  <a:lnTo>
                    <a:pt x="0" y="378"/>
                  </a:lnTo>
                  <a:lnTo>
                    <a:pt x="0" y="429"/>
                  </a:lnTo>
                  <a:lnTo>
                    <a:pt x="701" y="21"/>
                  </a:lnTo>
                  <a:lnTo>
                    <a:pt x="7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9"/>
            <p:cNvSpPr/>
            <p:nvPr>
              <p:custDataLst>
                <p:tags r:id="rId44"/>
              </p:custDataLst>
            </p:nvPr>
          </p:nvSpPr>
          <p:spPr bwMode="auto">
            <a:xfrm>
              <a:off x="7050088" y="2871787"/>
              <a:ext cx="1114425" cy="688975"/>
            </a:xfrm>
            <a:custGeom>
              <a:avLst/>
              <a:gdLst>
                <a:gd name="T0" fmla="*/ 701 w 702"/>
                <a:gd name="T1" fmla="*/ 0 h 434"/>
                <a:gd name="T2" fmla="*/ 0 w 702"/>
                <a:gd name="T3" fmla="*/ 408 h 434"/>
                <a:gd name="T4" fmla="*/ 0 w 702"/>
                <a:gd name="T5" fmla="*/ 434 h 434"/>
                <a:gd name="T6" fmla="*/ 702 w 702"/>
                <a:gd name="T7" fmla="*/ 42 h 434"/>
                <a:gd name="T8" fmla="*/ 701 w 702"/>
                <a:gd name="T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434">
                  <a:moveTo>
                    <a:pt x="701" y="0"/>
                  </a:moveTo>
                  <a:lnTo>
                    <a:pt x="0" y="408"/>
                  </a:lnTo>
                  <a:lnTo>
                    <a:pt x="0" y="434"/>
                  </a:lnTo>
                  <a:lnTo>
                    <a:pt x="702" y="42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DB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0"/>
            <p:cNvSpPr/>
            <p:nvPr>
              <p:custDataLst>
                <p:tags r:id="rId45"/>
              </p:custDataLst>
            </p:nvPr>
          </p:nvSpPr>
          <p:spPr bwMode="auto">
            <a:xfrm>
              <a:off x="7050088" y="2871787"/>
              <a:ext cx="1114425" cy="688975"/>
            </a:xfrm>
            <a:custGeom>
              <a:avLst/>
              <a:gdLst>
                <a:gd name="T0" fmla="*/ 701 w 702"/>
                <a:gd name="T1" fmla="*/ 0 h 434"/>
                <a:gd name="T2" fmla="*/ 0 w 702"/>
                <a:gd name="T3" fmla="*/ 408 h 434"/>
                <a:gd name="T4" fmla="*/ 0 w 702"/>
                <a:gd name="T5" fmla="*/ 434 h 434"/>
                <a:gd name="T6" fmla="*/ 702 w 702"/>
                <a:gd name="T7" fmla="*/ 42 h 434"/>
                <a:gd name="T8" fmla="*/ 701 w 702"/>
                <a:gd name="T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434">
                  <a:moveTo>
                    <a:pt x="701" y="0"/>
                  </a:moveTo>
                  <a:lnTo>
                    <a:pt x="0" y="408"/>
                  </a:lnTo>
                  <a:lnTo>
                    <a:pt x="0" y="434"/>
                  </a:lnTo>
                  <a:lnTo>
                    <a:pt x="702" y="42"/>
                  </a:lnTo>
                  <a:lnTo>
                    <a:pt x="7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1"/>
            <p:cNvSpPr/>
            <p:nvPr>
              <p:custDataLst>
                <p:tags r:id="rId46"/>
              </p:custDataLst>
            </p:nvPr>
          </p:nvSpPr>
          <p:spPr bwMode="auto">
            <a:xfrm>
              <a:off x="8081963" y="2816225"/>
              <a:ext cx="80963" cy="66675"/>
            </a:xfrm>
            <a:custGeom>
              <a:avLst/>
              <a:gdLst>
                <a:gd name="T0" fmla="*/ 51 w 51"/>
                <a:gd name="T1" fmla="*/ 0 h 42"/>
                <a:gd name="T2" fmla="*/ 0 w 51"/>
                <a:gd name="T3" fmla="*/ 28 h 42"/>
                <a:gd name="T4" fmla="*/ 0 w 51"/>
                <a:gd name="T5" fmla="*/ 42 h 42"/>
                <a:gd name="T6" fmla="*/ 51 w 51"/>
                <a:gd name="T7" fmla="*/ 14 h 42"/>
                <a:gd name="T8" fmla="*/ 51 w 5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2">
                  <a:moveTo>
                    <a:pt x="51" y="0"/>
                  </a:moveTo>
                  <a:lnTo>
                    <a:pt x="0" y="28"/>
                  </a:lnTo>
                  <a:lnTo>
                    <a:pt x="0" y="42"/>
                  </a:lnTo>
                  <a:lnTo>
                    <a:pt x="51" y="1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C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2"/>
            <p:cNvSpPr/>
            <p:nvPr>
              <p:custDataLst>
                <p:tags r:id="rId47"/>
              </p:custDataLst>
            </p:nvPr>
          </p:nvSpPr>
          <p:spPr bwMode="auto">
            <a:xfrm>
              <a:off x="8081963" y="2816225"/>
              <a:ext cx="80963" cy="66675"/>
            </a:xfrm>
            <a:custGeom>
              <a:avLst/>
              <a:gdLst>
                <a:gd name="T0" fmla="*/ 51 w 51"/>
                <a:gd name="T1" fmla="*/ 0 h 42"/>
                <a:gd name="T2" fmla="*/ 0 w 51"/>
                <a:gd name="T3" fmla="*/ 28 h 42"/>
                <a:gd name="T4" fmla="*/ 0 w 51"/>
                <a:gd name="T5" fmla="*/ 42 h 42"/>
                <a:gd name="T6" fmla="*/ 51 w 51"/>
                <a:gd name="T7" fmla="*/ 14 h 42"/>
                <a:gd name="T8" fmla="*/ 51 w 5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2">
                  <a:moveTo>
                    <a:pt x="51" y="0"/>
                  </a:moveTo>
                  <a:lnTo>
                    <a:pt x="0" y="28"/>
                  </a:lnTo>
                  <a:lnTo>
                    <a:pt x="0" y="42"/>
                  </a:lnTo>
                  <a:lnTo>
                    <a:pt x="51" y="14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3"/>
            <p:cNvSpPr/>
            <p:nvPr>
              <p:custDataLst>
                <p:tags r:id="rId48"/>
              </p:custDataLst>
            </p:nvPr>
          </p:nvSpPr>
          <p:spPr bwMode="auto">
            <a:xfrm>
              <a:off x="7883525" y="2466975"/>
              <a:ext cx="193675" cy="241300"/>
            </a:xfrm>
            <a:custGeom>
              <a:avLst/>
              <a:gdLst>
                <a:gd name="T0" fmla="*/ 73 w 101"/>
                <a:gd name="T1" fmla="*/ 0 h 127"/>
                <a:gd name="T2" fmla="*/ 50 w 101"/>
                <a:gd name="T3" fmla="*/ 6 h 127"/>
                <a:gd name="T4" fmla="*/ 0 w 101"/>
                <a:gd name="T5" fmla="*/ 92 h 127"/>
                <a:gd name="T6" fmla="*/ 28 w 101"/>
                <a:gd name="T7" fmla="*/ 127 h 127"/>
                <a:gd name="T8" fmla="*/ 51 w 101"/>
                <a:gd name="T9" fmla="*/ 120 h 127"/>
                <a:gd name="T10" fmla="*/ 101 w 101"/>
                <a:gd name="T11" fmla="*/ 35 h 127"/>
                <a:gd name="T12" fmla="*/ 73 w 101"/>
                <a:gd name="T1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27">
                  <a:moveTo>
                    <a:pt x="73" y="0"/>
                  </a:moveTo>
                  <a:cubicBezTo>
                    <a:pt x="66" y="0"/>
                    <a:pt x="58" y="2"/>
                    <a:pt x="50" y="6"/>
                  </a:cubicBezTo>
                  <a:cubicBezTo>
                    <a:pt x="23" y="22"/>
                    <a:pt x="0" y="60"/>
                    <a:pt x="0" y="92"/>
                  </a:cubicBezTo>
                  <a:cubicBezTo>
                    <a:pt x="0" y="114"/>
                    <a:pt x="12" y="127"/>
                    <a:pt x="28" y="127"/>
                  </a:cubicBezTo>
                  <a:cubicBezTo>
                    <a:pt x="35" y="127"/>
                    <a:pt x="43" y="125"/>
                    <a:pt x="51" y="120"/>
                  </a:cubicBezTo>
                  <a:cubicBezTo>
                    <a:pt x="78" y="104"/>
                    <a:pt x="101" y="66"/>
                    <a:pt x="101" y="35"/>
                  </a:cubicBezTo>
                  <a:cubicBezTo>
                    <a:pt x="101" y="12"/>
                    <a:pt x="89" y="0"/>
                    <a:pt x="73" y="0"/>
                  </a:cubicBezTo>
                </a:path>
              </a:pathLst>
            </a:custGeom>
            <a:solidFill>
              <a:srgbClr val="CB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4"/>
            <p:cNvSpPr/>
            <p:nvPr>
              <p:custDataLst>
                <p:tags r:id="rId49"/>
              </p:custDataLst>
            </p:nvPr>
          </p:nvSpPr>
          <p:spPr bwMode="auto">
            <a:xfrm>
              <a:off x="6421438" y="3251200"/>
              <a:ext cx="279400" cy="373063"/>
            </a:xfrm>
            <a:custGeom>
              <a:avLst/>
              <a:gdLst>
                <a:gd name="T0" fmla="*/ 16 w 147"/>
                <a:gd name="T1" fmla="*/ 71 h 196"/>
                <a:gd name="T2" fmla="*/ 0 w 147"/>
                <a:gd name="T3" fmla="*/ 100 h 196"/>
                <a:gd name="T4" fmla="*/ 0 w 147"/>
                <a:gd name="T5" fmla="*/ 181 h 196"/>
                <a:gd name="T6" fmla="*/ 17 w 147"/>
                <a:gd name="T7" fmla="*/ 190 h 196"/>
                <a:gd name="T8" fmla="*/ 130 w 147"/>
                <a:gd name="T9" fmla="*/ 125 h 196"/>
                <a:gd name="T10" fmla="*/ 147 w 147"/>
                <a:gd name="T11" fmla="*/ 96 h 196"/>
                <a:gd name="T12" fmla="*/ 147 w 147"/>
                <a:gd name="T13" fmla="*/ 15 h 196"/>
                <a:gd name="T14" fmla="*/ 130 w 147"/>
                <a:gd name="T15" fmla="*/ 6 h 196"/>
                <a:gd name="T16" fmla="*/ 16 w 147"/>
                <a:gd name="T17" fmla="*/ 7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96">
                  <a:moveTo>
                    <a:pt x="16" y="71"/>
                  </a:moveTo>
                  <a:cubicBezTo>
                    <a:pt x="7" y="77"/>
                    <a:pt x="0" y="89"/>
                    <a:pt x="0" y="10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91"/>
                    <a:pt x="8" y="196"/>
                    <a:pt x="17" y="190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40" y="119"/>
                    <a:pt x="147" y="107"/>
                    <a:pt x="147" y="96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7" y="5"/>
                    <a:pt x="139" y="0"/>
                    <a:pt x="130" y="6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rgbClr val="F6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5"/>
            <p:cNvSpPr/>
            <p:nvPr>
              <p:custDataLst>
                <p:tags r:id="rId50"/>
              </p:custDataLst>
            </p:nvPr>
          </p:nvSpPr>
          <p:spPr bwMode="auto">
            <a:xfrm>
              <a:off x="6607175" y="3352800"/>
              <a:ext cx="69850" cy="79375"/>
            </a:xfrm>
            <a:custGeom>
              <a:avLst/>
              <a:gdLst>
                <a:gd name="T0" fmla="*/ 0 w 44"/>
                <a:gd name="T1" fmla="*/ 26 h 50"/>
                <a:gd name="T2" fmla="*/ 0 w 44"/>
                <a:gd name="T3" fmla="*/ 50 h 50"/>
                <a:gd name="T4" fmla="*/ 44 w 44"/>
                <a:gd name="T5" fmla="*/ 24 h 50"/>
                <a:gd name="T6" fmla="*/ 44 w 44"/>
                <a:gd name="T7" fmla="*/ 0 h 50"/>
                <a:gd name="T8" fmla="*/ 0 w 44"/>
                <a:gd name="T9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0">
                  <a:moveTo>
                    <a:pt x="0" y="26"/>
                  </a:moveTo>
                  <a:lnTo>
                    <a:pt x="0" y="50"/>
                  </a:lnTo>
                  <a:lnTo>
                    <a:pt x="44" y="24"/>
                  </a:lnTo>
                  <a:lnTo>
                    <a:pt x="4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6A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6"/>
            <p:cNvSpPr/>
            <p:nvPr>
              <p:custDataLst>
                <p:tags r:id="rId51"/>
              </p:custDataLst>
            </p:nvPr>
          </p:nvSpPr>
          <p:spPr bwMode="auto">
            <a:xfrm>
              <a:off x="6464300" y="3394075"/>
              <a:ext cx="142875" cy="119063"/>
            </a:xfrm>
            <a:custGeom>
              <a:avLst/>
              <a:gdLst>
                <a:gd name="T0" fmla="*/ 0 w 90"/>
                <a:gd name="T1" fmla="*/ 51 h 75"/>
                <a:gd name="T2" fmla="*/ 0 w 90"/>
                <a:gd name="T3" fmla="*/ 75 h 75"/>
                <a:gd name="T4" fmla="*/ 90 w 90"/>
                <a:gd name="T5" fmla="*/ 24 h 75"/>
                <a:gd name="T6" fmla="*/ 90 w 90"/>
                <a:gd name="T7" fmla="*/ 0 h 75"/>
                <a:gd name="T8" fmla="*/ 0 w 90"/>
                <a:gd name="T9" fmla="*/ 5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5">
                  <a:moveTo>
                    <a:pt x="0" y="51"/>
                  </a:moveTo>
                  <a:lnTo>
                    <a:pt x="0" y="75"/>
                  </a:lnTo>
                  <a:lnTo>
                    <a:pt x="90" y="24"/>
                  </a:lnTo>
                  <a:lnTo>
                    <a:pt x="9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7"/>
            <p:cNvSpPr/>
            <p:nvPr>
              <p:custDataLst>
                <p:tags r:id="rId52"/>
              </p:custDataLst>
            </p:nvPr>
          </p:nvSpPr>
          <p:spPr bwMode="auto">
            <a:xfrm>
              <a:off x="9080500" y="3186112"/>
              <a:ext cx="58738" cy="82550"/>
            </a:xfrm>
            <a:custGeom>
              <a:avLst/>
              <a:gdLst>
                <a:gd name="T0" fmla="*/ 23 w 31"/>
                <a:gd name="T1" fmla="*/ 6 h 43"/>
                <a:gd name="T2" fmla="*/ 27 w 31"/>
                <a:gd name="T3" fmla="*/ 25 h 43"/>
                <a:gd name="T4" fmla="*/ 15 w 31"/>
                <a:gd name="T5" fmla="*/ 43 h 43"/>
                <a:gd name="T6" fmla="*/ 9 w 31"/>
                <a:gd name="T7" fmla="*/ 36 h 43"/>
                <a:gd name="T8" fmla="*/ 7 w 31"/>
                <a:gd name="T9" fmla="*/ 31 h 43"/>
                <a:gd name="T10" fmla="*/ 7 w 31"/>
                <a:gd name="T11" fmla="*/ 14 h 43"/>
                <a:gd name="T12" fmla="*/ 23 w 31"/>
                <a:gd name="T13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3">
                  <a:moveTo>
                    <a:pt x="23" y="6"/>
                  </a:moveTo>
                  <a:cubicBezTo>
                    <a:pt x="23" y="6"/>
                    <a:pt x="31" y="14"/>
                    <a:pt x="27" y="25"/>
                  </a:cubicBezTo>
                  <a:cubicBezTo>
                    <a:pt x="24" y="36"/>
                    <a:pt x="20" y="43"/>
                    <a:pt x="15" y="43"/>
                  </a:cubicBezTo>
                  <a:cubicBezTo>
                    <a:pt x="10" y="43"/>
                    <a:pt x="9" y="42"/>
                    <a:pt x="9" y="36"/>
                  </a:cubicBezTo>
                  <a:cubicBezTo>
                    <a:pt x="9" y="29"/>
                    <a:pt x="8" y="29"/>
                    <a:pt x="7" y="31"/>
                  </a:cubicBezTo>
                  <a:cubicBezTo>
                    <a:pt x="6" y="33"/>
                    <a:pt x="0" y="29"/>
                    <a:pt x="7" y="14"/>
                  </a:cubicBezTo>
                  <a:cubicBezTo>
                    <a:pt x="14" y="0"/>
                    <a:pt x="23" y="6"/>
                    <a:pt x="23" y="6"/>
                  </a:cubicBezTo>
                  <a:close/>
                </a:path>
              </a:pathLst>
            </a:custGeom>
            <a:solidFill>
              <a:srgbClr val="F7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8"/>
            <p:cNvSpPr/>
            <p:nvPr>
              <p:custDataLst>
                <p:tags r:id="rId53"/>
              </p:custDataLst>
            </p:nvPr>
          </p:nvSpPr>
          <p:spPr bwMode="auto">
            <a:xfrm>
              <a:off x="8564563" y="2965450"/>
              <a:ext cx="68263" cy="77788"/>
            </a:xfrm>
            <a:custGeom>
              <a:avLst/>
              <a:gdLst>
                <a:gd name="T0" fmla="*/ 36 w 36"/>
                <a:gd name="T1" fmla="*/ 26 h 41"/>
                <a:gd name="T2" fmla="*/ 21 w 36"/>
                <a:gd name="T3" fmla="*/ 9 h 41"/>
                <a:gd name="T4" fmla="*/ 15 w 36"/>
                <a:gd name="T5" fmla="*/ 11 h 41"/>
                <a:gd name="T6" fmla="*/ 4 w 36"/>
                <a:gd name="T7" fmla="*/ 7 h 41"/>
                <a:gd name="T8" fmla="*/ 10 w 36"/>
                <a:gd name="T9" fmla="*/ 32 h 41"/>
                <a:gd name="T10" fmla="*/ 29 w 36"/>
                <a:gd name="T11" fmla="*/ 40 h 41"/>
                <a:gd name="T12" fmla="*/ 36 w 36"/>
                <a:gd name="T13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1">
                  <a:moveTo>
                    <a:pt x="36" y="26"/>
                  </a:moveTo>
                  <a:cubicBezTo>
                    <a:pt x="36" y="26"/>
                    <a:pt x="27" y="7"/>
                    <a:pt x="21" y="9"/>
                  </a:cubicBezTo>
                  <a:cubicBezTo>
                    <a:pt x="15" y="11"/>
                    <a:pt x="21" y="14"/>
                    <a:pt x="15" y="11"/>
                  </a:cubicBezTo>
                  <a:cubicBezTo>
                    <a:pt x="8" y="8"/>
                    <a:pt x="9" y="0"/>
                    <a:pt x="4" y="7"/>
                  </a:cubicBezTo>
                  <a:cubicBezTo>
                    <a:pt x="0" y="15"/>
                    <a:pt x="4" y="27"/>
                    <a:pt x="10" y="32"/>
                  </a:cubicBezTo>
                  <a:cubicBezTo>
                    <a:pt x="15" y="36"/>
                    <a:pt x="28" y="41"/>
                    <a:pt x="29" y="40"/>
                  </a:cubicBezTo>
                  <a:cubicBezTo>
                    <a:pt x="31" y="40"/>
                    <a:pt x="36" y="26"/>
                    <a:pt x="36" y="26"/>
                  </a:cubicBezTo>
                  <a:close/>
                </a:path>
              </a:pathLst>
            </a:custGeom>
            <a:solidFill>
              <a:srgbClr val="F7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9"/>
            <p:cNvSpPr/>
            <p:nvPr>
              <p:custDataLst>
                <p:tags r:id="rId54"/>
              </p:custDataLst>
            </p:nvPr>
          </p:nvSpPr>
          <p:spPr bwMode="auto">
            <a:xfrm>
              <a:off x="8974138" y="3194050"/>
              <a:ext cx="96838" cy="512763"/>
            </a:xfrm>
            <a:custGeom>
              <a:avLst/>
              <a:gdLst>
                <a:gd name="T0" fmla="*/ 40 w 51"/>
                <a:gd name="T1" fmla="*/ 0 h 270"/>
                <a:gd name="T2" fmla="*/ 45 w 51"/>
                <a:gd name="T3" fmla="*/ 46 h 270"/>
                <a:gd name="T4" fmla="*/ 40 w 51"/>
                <a:gd name="T5" fmla="*/ 156 h 270"/>
                <a:gd name="T6" fmla="*/ 47 w 51"/>
                <a:gd name="T7" fmla="*/ 255 h 270"/>
                <a:gd name="T8" fmla="*/ 24 w 51"/>
                <a:gd name="T9" fmla="*/ 257 h 270"/>
                <a:gd name="T10" fmla="*/ 1 w 51"/>
                <a:gd name="T11" fmla="*/ 130 h 270"/>
                <a:gd name="T12" fmla="*/ 5 w 51"/>
                <a:gd name="T13" fmla="*/ 56 h 270"/>
                <a:gd name="T14" fmla="*/ 40 w 51"/>
                <a:gd name="T1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70">
                  <a:moveTo>
                    <a:pt x="40" y="0"/>
                  </a:moveTo>
                  <a:cubicBezTo>
                    <a:pt x="40" y="0"/>
                    <a:pt x="48" y="4"/>
                    <a:pt x="45" y="46"/>
                  </a:cubicBezTo>
                  <a:cubicBezTo>
                    <a:pt x="41" y="88"/>
                    <a:pt x="35" y="116"/>
                    <a:pt x="40" y="156"/>
                  </a:cubicBezTo>
                  <a:cubicBezTo>
                    <a:pt x="46" y="195"/>
                    <a:pt x="51" y="240"/>
                    <a:pt x="47" y="255"/>
                  </a:cubicBezTo>
                  <a:cubicBezTo>
                    <a:pt x="44" y="270"/>
                    <a:pt x="35" y="269"/>
                    <a:pt x="24" y="257"/>
                  </a:cubicBezTo>
                  <a:cubicBezTo>
                    <a:pt x="14" y="246"/>
                    <a:pt x="2" y="151"/>
                    <a:pt x="1" y="130"/>
                  </a:cubicBezTo>
                  <a:cubicBezTo>
                    <a:pt x="0" y="109"/>
                    <a:pt x="1" y="78"/>
                    <a:pt x="5" y="56"/>
                  </a:cubicBezTo>
                  <a:cubicBezTo>
                    <a:pt x="8" y="3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3E8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0"/>
            <p:cNvSpPr/>
            <p:nvPr>
              <p:custDataLst>
                <p:tags r:id="rId55"/>
              </p:custDataLst>
            </p:nvPr>
          </p:nvSpPr>
          <p:spPr bwMode="auto">
            <a:xfrm>
              <a:off x="8851900" y="3201987"/>
              <a:ext cx="207963" cy="558800"/>
            </a:xfrm>
            <a:custGeom>
              <a:avLst/>
              <a:gdLst>
                <a:gd name="T0" fmla="*/ 104 w 109"/>
                <a:gd name="T1" fmla="*/ 0 h 294"/>
                <a:gd name="T2" fmla="*/ 84 w 109"/>
                <a:gd name="T3" fmla="*/ 50 h 294"/>
                <a:gd name="T4" fmla="*/ 58 w 109"/>
                <a:gd name="T5" fmla="*/ 78 h 294"/>
                <a:gd name="T6" fmla="*/ 50 w 109"/>
                <a:gd name="T7" fmla="*/ 191 h 294"/>
                <a:gd name="T8" fmla="*/ 58 w 109"/>
                <a:gd name="T9" fmla="*/ 277 h 294"/>
                <a:gd name="T10" fmla="*/ 35 w 109"/>
                <a:gd name="T11" fmla="*/ 281 h 294"/>
                <a:gd name="T12" fmla="*/ 10 w 109"/>
                <a:gd name="T13" fmla="*/ 162 h 294"/>
                <a:gd name="T14" fmla="*/ 11 w 109"/>
                <a:gd name="T15" fmla="*/ 28 h 294"/>
                <a:gd name="T16" fmla="*/ 104 w 109"/>
                <a:gd name="T1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294">
                  <a:moveTo>
                    <a:pt x="104" y="0"/>
                  </a:moveTo>
                  <a:cubicBezTo>
                    <a:pt x="104" y="0"/>
                    <a:pt x="109" y="30"/>
                    <a:pt x="84" y="50"/>
                  </a:cubicBezTo>
                  <a:cubicBezTo>
                    <a:pt x="84" y="50"/>
                    <a:pt x="62" y="64"/>
                    <a:pt x="58" y="78"/>
                  </a:cubicBezTo>
                  <a:cubicBezTo>
                    <a:pt x="55" y="92"/>
                    <a:pt x="45" y="159"/>
                    <a:pt x="50" y="191"/>
                  </a:cubicBezTo>
                  <a:cubicBezTo>
                    <a:pt x="55" y="223"/>
                    <a:pt x="58" y="277"/>
                    <a:pt x="58" y="277"/>
                  </a:cubicBezTo>
                  <a:cubicBezTo>
                    <a:pt x="58" y="277"/>
                    <a:pt x="47" y="294"/>
                    <a:pt x="35" y="281"/>
                  </a:cubicBezTo>
                  <a:cubicBezTo>
                    <a:pt x="35" y="281"/>
                    <a:pt x="11" y="198"/>
                    <a:pt x="10" y="162"/>
                  </a:cubicBezTo>
                  <a:cubicBezTo>
                    <a:pt x="9" y="126"/>
                    <a:pt x="0" y="50"/>
                    <a:pt x="11" y="28"/>
                  </a:cubicBezTo>
                  <a:cubicBezTo>
                    <a:pt x="21" y="6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659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1"/>
            <p:cNvSpPr/>
            <p:nvPr>
              <p:custDataLst>
                <p:tags r:id="rId56"/>
              </p:custDataLst>
            </p:nvPr>
          </p:nvSpPr>
          <p:spPr bwMode="auto">
            <a:xfrm>
              <a:off x="9039225" y="2867025"/>
              <a:ext cx="93663" cy="355600"/>
            </a:xfrm>
            <a:custGeom>
              <a:avLst/>
              <a:gdLst>
                <a:gd name="T0" fmla="*/ 49 w 49"/>
                <a:gd name="T1" fmla="*/ 177 h 187"/>
                <a:gd name="T2" fmla="*/ 23 w 49"/>
                <a:gd name="T3" fmla="*/ 181 h 187"/>
                <a:gd name="T4" fmla="*/ 0 w 49"/>
                <a:gd name="T5" fmla="*/ 113 h 187"/>
                <a:gd name="T6" fmla="*/ 7 w 49"/>
                <a:gd name="T7" fmla="*/ 0 h 187"/>
                <a:gd name="T8" fmla="*/ 44 w 49"/>
                <a:gd name="T9" fmla="*/ 110 h 187"/>
                <a:gd name="T10" fmla="*/ 49 w 49"/>
                <a:gd name="T11" fmla="*/ 1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87">
                  <a:moveTo>
                    <a:pt x="49" y="177"/>
                  </a:moveTo>
                  <a:cubicBezTo>
                    <a:pt x="49" y="177"/>
                    <a:pt x="34" y="187"/>
                    <a:pt x="23" y="181"/>
                  </a:cubicBezTo>
                  <a:cubicBezTo>
                    <a:pt x="23" y="181"/>
                    <a:pt x="24" y="116"/>
                    <a:pt x="0" y="11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43" y="60"/>
                    <a:pt x="44" y="110"/>
                  </a:cubicBezTo>
                  <a:cubicBezTo>
                    <a:pt x="45" y="160"/>
                    <a:pt x="49" y="177"/>
                    <a:pt x="49" y="177"/>
                  </a:cubicBezTo>
                  <a:close/>
                </a:path>
              </a:pathLst>
            </a:custGeom>
            <a:solidFill>
              <a:srgbClr val="3F4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2"/>
            <p:cNvSpPr/>
            <p:nvPr>
              <p:custDataLst>
                <p:tags r:id="rId57"/>
              </p:custDataLst>
            </p:nvPr>
          </p:nvSpPr>
          <p:spPr bwMode="auto">
            <a:xfrm>
              <a:off x="8837613" y="2740025"/>
              <a:ext cx="142875" cy="174625"/>
            </a:xfrm>
            <a:custGeom>
              <a:avLst/>
              <a:gdLst>
                <a:gd name="T0" fmla="*/ 13 w 75"/>
                <a:gd name="T1" fmla="*/ 0 h 91"/>
                <a:gd name="T2" fmla="*/ 19 w 75"/>
                <a:gd name="T3" fmla="*/ 75 h 91"/>
                <a:gd name="T4" fmla="*/ 43 w 75"/>
                <a:gd name="T5" fmla="*/ 75 h 91"/>
                <a:gd name="T6" fmla="*/ 51 w 75"/>
                <a:gd name="T7" fmla="*/ 91 h 91"/>
                <a:gd name="T8" fmla="*/ 75 w 75"/>
                <a:gd name="T9" fmla="*/ 79 h 91"/>
                <a:gd name="T10" fmla="*/ 71 w 75"/>
                <a:gd name="T11" fmla="*/ 57 h 91"/>
                <a:gd name="T12" fmla="*/ 44 w 75"/>
                <a:gd name="T13" fmla="*/ 5 h 91"/>
                <a:gd name="T14" fmla="*/ 13 w 75"/>
                <a:gd name="T1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91">
                  <a:moveTo>
                    <a:pt x="13" y="0"/>
                  </a:moveTo>
                  <a:cubicBezTo>
                    <a:pt x="13" y="0"/>
                    <a:pt x="0" y="71"/>
                    <a:pt x="19" y="75"/>
                  </a:cubicBezTo>
                  <a:cubicBezTo>
                    <a:pt x="37" y="80"/>
                    <a:pt x="33" y="67"/>
                    <a:pt x="43" y="75"/>
                  </a:cubicBezTo>
                  <a:cubicBezTo>
                    <a:pt x="52" y="84"/>
                    <a:pt x="51" y="91"/>
                    <a:pt x="51" y="91"/>
                  </a:cubicBezTo>
                  <a:cubicBezTo>
                    <a:pt x="51" y="91"/>
                    <a:pt x="69" y="77"/>
                    <a:pt x="75" y="79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44" y="5"/>
                    <a:pt x="44" y="5"/>
                    <a:pt x="44" y="5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7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3"/>
            <p:cNvSpPr/>
            <p:nvPr>
              <p:custDataLst>
                <p:tags r:id="rId58"/>
              </p:custDataLst>
            </p:nvPr>
          </p:nvSpPr>
          <p:spPr bwMode="auto">
            <a:xfrm>
              <a:off x="8851900" y="2695575"/>
              <a:ext cx="161925" cy="173038"/>
            </a:xfrm>
            <a:custGeom>
              <a:avLst/>
              <a:gdLst>
                <a:gd name="T0" fmla="*/ 54 w 85"/>
                <a:gd name="T1" fmla="*/ 12 h 91"/>
                <a:gd name="T2" fmla="*/ 42 w 85"/>
                <a:gd name="T3" fmla="*/ 1 h 91"/>
                <a:gd name="T4" fmla="*/ 3 w 85"/>
                <a:gd name="T5" fmla="*/ 14 h 91"/>
                <a:gd name="T6" fmla="*/ 12 w 85"/>
                <a:gd name="T7" fmla="*/ 33 h 91"/>
                <a:gd name="T8" fmla="*/ 19 w 85"/>
                <a:gd name="T9" fmla="*/ 44 h 91"/>
                <a:gd name="T10" fmla="*/ 37 w 85"/>
                <a:gd name="T11" fmla="*/ 60 h 91"/>
                <a:gd name="T12" fmla="*/ 42 w 85"/>
                <a:gd name="T13" fmla="*/ 80 h 91"/>
                <a:gd name="T14" fmla="*/ 73 w 85"/>
                <a:gd name="T15" fmla="*/ 77 h 91"/>
                <a:gd name="T16" fmla="*/ 81 w 85"/>
                <a:gd name="T17" fmla="*/ 28 h 91"/>
                <a:gd name="T18" fmla="*/ 54 w 85"/>
                <a:gd name="T19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91">
                  <a:moveTo>
                    <a:pt x="54" y="12"/>
                  </a:moveTo>
                  <a:cubicBezTo>
                    <a:pt x="54" y="12"/>
                    <a:pt x="53" y="1"/>
                    <a:pt x="42" y="1"/>
                  </a:cubicBezTo>
                  <a:cubicBezTo>
                    <a:pt x="31" y="0"/>
                    <a:pt x="6" y="3"/>
                    <a:pt x="3" y="14"/>
                  </a:cubicBezTo>
                  <a:cubicBezTo>
                    <a:pt x="0" y="25"/>
                    <a:pt x="1" y="28"/>
                    <a:pt x="12" y="33"/>
                  </a:cubicBezTo>
                  <a:cubicBezTo>
                    <a:pt x="23" y="39"/>
                    <a:pt x="15" y="41"/>
                    <a:pt x="19" y="44"/>
                  </a:cubicBezTo>
                  <a:cubicBezTo>
                    <a:pt x="23" y="47"/>
                    <a:pt x="39" y="50"/>
                    <a:pt x="37" y="60"/>
                  </a:cubicBezTo>
                  <a:cubicBezTo>
                    <a:pt x="36" y="70"/>
                    <a:pt x="33" y="75"/>
                    <a:pt x="42" y="80"/>
                  </a:cubicBezTo>
                  <a:cubicBezTo>
                    <a:pt x="51" y="84"/>
                    <a:pt x="67" y="91"/>
                    <a:pt x="73" y="77"/>
                  </a:cubicBezTo>
                  <a:cubicBezTo>
                    <a:pt x="79" y="62"/>
                    <a:pt x="85" y="36"/>
                    <a:pt x="81" y="28"/>
                  </a:cubicBezTo>
                  <a:cubicBezTo>
                    <a:pt x="77" y="17"/>
                    <a:pt x="69" y="7"/>
                    <a:pt x="54" y="12"/>
                  </a:cubicBezTo>
                  <a:close/>
                </a:path>
              </a:pathLst>
            </a:custGeom>
            <a:solidFill>
              <a:srgbClr val="AE5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4"/>
            <p:cNvSpPr/>
            <p:nvPr>
              <p:custDataLst>
                <p:tags r:id="rId59"/>
              </p:custDataLst>
            </p:nvPr>
          </p:nvSpPr>
          <p:spPr bwMode="auto">
            <a:xfrm>
              <a:off x="8596313" y="2857500"/>
              <a:ext cx="490538" cy="434975"/>
            </a:xfrm>
            <a:custGeom>
              <a:avLst/>
              <a:gdLst>
                <a:gd name="T0" fmla="*/ 235 w 257"/>
                <a:gd name="T1" fmla="*/ 2 h 229"/>
                <a:gd name="T2" fmla="*/ 212 w 257"/>
                <a:gd name="T3" fmla="*/ 7 h 229"/>
                <a:gd name="T4" fmla="*/ 168 w 257"/>
                <a:gd name="T5" fmla="*/ 28 h 229"/>
                <a:gd name="T6" fmla="*/ 128 w 257"/>
                <a:gd name="T7" fmla="*/ 59 h 229"/>
                <a:gd name="T8" fmla="*/ 77 w 257"/>
                <a:gd name="T9" fmla="*/ 124 h 229"/>
                <a:gd name="T10" fmla="*/ 19 w 257"/>
                <a:gd name="T11" fmla="*/ 83 h 229"/>
                <a:gd name="T12" fmla="*/ 4 w 257"/>
                <a:gd name="T13" fmla="*/ 92 h 229"/>
                <a:gd name="T14" fmla="*/ 18 w 257"/>
                <a:gd name="T15" fmla="*/ 114 h 229"/>
                <a:gd name="T16" fmla="*/ 73 w 257"/>
                <a:gd name="T17" fmla="*/ 154 h 229"/>
                <a:gd name="T18" fmla="*/ 94 w 257"/>
                <a:gd name="T19" fmla="*/ 149 h 229"/>
                <a:gd name="T20" fmla="*/ 139 w 257"/>
                <a:gd name="T21" fmla="*/ 89 h 229"/>
                <a:gd name="T22" fmla="*/ 139 w 257"/>
                <a:gd name="T23" fmla="*/ 175 h 229"/>
                <a:gd name="T24" fmla="*/ 137 w 257"/>
                <a:gd name="T25" fmla="*/ 220 h 229"/>
                <a:gd name="T26" fmla="*/ 228 w 257"/>
                <a:gd name="T27" fmla="*/ 206 h 229"/>
                <a:gd name="T28" fmla="*/ 252 w 257"/>
                <a:gd name="T29" fmla="*/ 172 h 229"/>
                <a:gd name="T30" fmla="*/ 235 w 257"/>
                <a:gd name="T31" fmla="*/ 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229">
                  <a:moveTo>
                    <a:pt x="235" y="2"/>
                  </a:moveTo>
                  <a:cubicBezTo>
                    <a:pt x="229" y="0"/>
                    <a:pt x="220" y="4"/>
                    <a:pt x="212" y="7"/>
                  </a:cubicBezTo>
                  <a:cubicBezTo>
                    <a:pt x="199" y="11"/>
                    <a:pt x="197" y="9"/>
                    <a:pt x="168" y="28"/>
                  </a:cubicBezTo>
                  <a:cubicBezTo>
                    <a:pt x="142" y="44"/>
                    <a:pt x="139" y="46"/>
                    <a:pt x="128" y="59"/>
                  </a:cubicBezTo>
                  <a:cubicBezTo>
                    <a:pt x="117" y="71"/>
                    <a:pt x="77" y="124"/>
                    <a:pt x="77" y="12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7" y="81"/>
                    <a:pt x="4" y="92"/>
                  </a:cubicBezTo>
                  <a:cubicBezTo>
                    <a:pt x="0" y="103"/>
                    <a:pt x="12" y="108"/>
                    <a:pt x="18" y="114"/>
                  </a:cubicBezTo>
                  <a:cubicBezTo>
                    <a:pt x="23" y="120"/>
                    <a:pt x="73" y="154"/>
                    <a:pt x="73" y="154"/>
                  </a:cubicBezTo>
                  <a:cubicBezTo>
                    <a:pt x="73" y="154"/>
                    <a:pt x="80" y="161"/>
                    <a:pt x="94" y="149"/>
                  </a:cubicBezTo>
                  <a:cubicBezTo>
                    <a:pt x="107" y="136"/>
                    <a:pt x="139" y="89"/>
                    <a:pt x="139" y="89"/>
                  </a:cubicBezTo>
                  <a:cubicBezTo>
                    <a:pt x="139" y="89"/>
                    <a:pt x="143" y="154"/>
                    <a:pt x="139" y="175"/>
                  </a:cubicBezTo>
                  <a:cubicBezTo>
                    <a:pt x="136" y="196"/>
                    <a:pt x="130" y="211"/>
                    <a:pt x="137" y="220"/>
                  </a:cubicBezTo>
                  <a:cubicBezTo>
                    <a:pt x="145" y="229"/>
                    <a:pt x="200" y="229"/>
                    <a:pt x="228" y="206"/>
                  </a:cubicBezTo>
                  <a:cubicBezTo>
                    <a:pt x="256" y="182"/>
                    <a:pt x="252" y="172"/>
                    <a:pt x="252" y="172"/>
                  </a:cubicBezTo>
                  <a:cubicBezTo>
                    <a:pt x="252" y="172"/>
                    <a:pt x="257" y="6"/>
                    <a:pt x="235" y="2"/>
                  </a:cubicBezTo>
                  <a:close/>
                </a:path>
              </a:pathLst>
            </a:custGeom>
            <a:solidFill>
              <a:srgbClr val="545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5"/>
            <p:cNvSpPr/>
            <p:nvPr>
              <p:custDataLst>
                <p:tags r:id="rId60"/>
              </p:custDataLst>
            </p:nvPr>
          </p:nvSpPr>
          <p:spPr bwMode="auto">
            <a:xfrm>
              <a:off x="8596313" y="2954337"/>
              <a:ext cx="285750" cy="209550"/>
            </a:xfrm>
            <a:custGeom>
              <a:avLst/>
              <a:gdLst>
                <a:gd name="T0" fmla="*/ 128 w 150"/>
                <a:gd name="T1" fmla="*/ 8 h 110"/>
                <a:gd name="T2" fmla="*/ 77 w 150"/>
                <a:gd name="T3" fmla="*/ 73 h 110"/>
                <a:gd name="T4" fmla="*/ 19 w 150"/>
                <a:gd name="T5" fmla="*/ 32 h 110"/>
                <a:gd name="T6" fmla="*/ 4 w 150"/>
                <a:gd name="T7" fmla="*/ 41 h 110"/>
                <a:gd name="T8" fmla="*/ 18 w 150"/>
                <a:gd name="T9" fmla="*/ 63 h 110"/>
                <a:gd name="T10" fmla="*/ 73 w 150"/>
                <a:gd name="T11" fmla="*/ 103 h 110"/>
                <a:gd name="T12" fmla="*/ 94 w 150"/>
                <a:gd name="T13" fmla="*/ 98 h 110"/>
                <a:gd name="T14" fmla="*/ 139 w 150"/>
                <a:gd name="T15" fmla="*/ 38 h 110"/>
                <a:gd name="T16" fmla="*/ 139 w 150"/>
                <a:gd name="T17" fmla="*/ 39 h 110"/>
                <a:gd name="T18" fmla="*/ 147 w 150"/>
                <a:gd name="T19" fmla="*/ 8 h 110"/>
                <a:gd name="T20" fmla="*/ 137 w 150"/>
                <a:gd name="T21" fmla="*/ 0 h 110"/>
                <a:gd name="T22" fmla="*/ 128 w 150"/>
                <a:gd name="T23" fmla="*/ 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" h="110">
                  <a:moveTo>
                    <a:pt x="128" y="8"/>
                  </a:moveTo>
                  <a:cubicBezTo>
                    <a:pt x="117" y="20"/>
                    <a:pt x="77" y="73"/>
                    <a:pt x="77" y="7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7" y="30"/>
                    <a:pt x="4" y="41"/>
                  </a:cubicBezTo>
                  <a:cubicBezTo>
                    <a:pt x="0" y="52"/>
                    <a:pt x="12" y="57"/>
                    <a:pt x="18" y="63"/>
                  </a:cubicBezTo>
                  <a:cubicBezTo>
                    <a:pt x="23" y="69"/>
                    <a:pt x="73" y="103"/>
                    <a:pt x="73" y="103"/>
                  </a:cubicBezTo>
                  <a:cubicBezTo>
                    <a:pt x="73" y="103"/>
                    <a:pt x="80" y="110"/>
                    <a:pt x="94" y="98"/>
                  </a:cubicBezTo>
                  <a:cubicBezTo>
                    <a:pt x="107" y="85"/>
                    <a:pt x="139" y="38"/>
                    <a:pt x="139" y="38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45" y="28"/>
                    <a:pt x="150" y="15"/>
                    <a:pt x="147" y="8"/>
                  </a:cubicBezTo>
                  <a:cubicBezTo>
                    <a:pt x="145" y="3"/>
                    <a:pt x="141" y="1"/>
                    <a:pt x="137" y="0"/>
                  </a:cubicBezTo>
                  <a:cubicBezTo>
                    <a:pt x="134" y="2"/>
                    <a:pt x="132" y="4"/>
                    <a:pt x="128" y="8"/>
                  </a:cubicBezTo>
                  <a:close/>
                </a:path>
              </a:pathLst>
            </a:custGeom>
            <a:solidFill>
              <a:srgbClr val="5E6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6"/>
            <p:cNvSpPr/>
            <p:nvPr>
              <p:custDataLst>
                <p:tags r:id="rId61"/>
              </p:custDataLst>
            </p:nvPr>
          </p:nvSpPr>
          <p:spPr bwMode="auto">
            <a:xfrm>
              <a:off x="7499350" y="3389312"/>
              <a:ext cx="2147888" cy="1243013"/>
            </a:xfrm>
            <a:custGeom>
              <a:avLst/>
              <a:gdLst>
                <a:gd name="T0" fmla="*/ 0 w 1353"/>
                <a:gd name="T1" fmla="*/ 323 h 783"/>
                <a:gd name="T2" fmla="*/ 556 w 1353"/>
                <a:gd name="T3" fmla="*/ 0 h 783"/>
                <a:gd name="T4" fmla="*/ 1353 w 1353"/>
                <a:gd name="T5" fmla="*/ 461 h 783"/>
                <a:gd name="T6" fmla="*/ 798 w 1353"/>
                <a:gd name="T7" fmla="*/ 783 h 783"/>
                <a:gd name="T8" fmla="*/ 0 w 1353"/>
                <a:gd name="T9" fmla="*/ 32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3" h="783">
                  <a:moveTo>
                    <a:pt x="0" y="323"/>
                  </a:moveTo>
                  <a:lnTo>
                    <a:pt x="556" y="0"/>
                  </a:lnTo>
                  <a:lnTo>
                    <a:pt x="1353" y="461"/>
                  </a:lnTo>
                  <a:lnTo>
                    <a:pt x="798" y="783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7"/>
            <p:cNvSpPr/>
            <p:nvPr>
              <p:custDataLst>
                <p:tags r:id="rId62"/>
              </p:custDataLst>
            </p:nvPr>
          </p:nvSpPr>
          <p:spPr bwMode="auto">
            <a:xfrm>
              <a:off x="7499350" y="3389312"/>
              <a:ext cx="2147888" cy="1243013"/>
            </a:xfrm>
            <a:custGeom>
              <a:avLst/>
              <a:gdLst>
                <a:gd name="T0" fmla="*/ 0 w 1353"/>
                <a:gd name="T1" fmla="*/ 323 h 783"/>
                <a:gd name="T2" fmla="*/ 556 w 1353"/>
                <a:gd name="T3" fmla="*/ 0 h 783"/>
                <a:gd name="T4" fmla="*/ 1353 w 1353"/>
                <a:gd name="T5" fmla="*/ 461 h 783"/>
                <a:gd name="T6" fmla="*/ 798 w 1353"/>
                <a:gd name="T7" fmla="*/ 783 h 783"/>
                <a:gd name="T8" fmla="*/ 0 w 1353"/>
                <a:gd name="T9" fmla="*/ 32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3" h="783">
                  <a:moveTo>
                    <a:pt x="0" y="323"/>
                  </a:moveTo>
                  <a:lnTo>
                    <a:pt x="556" y="0"/>
                  </a:lnTo>
                  <a:lnTo>
                    <a:pt x="1353" y="461"/>
                  </a:lnTo>
                  <a:lnTo>
                    <a:pt x="798" y="783"/>
                  </a:lnTo>
                  <a:lnTo>
                    <a:pt x="0" y="3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8"/>
            <p:cNvSpPr/>
            <p:nvPr>
              <p:custDataLst>
                <p:tags r:id="rId63"/>
              </p:custDataLst>
            </p:nvPr>
          </p:nvSpPr>
          <p:spPr bwMode="auto">
            <a:xfrm>
              <a:off x="7537450" y="3654425"/>
              <a:ext cx="96838" cy="274638"/>
            </a:xfrm>
            <a:custGeom>
              <a:avLst/>
              <a:gdLst>
                <a:gd name="T0" fmla="*/ 0 w 51"/>
                <a:gd name="T1" fmla="*/ 0 h 144"/>
                <a:gd name="T2" fmla="*/ 11 w 51"/>
                <a:gd name="T3" fmla="*/ 131 h 144"/>
                <a:gd name="T4" fmla="*/ 39 w 51"/>
                <a:gd name="T5" fmla="*/ 131 h 144"/>
                <a:gd name="T6" fmla="*/ 51 w 51"/>
                <a:gd name="T7" fmla="*/ 8 h 144"/>
                <a:gd name="T8" fmla="*/ 0 w 51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4">
                  <a:moveTo>
                    <a:pt x="0" y="0"/>
                  </a:move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26" y="144"/>
                    <a:pt x="39" y="131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9"/>
            <p:cNvSpPr/>
            <p:nvPr>
              <p:custDataLst>
                <p:tags r:id="rId64"/>
              </p:custDataLst>
            </p:nvPr>
          </p:nvSpPr>
          <p:spPr bwMode="auto">
            <a:xfrm>
              <a:off x="8723313" y="4313237"/>
              <a:ext cx="96838" cy="273050"/>
            </a:xfrm>
            <a:custGeom>
              <a:avLst/>
              <a:gdLst>
                <a:gd name="T0" fmla="*/ 0 w 51"/>
                <a:gd name="T1" fmla="*/ 0 h 144"/>
                <a:gd name="T2" fmla="*/ 11 w 51"/>
                <a:gd name="T3" fmla="*/ 131 h 144"/>
                <a:gd name="T4" fmla="*/ 39 w 51"/>
                <a:gd name="T5" fmla="*/ 131 h 144"/>
                <a:gd name="T6" fmla="*/ 51 w 51"/>
                <a:gd name="T7" fmla="*/ 8 h 144"/>
                <a:gd name="T8" fmla="*/ 0 w 51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4">
                  <a:moveTo>
                    <a:pt x="0" y="0"/>
                  </a:move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26" y="144"/>
                    <a:pt x="39" y="131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0"/>
            <p:cNvSpPr/>
            <p:nvPr>
              <p:custDataLst>
                <p:tags r:id="rId65"/>
              </p:custDataLst>
            </p:nvPr>
          </p:nvSpPr>
          <p:spPr bwMode="auto">
            <a:xfrm>
              <a:off x="9507538" y="3878262"/>
              <a:ext cx="95250" cy="274638"/>
            </a:xfrm>
            <a:custGeom>
              <a:avLst/>
              <a:gdLst>
                <a:gd name="T0" fmla="*/ 0 w 50"/>
                <a:gd name="T1" fmla="*/ 0 h 144"/>
                <a:gd name="T2" fmla="*/ 11 w 50"/>
                <a:gd name="T3" fmla="*/ 131 h 144"/>
                <a:gd name="T4" fmla="*/ 38 w 50"/>
                <a:gd name="T5" fmla="*/ 131 h 144"/>
                <a:gd name="T6" fmla="*/ 50 w 50"/>
                <a:gd name="T7" fmla="*/ 8 h 144"/>
                <a:gd name="T8" fmla="*/ 0 w 5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44">
                  <a:moveTo>
                    <a:pt x="0" y="0"/>
                  </a:move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26" y="144"/>
                    <a:pt x="38" y="131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1"/>
            <p:cNvSpPr/>
            <p:nvPr>
              <p:custDataLst>
                <p:tags r:id="rId66"/>
              </p:custDataLst>
            </p:nvPr>
          </p:nvSpPr>
          <p:spPr bwMode="auto">
            <a:xfrm>
              <a:off x="7502525" y="3627437"/>
              <a:ext cx="1268413" cy="777875"/>
            </a:xfrm>
            <a:custGeom>
              <a:avLst/>
              <a:gdLst>
                <a:gd name="T0" fmla="*/ 799 w 799"/>
                <a:gd name="T1" fmla="*/ 460 h 490"/>
                <a:gd name="T2" fmla="*/ 799 w 799"/>
                <a:gd name="T3" fmla="*/ 490 h 490"/>
                <a:gd name="T4" fmla="*/ 0 w 799"/>
                <a:gd name="T5" fmla="*/ 30 h 490"/>
                <a:gd name="T6" fmla="*/ 0 w 799"/>
                <a:gd name="T7" fmla="*/ 0 h 490"/>
                <a:gd name="T8" fmla="*/ 799 w 799"/>
                <a:gd name="T9" fmla="*/ 46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490">
                  <a:moveTo>
                    <a:pt x="799" y="460"/>
                  </a:moveTo>
                  <a:lnTo>
                    <a:pt x="799" y="49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99" y="460"/>
                  </a:lnTo>
                  <a:close/>
                </a:path>
              </a:pathLst>
            </a:custGeom>
            <a:solidFill>
              <a:srgbClr val="A7C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2"/>
            <p:cNvSpPr/>
            <p:nvPr>
              <p:custDataLst>
                <p:tags r:id="rId67"/>
              </p:custDataLst>
            </p:nvPr>
          </p:nvSpPr>
          <p:spPr bwMode="auto">
            <a:xfrm>
              <a:off x="8770938" y="3846512"/>
              <a:ext cx="881063" cy="558800"/>
            </a:xfrm>
            <a:custGeom>
              <a:avLst/>
              <a:gdLst>
                <a:gd name="T0" fmla="*/ 0 w 555"/>
                <a:gd name="T1" fmla="*/ 322 h 352"/>
                <a:gd name="T2" fmla="*/ 555 w 555"/>
                <a:gd name="T3" fmla="*/ 0 h 352"/>
                <a:gd name="T4" fmla="*/ 555 w 555"/>
                <a:gd name="T5" fmla="*/ 30 h 352"/>
                <a:gd name="T6" fmla="*/ 0 w 555"/>
                <a:gd name="T7" fmla="*/ 352 h 352"/>
                <a:gd name="T8" fmla="*/ 0 w 555"/>
                <a:gd name="T9" fmla="*/ 32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5" h="352">
                  <a:moveTo>
                    <a:pt x="0" y="322"/>
                  </a:moveTo>
                  <a:lnTo>
                    <a:pt x="555" y="0"/>
                  </a:lnTo>
                  <a:lnTo>
                    <a:pt x="555" y="30"/>
                  </a:lnTo>
                  <a:lnTo>
                    <a:pt x="0" y="35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94B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3"/>
            <p:cNvSpPr/>
            <p:nvPr>
              <p:custDataLst>
                <p:tags r:id="rId68"/>
              </p:custDataLst>
            </p:nvPr>
          </p:nvSpPr>
          <p:spPr bwMode="auto">
            <a:xfrm>
              <a:off x="7502525" y="3116262"/>
              <a:ext cx="2149475" cy="1241425"/>
            </a:xfrm>
            <a:custGeom>
              <a:avLst/>
              <a:gdLst>
                <a:gd name="T0" fmla="*/ 0 w 1354"/>
                <a:gd name="T1" fmla="*/ 322 h 782"/>
                <a:gd name="T2" fmla="*/ 556 w 1354"/>
                <a:gd name="T3" fmla="*/ 0 h 782"/>
                <a:gd name="T4" fmla="*/ 1354 w 1354"/>
                <a:gd name="T5" fmla="*/ 460 h 782"/>
                <a:gd name="T6" fmla="*/ 799 w 1354"/>
                <a:gd name="T7" fmla="*/ 782 h 782"/>
                <a:gd name="T8" fmla="*/ 0 w 1354"/>
                <a:gd name="T9" fmla="*/ 32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4" h="782">
                  <a:moveTo>
                    <a:pt x="0" y="322"/>
                  </a:moveTo>
                  <a:lnTo>
                    <a:pt x="556" y="0"/>
                  </a:lnTo>
                  <a:lnTo>
                    <a:pt x="1354" y="460"/>
                  </a:lnTo>
                  <a:lnTo>
                    <a:pt x="799" y="78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E6F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4"/>
            <p:cNvSpPr/>
            <p:nvPr>
              <p:custDataLst>
                <p:tags r:id="rId69"/>
              </p:custDataLst>
            </p:nvPr>
          </p:nvSpPr>
          <p:spPr bwMode="auto">
            <a:xfrm>
              <a:off x="7502525" y="3116262"/>
              <a:ext cx="2149475" cy="1241425"/>
            </a:xfrm>
            <a:custGeom>
              <a:avLst/>
              <a:gdLst>
                <a:gd name="T0" fmla="*/ 0 w 1354"/>
                <a:gd name="T1" fmla="*/ 322 h 782"/>
                <a:gd name="T2" fmla="*/ 556 w 1354"/>
                <a:gd name="T3" fmla="*/ 0 h 782"/>
                <a:gd name="T4" fmla="*/ 1354 w 1354"/>
                <a:gd name="T5" fmla="*/ 460 h 782"/>
                <a:gd name="T6" fmla="*/ 799 w 1354"/>
                <a:gd name="T7" fmla="*/ 782 h 782"/>
                <a:gd name="T8" fmla="*/ 0 w 1354"/>
                <a:gd name="T9" fmla="*/ 32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4" h="782">
                  <a:moveTo>
                    <a:pt x="0" y="322"/>
                  </a:moveTo>
                  <a:lnTo>
                    <a:pt x="556" y="0"/>
                  </a:lnTo>
                  <a:lnTo>
                    <a:pt x="1354" y="460"/>
                  </a:lnTo>
                  <a:lnTo>
                    <a:pt x="799" y="782"/>
                  </a:lnTo>
                  <a:lnTo>
                    <a:pt x="0" y="3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85" name="Picture 75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025" y="3175000"/>
              <a:ext cx="947738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Freeform 76"/>
            <p:cNvSpPr/>
            <p:nvPr>
              <p:custDataLst>
                <p:tags r:id="rId72"/>
              </p:custDataLst>
            </p:nvPr>
          </p:nvSpPr>
          <p:spPr bwMode="auto">
            <a:xfrm>
              <a:off x="8609013" y="3830637"/>
              <a:ext cx="168275" cy="160338"/>
            </a:xfrm>
            <a:custGeom>
              <a:avLst/>
              <a:gdLst>
                <a:gd name="T0" fmla="*/ 106 w 106"/>
                <a:gd name="T1" fmla="*/ 62 h 101"/>
                <a:gd name="T2" fmla="*/ 106 w 106"/>
                <a:gd name="T3" fmla="*/ 101 h 101"/>
                <a:gd name="T4" fmla="*/ 0 w 106"/>
                <a:gd name="T5" fmla="*/ 40 h 101"/>
                <a:gd name="T6" fmla="*/ 0 w 106"/>
                <a:gd name="T7" fmla="*/ 0 h 101"/>
                <a:gd name="T8" fmla="*/ 106 w 106"/>
                <a:gd name="T9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1">
                  <a:moveTo>
                    <a:pt x="106" y="62"/>
                  </a:moveTo>
                  <a:lnTo>
                    <a:pt x="106" y="101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06" y="62"/>
                  </a:lnTo>
                  <a:close/>
                </a:path>
              </a:pathLst>
            </a:custGeom>
            <a:solidFill>
              <a:srgbClr val="FF8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7"/>
            <p:cNvSpPr/>
            <p:nvPr>
              <p:custDataLst>
                <p:tags r:id="rId73"/>
              </p:custDataLst>
            </p:nvPr>
          </p:nvSpPr>
          <p:spPr bwMode="auto">
            <a:xfrm>
              <a:off x="8777288" y="3806825"/>
              <a:ext cx="209550" cy="184150"/>
            </a:xfrm>
            <a:custGeom>
              <a:avLst/>
              <a:gdLst>
                <a:gd name="T0" fmla="*/ 0 w 132"/>
                <a:gd name="T1" fmla="*/ 77 h 116"/>
                <a:gd name="T2" fmla="*/ 132 w 132"/>
                <a:gd name="T3" fmla="*/ 0 h 116"/>
                <a:gd name="T4" fmla="*/ 132 w 132"/>
                <a:gd name="T5" fmla="*/ 39 h 116"/>
                <a:gd name="T6" fmla="*/ 0 w 132"/>
                <a:gd name="T7" fmla="*/ 116 h 116"/>
                <a:gd name="T8" fmla="*/ 0 w 132"/>
                <a:gd name="T9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16">
                  <a:moveTo>
                    <a:pt x="0" y="77"/>
                  </a:moveTo>
                  <a:lnTo>
                    <a:pt x="132" y="0"/>
                  </a:lnTo>
                  <a:lnTo>
                    <a:pt x="132" y="39"/>
                  </a:lnTo>
                  <a:lnTo>
                    <a:pt x="0" y="116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76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8"/>
            <p:cNvSpPr/>
            <p:nvPr>
              <p:custDataLst>
                <p:tags r:id="rId74"/>
              </p:custDataLst>
            </p:nvPr>
          </p:nvSpPr>
          <p:spPr bwMode="auto">
            <a:xfrm>
              <a:off x="8609013" y="3709987"/>
              <a:ext cx="377825" cy="219075"/>
            </a:xfrm>
            <a:custGeom>
              <a:avLst/>
              <a:gdLst>
                <a:gd name="T0" fmla="*/ 0 w 238"/>
                <a:gd name="T1" fmla="*/ 76 h 138"/>
                <a:gd name="T2" fmla="*/ 132 w 238"/>
                <a:gd name="T3" fmla="*/ 0 h 138"/>
                <a:gd name="T4" fmla="*/ 238 w 238"/>
                <a:gd name="T5" fmla="*/ 61 h 138"/>
                <a:gd name="T6" fmla="*/ 106 w 238"/>
                <a:gd name="T7" fmla="*/ 138 h 138"/>
                <a:gd name="T8" fmla="*/ 0 w 238"/>
                <a:gd name="T9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38">
                  <a:moveTo>
                    <a:pt x="0" y="76"/>
                  </a:moveTo>
                  <a:lnTo>
                    <a:pt x="132" y="0"/>
                  </a:lnTo>
                  <a:lnTo>
                    <a:pt x="238" y="61"/>
                  </a:lnTo>
                  <a:lnTo>
                    <a:pt x="106" y="138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CA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9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9201150" y="3857625"/>
              <a:ext cx="176213" cy="101600"/>
            </a:xfrm>
            <a:custGeom>
              <a:avLst/>
              <a:gdLst>
                <a:gd name="T0" fmla="*/ 93 w 93"/>
                <a:gd name="T1" fmla="*/ 29 h 53"/>
                <a:gd name="T2" fmla="*/ 77 w 93"/>
                <a:gd name="T3" fmla="*/ 45 h 53"/>
                <a:gd name="T4" fmla="*/ 48 w 93"/>
                <a:gd name="T5" fmla="*/ 52 h 53"/>
                <a:gd name="T6" fmla="*/ 16 w 93"/>
                <a:gd name="T7" fmla="*/ 43 h 53"/>
                <a:gd name="T8" fmla="*/ 1 w 93"/>
                <a:gd name="T9" fmla="*/ 24 h 53"/>
                <a:gd name="T10" fmla="*/ 12 w 93"/>
                <a:gd name="T11" fmla="*/ 7 h 53"/>
                <a:gd name="T12" fmla="*/ 39 w 93"/>
                <a:gd name="T13" fmla="*/ 1 h 53"/>
                <a:gd name="T14" fmla="*/ 68 w 93"/>
                <a:gd name="T15" fmla="*/ 9 h 53"/>
                <a:gd name="T16" fmla="*/ 74 w 93"/>
                <a:gd name="T17" fmla="*/ 13 h 53"/>
                <a:gd name="T18" fmla="*/ 30 w 93"/>
                <a:gd name="T19" fmla="*/ 38 h 53"/>
                <a:gd name="T20" fmla="*/ 51 w 93"/>
                <a:gd name="T21" fmla="*/ 44 h 53"/>
                <a:gd name="T22" fmla="*/ 71 w 93"/>
                <a:gd name="T23" fmla="*/ 38 h 53"/>
                <a:gd name="T24" fmla="*/ 83 w 93"/>
                <a:gd name="T25" fmla="*/ 23 h 53"/>
                <a:gd name="T26" fmla="*/ 93 w 93"/>
                <a:gd name="T27" fmla="*/ 29 h 53"/>
                <a:gd name="T28" fmla="*/ 21 w 93"/>
                <a:gd name="T29" fmla="*/ 33 h 53"/>
                <a:gd name="T30" fmla="*/ 54 w 93"/>
                <a:gd name="T31" fmla="*/ 14 h 53"/>
                <a:gd name="T32" fmla="*/ 37 w 93"/>
                <a:gd name="T33" fmla="*/ 9 h 53"/>
                <a:gd name="T34" fmla="*/ 21 w 93"/>
                <a:gd name="T35" fmla="*/ 12 h 53"/>
                <a:gd name="T36" fmla="*/ 14 w 93"/>
                <a:gd name="T37" fmla="*/ 22 h 53"/>
                <a:gd name="T38" fmla="*/ 21 w 93"/>
                <a:gd name="T3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53">
                  <a:moveTo>
                    <a:pt x="93" y="29"/>
                  </a:moveTo>
                  <a:cubicBezTo>
                    <a:pt x="92" y="35"/>
                    <a:pt x="86" y="40"/>
                    <a:pt x="77" y="45"/>
                  </a:cubicBezTo>
                  <a:cubicBezTo>
                    <a:pt x="68" y="50"/>
                    <a:pt x="58" y="53"/>
                    <a:pt x="48" y="52"/>
                  </a:cubicBezTo>
                  <a:cubicBezTo>
                    <a:pt x="37" y="52"/>
                    <a:pt x="26" y="49"/>
                    <a:pt x="16" y="43"/>
                  </a:cubicBezTo>
                  <a:cubicBezTo>
                    <a:pt x="7" y="37"/>
                    <a:pt x="2" y="31"/>
                    <a:pt x="1" y="24"/>
                  </a:cubicBezTo>
                  <a:cubicBezTo>
                    <a:pt x="0" y="18"/>
                    <a:pt x="4" y="12"/>
                    <a:pt x="12" y="7"/>
                  </a:cubicBezTo>
                  <a:cubicBezTo>
                    <a:pt x="20" y="2"/>
                    <a:pt x="29" y="0"/>
                    <a:pt x="39" y="1"/>
                  </a:cubicBezTo>
                  <a:cubicBezTo>
                    <a:pt x="49" y="1"/>
                    <a:pt x="59" y="4"/>
                    <a:pt x="68" y="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7" y="42"/>
                    <a:pt x="44" y="44"/>
                    <a:pt x="51" y="44"/>
                  </a:cubicBezTo>
                  <a:cubicBezTo>
                    <a:pt x="58" y="44"/>
                    <a:pt x="65" y="42"/>
                    <a:pt x="71" y="38"/>
                  </a:cubicBezTo>
                  <a:cubicBezTo>
                    <a:pt x="78" y="34"/>
                    <a:pt x="82" y="29"/>
                    <a:pt x="83" y="23"/>
                  </a:cubicBezTo>
                  <a:lnTo>
                    <a:pt x="93" y="29"/>
                  </a:lnTo>
                  <a:close/>
                  <a:moveTo>
                    <a:pt x="21" y="33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48" y="11"/>
                    <a:pt x="42" y="9"/>
                    <a:pt x="37" y="9"/>
                  </a:cubicBezTo>
                  <a:cubicBezTo>
                    <a:pt x="31" y="8"/>
                    <a:pt x="26" y="10"/>
                    <a:pt x="21" y="12"/>
                  </a:cubicBezTo>
                  <a:cubicBezTo>
                    <a:pt x="16" y="15"/>
                    <a:pt x="14" y="18"/>
                    <a:pt x="14" y="22"/>
                  </a:cubicBezTo>
                  <a:cubicBezTo>
                    <a:pt x="14" y="26"/>
                    <a:pt x="17" y="29"/>
                    <a:pt x="21" y="33"/>
                  </a:cubicBezTo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0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9059863" y="3887787"/>
              <a:ext cx="201613" cy="152400"/>
            </a:xfrm>
            <a:custGeom>
              <a:avLst/>
              <a:gdLst>
                <a:gd name="T0" fmla="*/ 84 w 106"/>
                <a:gd name="T1" fmla="*/ 54 h 80"/>
                <a:gd name="T2" fmla="*/ 75 w 106"/>
                <a:gd name="T3" fmla="*/ 74 h 80"/>
                <a:gd name="T4" fmla="*/ 48 w 106"/>
                <a:gd name="T5" fmla="*/ 80 h 80"/>
                <a:gd name="T6" fmla="*/ 18 w 106"/>
                <a:gd name="T7" fmla="*/ 70 h 80"/>
                <a:gd name="T8" fmla="*/ 1 w 106"/>
                <a:gd name="T9" fmla="*/ 51 h 80"/>
                <a:gd name="T10" fmla="*/ 12 w 106"/>
                <a:gd name="T11" fmla="*/ 34 h 80"/>
                <a:gd name="T12" fmla="*/ 40 w 106"/>
                <a:gd name="T13" fmla="*/ 29 h 80"/>
                <a:gd name="T14" fmla="*/ 2 w 106"/>
                <a:gd name="T15" fmla="*/ 7 h 80"/>
                <a:gd name="T16" fmla="*/ 13 w 106"/>
                <a:gd name="T17" fmla="*/ 0 h 80"/>
                <a:gd name="T18" fmla="*/ 106 w 106"/>
                <a:gd name="T19" fmla="*/ 54 h 80"/>
                <a:gd name="T20" fmla="*/ 95 w 106"/>
                <a:gd name="T21" fmla="*/ 60 h 80"/>
                <a:gd name="T22" fmla="*/ 84 w 106"/>
                <a:gd name="T23" fmla="*/ 54 h 80"/>
                <a:gd name="T24" fmla="*/ 50 w 106"/>
                <a:gd name="T25" fmla="*/ 70 h 80"/>
                <a:gd name="T26" fmla="*/ 69 w 106"/>
                <a:gd name="T27" fmla="*/ 66 h 80"/>
                <a:gd name="T28" fmla="*/ 76 w 106"/>
                <a:gd name="T29" fmla="*/ 55 h 80"/>
                <a:gd name="T30" fmla="*/ 66 w 106"/>
                <a:gd name="T31" fmla="*/ 44 h 80"/>
                <a:gd name="T32" fmla="*/ 58 w 106"/>
                <a:gd name="T33" fmla="*/ 39 h 80"/>
                <a:gd name="T34" fmla="*/ 40 w 106"/>
                <a:gd name="T35" fmla="*/ 34 h 80"/>
                <a:gd name="T36" fmla="*/ 23 w 106"/>
                <a:gd name="T37" fmla="*/ 38 h 80"/>
                <a:gd name="T38" fmla="*/ 16 w 106"/>
                <a:gd name="T39" fmla="*/ 50 h 80"/>
                <a:gd name="T40" fmla="*/ 29 w 106"/>
                <a:gd name="T41" fmla="*/ 64 h 80"/>
                <a:gd name="T42" fmla="*/ 50 w 106"/>
                <a:gd name="T43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" h="80">
                  <a:moveTo>
                    <a:pt x="84" y="54"/>
                  </a:moveTo>
                  <a:cubicBezTo>
                    <a:pt x="87" y="62"/>
                    <a:pt x="84" y="68"/>
                    <a:pt x="75" y="74"/>
                  </a:cubicBezTo>
                  <a:cubicBezTo>
                    <a:pt x="67" y="78"/>
                    <a:pt x="58" y="80"/>
                    <a:pt x="48" y="80"/>
                  </a:cubicBezTo>
                  <a:cubicBezTo>
                    <a:pt x="37" y="79"/>
                    <a:pt x="27" y="76"/>
                    <a:pt x="18" y="70"/>
                  </a:cubicBezTo>
                  <a:cubicBezTo>
                    <a:pt x="8" y="64"/>
                    <a:pt x="2" y="58"/>
                    <a:pt x="1" y="51"/>
                  </a:cubicBezTo>
                  <a:cubicBezTo>
                    <a:pt x="0" y="45"/>
                    <a:pt x="4" y="39"/>
                    <a:pt x="12" y="34"/>
                  </a:cubicBezTo>
                  <a:cubicBezTo>
                    <a:pt x="21" y="29"/>
                    <a:pt x="30" y="28"/>
                    <a:pt x="40" y="2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95" y="60"/>
                    <a:pt x="95" y="60"/>
                    <a:pt x="95" y="60"/>
                  </a:cubicBezTo>
                  <a:lnTo>
                    <a:pt x="84" y="54"/>
                  </a:lnTo>
                  <a:close/>
                  <a:moveTo>
                    <a:pt x="50" y="70"/>
                  </a:moveTo>
                  <a:cubicBezTo>
                    <a:pt x="57" y="71"/>
                    <a:pt x="64" y="69"/>
                    <a:pt x="69" y="66"/>
                  </a:cubicBezTo>
                  <a:cubicBezTo>
                    <a:pt x="74" y="63"/>
                    <a:pt x="77" y="60"/>
                    <a:pt x="76" y="55"/>
                  </a:cubicBezTo>
                  <a:cubicBezTo>
                    <a:pt x="75" y="51"/>
                    <a:pt x="72" y="47"/>
                    <a:pt x="66" y="44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3" y="36"/>
                    <a:pt x="47" y="34"/>
                    <a:pt x="40" y="34"/>
                  </a:cubicBezTo>
                  <a:cubicBezTo>
                    <a:pt x="33" y="34"/>
                    <a:pt x="28" y="36"/>
                    <a:pt x="23" y="38"/>
                  </a:cubicBezTo>
                  <a:cubicBezTo>
                    <a:pt x="17" y="42"/>
                    <a:pt x="15" y="46"/>
                    <a:pt x="16" y="50"/>
                  </a:cubicBezTo>
                  <a:cubicBezTo>
                    <a:pt x="17" y="55"/>
                    <a:pt x="21" y="59"/>
                    <a:pt x="29" y="64"/>
                  </a:cubicBezTo>
                  <a:cubicBezTo>
                    <a:pt x="36" y="68"/>
                    <a:pt x="43" y="70"/>
                    <a:pt x="50" y="70"/>
                  </a:cubicBezTo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1"/>
            <p:cNvSpPr/>
            <p:nvPr>
              <p:custDataLst>
                <p:tags r:id="rId77"/>
              </p:custDataLst>
            </p:nvPr>
          </p:nvSpPr>
          <p:spPr bwMode="auto">
            <a:xfrm>
              <a:off x="8982075" y="4003675"/>
              <a:ext cx="138113" cy="80963"/>
            </a:xfrm>
            <a:custGeom>
              <a:avLst/>
              <a:gdLst>
                <a:gd name="T0" fmla="*/ 13 w 87"/>
                <a:gd name="T1" fmla="*/ 0 h 51"/>
                <a:gd name="T2" fmla="*/ 87 w 87"/>
                <a:gd name="T3" fmla="*/ 44 h 51"/>
                <a:gd name="T4" fmla="*/ 74 w 87"/>
                <a:gd name="T5" fmla="*/ 51 h 51"/>
                <a:gd name="T6" fmla="*/ 0 w 87"/>
                <a:gd name="T7" fmla="*/ 8 h 51"/>
                <a:gd name="T8" fmla="*/ 13 w 87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1">
                  <a:moveTo>
                    <a:pt x="13" y="0"/>
                  </a:moveTo>
                  <a:lnTo>
                    <a:pt x="87" y="44"/>
                  </a:lnTo>
                  <a:lnTo>
                    <a:pt x="74" y="51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2"/>
            <p:cNvSpPr/>
            <p:nvPr>
              <p:custDataLst>
                <p:tags r:id="rId78"/>
              </p:custDataLst>
            </p:nvPr>
          </p:nvSpPr>
          <p:spPr bwMode="auto">
            <a:xfrm>
              <a:off x="8929688" y="3973512"/>
              <a:ext cx="38100" cy="23813"/>
            </a:xfrm>
            <a:custGeom>
              <a:avLst/>
              <a:gdLst>
                <a:gd name="T0" fmla="*/ 17 w 20"/>
                <a:gd name="T1" fmla="*/ 2 h 12"/>
                <a:gd name="T2" fmla="*/ 20 w 20"/>
                <a:gd name="T3" fmla="*/ 6 h 12"/>
                <a:gd name="T4" fmla="*/ 17 w 20"/>
                <a:gd name="T5" fmla="*/ 10 h 12"/>
                <a:gd name="T6" fmla="*/ 10 w 20"/>
                <a:gd name="T7" fmla="*/ 12 h 12"/>
                <a:gd name="T8" fmla="*/ 3 w 20"/>
                <a:gd name="T9" fmla="*/ 10 h 12"/>
                <a:gd name="T10" fmla="*/ 0 w 20"/>
                <a:gd name="T11" fmla="*/ 6 h 12"/>
                <a:gd name="T12" fmla="*/ 3 w 20"/>
                <a:gd name="T13" fmla="*/ 2 h 12"/>
                <a:gd name="T14" fmla="*/ 10 w 20"/>
                <a:gd name="T15" fmla="*/ 0 h 12"/>
                <a:gd name="T16" fmla="*/ 17 w 20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7" y="2"/>
                  </a:moveTo>
                  <a:cubicBezTo>
                    <a:pt x="19" y="3"/>
                    <a:pt x="20" y="4"/>
                    <a:pt x="20" y="6"/>
                  </a:cubicBezTo>
                  <a:cubicBezTo>
                    <a:pt x="20" y="7"/>
                    <a:pt x="19" y="9"/>
                    <a:pt x="17" y="10"/>
                  </a:cubicBezTo>
                  <a:cubicBezTo>
                    <a:pt x="15" y="11"/>
                    <a:pt x="13" y="12"/>
                    <a:pt x="10" y="12"/>
                  </a:cubicBezTo>
                  <a:cubicBezTo>
                    <a:pt x="8" y="12"/>
                    <a:pt x="5" y="11"/>
                    <a:pt x="3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4"/>
                    <a:pt x="1" y="3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3"/>
            <p:cNvSpPr/>
            <p:nvPr>
              <p:custDataLst>
                <p:tags r:id="rId79"/>
              </p:custDataLst>
            </p:nvPr>
          </p:nvSpPr>
          <p:spPr bwMode="auto">
            <a:xfrm>
              <a:off x="8866188" y="4003675"/>
              <a:ext cx="196850" cy="114300"/>
            </a:xfrm>
            <a:custGeom>
              <a:avLst/>
              <a:gdLst>
                <a:gd name="T0" fmla="*/ 124 w 124"/>
                <a:gd name="T1" fmla="*/ 64 h 72"/>
                <a:gd name="T2" fmla="*/ 111 w 124"/>
                <a:gd name="T3" fmla="*/ 72 h 72"/>
                <a:gd name="T4" fmla="*/ 0 w 124"/>
                <a:gd name="T5" fmla="*/ 8 h 72"/>
                <a:gd name="T6" fmla="*/ 13 w 124"/>
                <a:gd name="T7" fmla="*/ 0 h 72"/>
                <a:gd name="T8" fmla="*/ 124 w 124"/>
                <a:gd name="T9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">
                  <a:moveTo>
                    <a:pt x="124" y="64"/>
                  </a:moveTo>
                  <a:lnTo>
                    <a:pt x="111" y="72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24" y="64"/>
                  </a:ln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4"/>
            <p:cNvSpPr/>
            <p:nvPr>
              <p:custDataLst>
                <p:tags r:id="rId80"/>
              </p:custDataLst>
            </p:nvPr>
          </p:nvSpPr>
          <p:spPr bwMode="auto">
            <a:xfrm>
              <a:off x="8766175" y="4044950"/>
              <a:ext cx="223838" cy="146050"/>
            </a:xfrm>
            <a:custGeom>
              <a:avLst/>
              <a:gdLst>
                <a:gd name="T0" fmla="*/ 107 w 117"/>
                <a:gd name="T1" fmla="*/ 35 h 77"/>
                <a:gd name="T2" fmla="*/ 116 w 117"/>
                <a:gd name="T3" fmla="*/ 50 h 77"/>
                <a:gd name="T4" fmla="*/ 99 w 117"/>
                <a:gd name="T5" fmla="*/ 67 h 77"/>
                <a:gd name="T6" fmla="*/ 86 w 117"/>
                <a:gd name="T7" fmla="*/ 73 h 77"/>
                <a:gd name="T8" fmla="*/ 72 w 117"/>
                <a:gd name="T9" fmla="*/ 77 h 77"/>
                <a:gd name="T10" fmla="*/ 59 w 117"/>
                <a:gd name="T11" fmla="*/ 69 h 77"/>
                <a:gd name="T12" fmla="*/ 76 w 117"/>
                <a:gd name="T13" fmla="*/ 67 h 77"/>
                <a:gd name="T14" fmla="*/ 91 w 117"/>
                <a:gd name="T15" fmla="*/ 60 h 77"/>
                <a:gd name="T16" fmla="*/ 96 w 117"/>
                <a:gd name="T17" fmla="*/ 42 h 77"/>
                <a:gd name="T18" fmla="*/ 87 w 117"/>
                <a:gd name="T19" fmla="*/ 40 h 77"/>
                <a:gd name="T20" fmla="*/ 77 w 117"/>
                <a:gd name="T21" fmla="*/ 40 h 77"/>
                <a:gd name="T22" fmla="*/ 57 w 117"/>
                <a:gd name="T23" fmla="*/ 43 h 77"/>
                <a:gd name="T24" fmla="*/ 27 w 117"/>
                <a:gd name="T25" fmla="*/ 46 h 77"/>
                <a:gd name="T26" fmla="*/ 10 w 117"/>
                <a:gd name="T27" fmla="*/ 41 h 77"/>
                <a:gd name="T28" fmla="*/ 2 w 117"/>
                <a:gd name="T29" fmla="*/ 26 h 77"/>
                <a:gd name="T30" fmla="*/ 17 w 117"/>
                <a:gd name="T31" fmla="*/ 10 h 77"/>
                <a:gd name="T32" fmla="*/ 39 w 117"/>
                <a:gd name="T33" fmla="*/ 0 h 77"/>
                <a:gd name="T34" fmla="*/ 52 w 117"/>
                <a:gd name="T35" fmla="*/ 7 h 77"/>
                <a:gd name="T36" fmla="*/ 26 w 117"/>
                <a:gd name="T37" fmla="*/ 16 h 77"/>
                <a:gd name="T38" fmla="*/ 17 w 117"/>
                <a:gd name="T39" fmla="*/ 25 h 77"/>
                <a:gd name="T40" fmla="*/ 21 w 117"/>
                <a:gd name="T41" fmla="*/ 34 h 77"/>
                <a:gd name="T42" fmla="*/ 33 w 117"/>
                <a:gd name="T43" fmla="*/ 37 h 77"/>
                <a:gd name="T44" fmla="*/ 57 w 117"/>
                <a:gd name="T45" fmla="*/ 33 h 77"/>
                <a:gd name="T46" fmla="*/ 88 w 117"/>
                <a:gd name="T47" fmla="*/ 30 h 77"/>
                <a:gd name="T48" fmla="*/ 107 w 117"/>
                <a:gd name="T49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77">
                  <a:moveTo>
                    <a:pt x="107" y="35"/>
                  </a:moveTo>
                  <a:cubicBezTo>
                    <a:pt x="114" y="39"/>
                    <a:pt x="117" y="44"/>
                    <a:pt x="116" y="50"/>
                  </a:cubicBezTo>
                  <a:cubicBezTo>
                    <a:pt x="115" y="56"/>
                    <a:pt x="109" y="61"/>
                    <a:pt x="99" y="67"/>
                  </a:cubicBezTo>
                  <a:cubicBezTo>
                    <a:pt x="96" y="69"/>
                    <a:pt x="91" y="71"/>
                    <a:pt x="86" y="73"/>
                  </a:cubicBezTo>
                  <a:cubicBezTo>
                    <a:pt x="80" y="75"/>
                    <a:pt x="76" y="76"/>
                    <a:pt x="72" y="77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4" y="69"/>
                    <a:pt x="70" y="68"/>
                    <a:pt x="76" y="67"/>
                  </a:cubicBezTo>
                  <a:cubicBezTo>
                    <a:pt x="82" y="65"/>
                    <a:pt x="86" y="63"/>
                    <a:pt x="91" y="60"/>
                  </a:cubicBezTo>
                  <a:cubicBezTo>
                    <a:pt x="103" y="53"/>
                    <a:pt x="104" y="47"/>
                    <a:pt x="96" y="42"/>
                  </a:cubicBezTo>
                  <a:cubicBezTo>
                    <a:pt x="93" y="41"/>
                    <a:pt x="90" y="40"/>
                    <a:pt x="87" y="40"/>
                  </a:cubicBezTo>
                  <a:cubicBezTo>
                    <a:pt x="84" y="39"/>
                    <a:pt x="80" y="39"/>
                    <a:pt x="77" y="40"/>
                  </a:cubicBezTo>
                  <a:cubicBezTo>
                    <a:pt x="73" y="40"/>
                    <a:pt x="66" y="41"/>
                    <a:pt x="57" y="43"/>
                  </a:cubicBezTo>
                  <a:cubicBezTo>
                    <a:pt x="44" y="46"/>
                    <a:pt x="34" y="47"/>
                    <a:pt x="27" y="46"/>
                  </a:cubicBezTo>
                  <a:cubicBezTo>
                    <a:pt x="21" y="46"/>
                    <a:pt x="15" y="44"/>
                    <a:pt x="10" y="41"/>
                  </a:cubicBezTo>
                  <a:cubicBezTo>
                    <a:pt x="3" y="37"/>
                    <a:pt x="0" y="32"/>
                    <a:pt x="2" y="26"/>
                  </a:cubicBezTo>
                  <a:cubicBezTo>
                    <a:pt x="3" y="20"/>
                    <a:pt x="8" y="15"/>
                    <a:pt x="17" y="10"/>
                  </a:cubicBezTo>
                  <a:cubicBezTo>
                    <a:pt x="26" y="5"/>
                    <a:pt x="33" y="2"/>
                    <a:pt x="39" y="0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43" y="8"/>
                    <a:pt x="34" y="11"/>
                    <a:pt x="26" y="16"/>
                  </a:cubicBezTo>
                  <a:cubicBezTo>
                    <a:pt x="21" y="19"/>
                    <a:pt x="18" y="22"/>
                    <a:pt x="17" y="25"/>
                  </a:cubicBezTo>
                  <a:cubicBezTo>
                    <a:pt x="16" y="29"/>
                    <a:pt x="17" y="31"/>
                    <a:pt x="21" y="34"/>
                  </a:cubicBezTo>
                  <a:cubicBezTo>
                    <a:pt x="25" y="36"/>
                    <a:pt x="29" y="37"/>
                    <a:pt x="33" y="37"/>
                  </a:cubicBezTo>
                  <a:cubicBezTo>
                    <a:pt x="38" y="37"/>
                    <a:pt x="46" y="35"/>
                    <a:pt x="57" y="33"/>
                  </a:cubicBezTo>
                  <a:cubicBezTo>
                    <a:pt x="70" y="31"/>
                    <a:pt x="80" y="29"/>
                    <a:pt x="88" y="30"/>
                  </a:cubicBezTo>
                  <a:cubicBezTo>
                    <a:pt x="95" y="30"/>
                    <a:pt x="102" y="32"/>
                    <a:pt x="107" y="35"/>
                  </a:cubicBez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5"/>
            <p:cNvSpPr/>
            <p:nvPr>
              <p:custDataLst>
                <p:tags r:id="rId81"/>
              </p:custDataLst>
            </p:nvPr>
          </p:nvSpPr>
          <p:spPr bwMode="auto">
            <a:xfrm>
              <a:off x="8737600" y="4144962"/>
              <a:ext cx="141288" cy="80963"/>
            </a:xfrm>
            <a:custGeom>
              <a:avLst/>
              <a:gdLst>
                <a:gd name="T0" fmla="*/ 13 w 89"/>
                <a:gd name="T1" fmla="*/ 0 h 51"/>
                <a:gd name="T2" fmla="*/ 89 w 89"/>
                <a:gd name="T3" fmla="*/ 43 h 51"/>
                <a:gd name="T4" fmla="*/ 76 w 89"/>
                <a:gd name="T5" fmla="*/ 51 h 51"/>
                <a:gd name="T6" fmla="*/ 0 w 89"/>
                <a:gd name="T7" fmla="*/ 7 h 51"/>
                <a:gd name="T8" fmla="*/ 13 w 8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13" y="0"/>
                  </a:moveTo>
                  <a:lnTo>
                    <a:pt x="89" y="43"/>
                  </a:lnTo>
                  <a:lnTo>
                    <a:pt x="76" y="51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6"/>
            <p:cNvSpPr/>
            <p:nvPr>
              <p:custDataLst>
                <p:tags r:id="rId82"/>
              </p:custDataLst>
            </p:nvPr>
          </p:nvSpPr>
          <p:spPr bwMode="auto">
            <a:xfrm>
              <a:off x="8688388" y="4114800"/>
              <a:ext cx="38100" cy="22225"/>
            </a:xfrm>
            <a:custGeom>
              <a:avLst/>
              <a:gdLst>
                <a:gd name="T0" fmla="*/ 17 w 20"/>
                <a:gd name="T1" fmla="*/ 2 h 12"/>
                <a:gd name="T2" fmla="*/ 19 w 20"/>
                <a:gd name="T3" fmla="*/ 6 h 12"/>
                <a:gd name="T4" fmla="*/ 16 w 20"/>
                <a:gd name="T5" fmla="*/ 10 h 12"/>
                <a:gd name="T6" fmla="*/ 10 w 20"/>
                <a:gd name="T7" fmla="*/ 12 h 12"/>
                <a:gd name="T8" fmla="*/ 3 w 20"/>
                <a:gd name="T9" fmla="*/ 10 h 12"/>
                <a:gd name="T10" fmla="*/ 0 w 20"/>
                <a:gd name="T11" fmla="*/ 6 h 12"/>
                <a:gd name="T12" fmla="*/ 3 w 20"/>
                <a:gd name="T13" fmla="*/ 2 h 12"/>
                <a:gd name="T14" fmla="*/ 10 w 20"/>
                <a:gd name="T15" fmla="*/ 0 h 12"/>
                <a:gd name="T16" fmla="*/ 17 w 20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7" y="2"/>
                  </a:moveTo>
                  <a:cubicBezTo>
                    <a:pt x="19" y="3"/>
                    <a:pt x="20" y="4"/>
                    <a:pt x="19" y="6"/>
                  </a:cubicBezTo>
                  <a:cubicBezTo>
                    <a:pt x="19" y="8"/>
                    <a:pt x="18" y="9"/>
                    <a:pt x="16" y="10"/>
                  </a:cubicBezTo>
                  <a:cubicBezTo>
                    <a:pt x="14" y="11"/>
                    <a:pt x="12" y="12"/>
                    <a:pt x="10" y="12"/>
                  </a:cubicBezTo>
                  <a:cubicBezTo>
                    <a:pt x="7" y="12"/>
                    <a:pt x="5" y="11"/>
                    <a:pt x="3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5" y="1"/>
                    <a:pt x="17" y="2"/>
                  </a:cubicBezTo>
                  <a:close/>
                </a:path>
              </a:pathLst>
            </a:custGeom>
            <a:solidFill>
              <a:srgbClr val="A7C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7"/>
            <p:cNvSpPr/>
            <p:nvPr>
              <p:custDataLst>
                <p:tags r:id="rId83"/>
              </p:custDataLst>
            </p:nvPr>
          </p:nvSpPr>
          <p:spPr bwMode="auto">
            <a:xfrm>
              <a:off x="8083550" y="4630737"/>
              <a:ext cx="60325" cy="104775"/>
            </a:xfrm>
            <a:custGeom>
              <a:avLst/>
              <a:gdLst>
                <a:gd name="T0" fmla="*/ 38 w 38"/>
                <a:gd name="T1" fmla="*/ 0 h 66"/>
                <a:gd name="T2" fmla="*/ 38 w 38"/>
                <a:gd name="T3" fmla="*/ 44 h 66"/>
                <a:gd name="T4" fmla="*/ 0 w 38"/>
                <a:gd name="T5" fmla="*/ 66 h 66"/>
                <a:gd name="T6" fmla="*/ 0 w 38"/>
                <a:gd name="T7" fmla="*/ 23 h 66"/>
                <a:gd name="T8" fmla="*/ 38 w 3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6">
                  <a:moveTo>
                    <a:pt x="38" y="0"/>
                  </a:moveTo>
                  <a:lnTo>
                    <a:pt x="38" y="44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3B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8"/>
            <p:cNvSpPr/>
            <p:nvPr>
              <p:custDataLst>
                <p:tags r:id="rId84"/>
              </p:custDataLst>
            </p:nvPr>
          </p:nvSpPr>
          <p:spPr bwMode="auto">
            <a:xfrm>
              <a:off x="7832725" y="4519612"/>
              <a:ext cx="250825" cy="215900"/>
            </a:xfrm>
            <a:custGeom>
              <a:avLst/>
              <a:gdLst>
                <a:gd name="T0" fmla="*/ 158 w 158"/>
                <a:gd name="T1" fmla="*/ 136 h 136"/>
                <a:gd name="T2" fmla="*/ 1 w 158"/>
                <a:gd name="T3" fmla="*/ 45 h 136"/>
                <a:gd name="T4" fmla="*/ 0 w 158"/>
                <a:gd name="T5" fmla="*/ 0 h 136"/>
                <a:gd name="T6" fmla="*/ 158 w 158"/>
                <a:gd name="T7" fmla="*/ 93 h 136"/>
                <a:gd name="T8" fmla="*/ 158 w 15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36">
                  <a:moveTo>
                    <a:pt x="158" y="136"/>
                  </a:moveTo>
                  <a:lnTo>
                    <a:pt x="1" y="45"/>
                  </a:lnTo>
                  <a:lnTo>
                    <a:pt x="0" y="0"/>
                  </a:lnTo>
                  <a:lnTo>
                    <a:pt x="158" y="93"/>
                  </a:lnTo>
                  <a:lnTo>
                    <a:pt x="158" y="136"/>
                  </a:lnTo>
                  <a:close/>
                </a:path>
              </a:pathLst>
            </a:custGeom>
            <a:solidFill>
              <a:srgbClr val="A4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9"/>
            <p:cNvSpPr/>
            <p:nvPr>
              <p:custDataLst>
                <p:tags r:id="rId85"/>
              </p:custDataLst>
            </p:nvPr>
          </p:nvSpPr>
          <p:spPr bwMode="auto">
            <a:xfrm>
              <a:off x="7832725" y="4486275"/>
              <a:ext cx="311150" cy="180975"/>
            </a:xfrm>
            <a:custGeom>
              <a:avLst/>
              <a:gdLst>
                <a:gd name="T0" fmla="*/ 158 w 196"/>
                <a:gd name="T1" fmla="*/ 114 h 114"/>
                <a:gd name="T2" fmla="*/ 0 w 196"/>
                <a:gd name="T3" fmla="*/ 21 h 114"/>
                <a:gd name="T4" fmla="*/ 38 w 196"/>
                <a:gd name="T5" fmla="*/ 0 h 114"/>
                <a:gd name="T6" fmla="*/ 196 w 196"/>
                <a:gd name="T7" fmla="*/ 91 h 114"/>
                <a:gd name="T8" fmla="*/ 158 w 196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4">
                  <a:moveTo>
                    <a:pt x="158" y="114"/>
                  </a:moveTo>
                  <a:lnTo>
                    <a:pt x="0" y="21"/>
                  </a:lnTo>
                  <a:lnTo>
                    <a:pt x="38" y="0"/>
                  </a:lnTo>
                  <a:lnTo>
                    <a:pt x="196" y="91"/>
                  </a:lnTo>
                  <a:lnTo>
                    <a:pt x="158" y="114"/>
                  </a:lnTo>
                  <a:close/>
                </a:path>
              </a:pathLst>
            </a:custGeom>
            <a:solidFill>
              <a:srgbClr val="C2D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0"/>
            <p:cNvSpPr/>
            <p:nvPr>
              <p:custDataLst>
                <p:tags r:id="rId86"/>
              </p:custDataLst>
            </p:nvPr>
          </p:nvSpPr>
          <p:spPr bwMode="auto">
            <a:xfrm>
              <a:off x="8023225" y="4735512"/>
              <a:ext cx="60325" cy="103188"/>
            </a:xfrm>
            <a:custGeom>
              <a:avLst/>
              <a:gdLst>
                <a:gd name="T0" fmla="*/ 38 w 38"/>
                <a:gd name="T1" fmla="*/ 0 h 65"/>
                <a:gd name="T2" fmla="*/ 38 w 38"/>
                <a:gd name="T3" fmla="*/ 43 h 65"/>
                <a:gd name="T4" fmla="*/ 0 w 38"/>
                <a:gd name="T5" fmla="*/ 65 h 65"/>
                <a:gd name="T6" fmla="*/ 0 w 38"/>
                <a:gd name="T7" fmla="*/ 21 h 65"/>
                <a:gd name="T8" fmla="*/ 38 w 3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5">
                  <a:moveTo>
                    <a:pt x="38" y="0"/>
                  </a:moveTo>
                  <a:lnTo>
                    <a:pt x="38" y="43"/>
                  </a:lnTo>
                  <a:lnTo>
                    <a:pt x="0" y="65"/>
                  </a:lnTo>
                  <a:lnTo>
                    <a:pt x="0" y="2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3B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1"/>
            <p:cNvSpPr/>
            <p:nvPr>
              <p:custDataLst>
                <p:tags r:id="rId87"/>
              </p:custDataLst>
            </p:nvPr>
          </p:nvSpPr>
          <p:spPr bwMode="auto">
            <a:xfrm>
              <a:off x="7773988" y="4624387"/>
              <a:ext cx="249238" cy="214313"/>
            </a:xfrm>
            <a:custGeom>
              <a:avLst/>
              <a:gdLst>
                <a:gd name="T0" fmla="*/ 157 w 157"/>
                <a:gd name="T1" fmla="*/ 135 h 135"/>
                <a:gd name="T2" fmla="*/ 0 w 157"/>
                <a:gd name="T3" fmla="*/ 43 h 135"/>
                <a:gd name="T4" fmla="*/ 0 w 157"/>
                <a:gd name="T5" fmla="*/ 0 h 135"/>
                <a:gd name="T6" fmla="*/ 157 w 157"/>
                <a:gd name="T7" fmla="*/ 91 h 135"/>
                <a:gd name="T8" fmla="*/ 157 w 157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5">
                  <a:moveTo>
                    <a:pt x="157" y="135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157" y="91"/>
                  </a:lnTo>
                  <a:lnTo>
                    <a:pt x="157" y="135"/>
                  </a:lnTo>
                  <a:close/>
                </a:path>
              </a:pathLst>
            </a:custGeom>
            <a:solidFill>
              <a:srgbClr val="A4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2"/>
            <p:cNvSpPr/>
            <p:nvPr>
              <p:custDataLst>
                <p:tags r:id="rId88"/>
              </p:custDataLst>
            </p:nvPr>
          </p:nvSpPr>
          <p:spPr bwMode="auto">
            <a:xfrm>
              <a:off x="7773988" y="4591050"/>
              <a:ext cx="309563" cy="177800"/>
            </a:xfrm>
            <a:custGeom>
              <a:avLst/>
              <a:gdLst>
                <a:gd name="T0" fmla="*/ 157 w 195"/>
                <a:gd name="T1" fmla="*/ 112 h 112"/>
                <a:gd name="T2" fmla="*/ 0 w 195"/>
                <a:gd name="T3" fmla="*/ 21 h 112"/>
                <a:gd name="T4" fmla="*/ 38 w 195"/>
                <a:gd name="T5" fmla="*/ 0 h 112"/>
                <a:gd name="T6" fmla="*/ 195 w 195"/>
                <a:gd name="T7" fmla="*/ 91 h 112"/>
                <a:gd name="T8" fmla="*/ 157 w 19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12">
                  <a:moveTo>
                    <a:pt x="157" y="112"/>
                  </a:moveTo>
                  <a:lnTo>
                    <a:pt x="0" y="21"/>
                  </a:lnTo>
                  <a:lnTo>
                    <a:pt x="38" y="0"/>
                  </a:lnTo>
                  <a:lnTo>
                    <a:pt x="195" y="91"/>
                  </a:lnTo>
                  <a:lnTo>
                    <a:pt x="157" y="112"/>
                  </a:lnTo>
                  <a:close/>
                </a:path>
              </a:pathLst>
            </a:custGeom>
            <a:solidFill>
              <a:srgbClr val="C2D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3"/>
            <p:cNvSpPr/>
            <p:nvPr>
              <p:custDataLst>
                <p:tags r:id="rId89"/>
              </p:custDataLst>
            </p:nvPr>
          </p:nvSpPr>
          <p:spPr bwMode="auto">
            <a:xfrm>
              <a:off x="7964488" y="4838700"/>
              <a:ext cx="60325" cy="104775"/>
            </a:xfrm>
            <a:custGeom>
              <a:avLst/>
              <a:gdLst>
                <a:gd name="T0" fmla="*/ 38 w 38"/>
                <a:gd name="T1" fmla="*/ 0 h 66"/>
                <a:gd name="T2" fmla="*/ 38 w 38"/>
                <a:gd name="T3" fmla="*/ 44 h 66"/>
                <a:gd name="T4" fmla="*/ 0 w 38"/>
                <a:gd name="T5" fmla="*/ 66 h 66"/>
                <a:gd name="T6" fmla="*/ 0 w 38"/>
                <a:gd name="T7" fmla="*/ 22 h 66"/>
                <a:gd name="T8" fmla="*/ 38 w 3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6">
                  <a:moveTo>
                    <a:pt x="38" y="0"/>
                  </a:moveTo>
                  <a:lnTo>
                    <a:pt x="38" y="44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3B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4"/>
            <p:cNvSpPr/>
            <p:nvPr>
              <p:custDataLst>
                <p:tags r:id="rId90"/>
              </p:custDataLst>
            </p:nvPr>
          </p:nvSpPr>
          <p:spPr bwMode="auto">
            <a:xfrm>
              <a:off x="7715250" y="4727575"/>
              <a:ext cx="249238" cy="215900"/>
            </a:xfrm>
            <a:custGeom>
              <a:avLst/>
              <a:gdLst>
                <a:gd name="T0" fmla="*/ 157 w 157"/>
                <a:gd name="T1" fmla="*/ 136 h 136"/>
                <a:gd name="T2" fmla="*/ 0 w 157"/>
                <a:gd name="T3" fmla="*/ 44 h 136"/>
                <a:gd name="T4" fmla="*/ 0 w 157"/>
                <a:gd name="T5" fmla="*/ 0 h 136"/>
                <a:gd name="T6" fmla="*/ 157 w 157"/>
                <a:gd name="T7" fmla="*/ 92 h 136"/>
                <a:gd name="T8" fmla="*/ 157 w 157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6">
                  <a:moveTo>
                    <a:pt x="157" y="136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57" y="92"/>
                  </a:lnTo>
                  <a:lnTo>
                    <a:pt x="157" y="136"/>
                  </a:lnTo>
                  <a:close/>
                </a:path>
              </a:pathLst>
            </a:custGeom>
            <a:solidFill>
              <a:srgbClr val="A4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5"/>
            <p:cNvSpPr/>
            <p:nvPr>
              <p:custDataLst>
                <p:tags r:id="rId91"/>
              </p:custDataLst>
            </p:nvPr>
          </p:nvSpPr>
          <p:spPr bwMode="auto">
            <a:xfrm>
              <a:off x="7715250" y="4692650"/>
              <a:ext cx="309563" cy="180975"/>
            </a:xfrm>
            <a:custGeom>
              <a:avLst/>
              <a:gdLst>
                <a:gd name="T0" fmla="*/ 157 w 195"/>
                <a:gd name="T1" fmla="*/ 114 h 114"/>
                <a:gd name="T2" fmla="*/ 0 w 195"/>
                <a:gd name="T3" fmla="*/ 22 h 114"/>
                <a:gd name="T4" fmla="*/ 37 w 195"/>
                <a:gd name="T5" fmla="*/ 0 h 114"/>
                <a:gd name="T6" fmla="*/ 195 w 195"/>
                <a:gd name="T7" fmla="*/ 92 h 114"/>
                <a:gd name="T8" fmla="*/ 157 w 195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14">
                  <a:moveTo>
                    <a:pt x="157" y="114"/>
                  </a:moveTo>
                  <a:lnTo>
                    <a:pt x="0" y="22"/>
                  </a:lnTo>
                  <a:lnTo>
                    <a:pt x="37" y="0"/>
                  </a:lnTo>
                  <a:lnTo>
                    <a:pt x="195" y="92"/>
                  </a:lnTo>
                  <a:lnTo>
                    <a:pt x="157" y="114"/>
                  </a:lnTo>
                  <a:close/>
                </a:path>
              </a:pathLst>
            </a:custGeom>
            <a:solidFill>
              <a:srgbClr val="C2D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6"/>
            <p:cNvSpPr/>
            <p:nvPr>
              <p:custDataLst>
                <p:tags r:id="rId92"/>
              </p:custDataLst>
            </p:nvPr>
          </p:nvSpPr>
          <p:spPr bwMode="auto">
            <a:xfrm>
              <a:off x="7905750" y="4943475"/>
              <a:ext cx="58738" cy="101600"/>
            </a:xfrm>
            <a:custGeom>
              <a:avLst/>
              <a:gdLst>
                <a:gd name="T0" fmla="*/ 37 w 37"/>
                <a:gd name="T1" fmla="*/ 0 h 64"/>
                <a:gd name="T2" fmla="*/ 37 w 37"/>
                <a:gd name="T3" fmla="*/ 43 h 64"/>
                <a:gd name="T4" fmla="*/ 0 w 37"/>
                <a:gd name="T5" fmla="*/ 64 h 64"/>
                <a:gd name="T6" fmla="*/ 0 w 37"/>
                <a:gd name="T7" fmla="*/ 21 h 64"/>
                <a:gd name="T8" fmla="*/ 37 w 37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4">
                  <a:moveTo>
                    <a:pt x="37" y="0"/>
                  </a:moveTo>
                  <a:lnTo>
                    <a:pt x="37" y="43"/>
                  </a:lnTo>
                  <a:lnTo>
                    <a:pt x="0" y="64"/>
                  </a:lnTo>
                  <a:lnTo>
                    <a:pt x="0" y="2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3B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7"/>
            <p:cNvSpPr/>
            <p:nvPr>
              <p:custDataLst>
                <p:tags r:id="rId93"/>
              </p:custDataLst>
            </p:nvPr>
          </p:nvSpPr>
          <p:spPr bwMode="auto">
            <a:xfrm>
              <a:off x="7653338" y="4832350"/>
              <a:ext cx="252413" cy="212725"/>
            </a:xfrm>
            <a:custGeom>
              <a:avLst/>
              <a:gdLst>
                <a:gd name="T0" fmla="*/ 159 w 159"/>
                <a:gd name="T1" fmla="*/ 134 h 134"/>
                <a:gd name="T2" fmla="*/ 0 w 159"/>
                <a:gd name="T3" fmla="*/ 43 h 134"/>
                <a:gd name="T4" fmla="*/ 0 w 159"/>
                <a:gd name="T5" fmla="*/ 0 h 134"/>
                <a:gd name="T6" fmla="*/ 159 w 159"/>
                <a:gd name="T7" fmla="*/ 91 h 134"/>
                <a:gd name="T8" fmla="*/ 159 w 159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34">
                  <a:moveTo>
                    <a:pt x="159" y="134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159" y="91"/>
                  </a:lnTo>
                  <a:lnTo>
                    <a:pt x="159" y="134"/>
                  </a:lnTo>
                  <a:close/>
                </a:path>
              </a:pathLst>
            </a:custGeom>
            <a:solidFill>
              <a:srgbClr val="A4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8"/>
            <p:cNvSpPr/>
            <p:nvPr>
              <p:custDataLst>
                <p:tags r:id="rId94"/>
              </p:custDataLst>
            </p:nvPr>
          </p:nvSpPr>
          <p:spPr bwMode="auto">
            <a:xfrm>
              <a:off x="7653338" y="4797425"/>
              <a:ext cx="311150" cy="179388"/>
            </a:xfrm>
            <a:custGeom>
              <a:avLst/>
              <a:gdLst>
                <a:gd name="T0" fmla="*/ 159 w 196"/>
                <a:gd name="T1" fmla="*/ 113 h 113"/>
                <a:gd name="T2" fmla="*/ 0 w 196"/>
                <a:gd name="T3" fmla="*/ 22 h 113"/>
                <a:gd name="T4" fmla="*/ 39 w 196"/>
                <a:gd name="T5" fmla="*/ 0 h 113"/>
                <a:gd name="T6" fmla="*/ 196 w 196"/>
                <a:gd name="T7" fmla="*/ 92 h 113"/>
                <a:gd name="T8" fmla="*/ 159 w 196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59" y="113"/>
                  </a:moveTo>
                  <a:lnTo>
                    <a:pt x="0" y="22"/>
                  </a:lnTo>
                  <a:lnTo>
                    <a:pt x="39" y="0"/>
                  </a:lnTo>
                  <a:lnTo>
                    <a:pt x="196" y="92"/>
                  </a:lnTo>
                  <a:lnTo>
                    <a:pt x="159" y="113"/>
                  </a:lnTo>
                  <a:close/>
                </a:path>
              </a:pathLst>
            </a:custGeom>
            <a:solidFill>
              <a:srgbClr val="C2D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9"/>
            <p:cNvSpPr/>
            <p:nvPr>
              <p:custDataLst>
                <p:tags r:id="rId95"/>
              </p:custDataLst>
            </p:nvPr>
          </p:nvSpPr>
          <p:spPr bwMode="auto">
            <a:xfrm>
              <a:off x="7905750" y="4630737"/>
              <a:ext cx="238125" cy="414338"/>
            </a:xfrm>
            <a:custGeom>
              <a:avLst/>
              <a:gdLst>
                <a:gd name="T0" fmla="*/ 150 w 150"/>
                <a:gd name="T1" fmla="*/ 0 h 261"/>
                <a:gd name="T2" fmla="*/ 150 w 150"/>
                <a:gd name="T3" fmla="*/ 176 h 261"/>
                <a:gd name="T4" fmla="*/ 0 w 150"/>
                <a:gd name="T5" fmla="*/ 261 h 261"/>
                <a:gd name="T6" fmla="*/ 150 w 150"/>
                <a:gd name="T7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261">
                  <a:moveTo>
                    <a:pt x="150" y="0"/>
                  </a:moveTo>
                  <a:lnTo>
                    <a:pt x="150" y="176"/>
                  </a:lnTo>
                  <a:lnTo>
                    <a:pt x="0" y="26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93B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00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9990138" y="3346450"/>
              <a:ext cx="30163" cy="90488"/>
            </a:xfrm>
            <a:prstGeom prst="rect">
              <a:avLst/>
            </a:prstGeom>
            <a:solidFill>
              <a:srgbClr val="474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1"/>
            <p:cNvSpPr/>
            <p:nvPr>
              <p:custDataLst>
                <p:tags r:id="rId97"/>
              </p:custDataLst>
            </p:nvPr>
          </p:nvSpPr>
          <p:spPr bwMode="auto">
            <a:xfrm>
              <a:off x="10004425" y="3094037"/>
              <a:ext cx="95250" cy="271463"/>
            </a:xfrm>
            <a:custGeom>
              <a:avLst/>
              <a:gdLst>
                <a:gd name="T0" fmla="*/ 0 w 60"/>
                <a:gd name="T1" fmla="*/ 0 h 171"/>
                <a:gd name="T2" fmla="*/ 0 w 60"/>
                <a:gd name="T3" fmla="*/ 171 h 171"/>
                <a:gd name="T4" fmla="*/ 60 w 60"/>
                <a:gd name="T5" fmla="*/ 136 h 171"/>
                <a:gd name="T6" fmla="*/ 0 w 60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71">
                  <a:moveTo>
                    <a:pt x="0" y="0"/>
                  </a:moveTo>
                  <a:lnTo>
                    <a:pt x="0" y="171"/>
                  </a:lnTo>
                  <a:lnTo>
                    <a:pt x="6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D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2"/>
            <p:cNvSpPr/>
            <p:nvPr>
              <p:custDataLst>
                <p:tags r:id="rId98"/>
              </p:custDataLst>
            </p:nvPr>
          </p:nvSpPr>
          <p:spPr bwMode="auto">
            <a:xfrm>
              <a:off x="9909175" y="3094037"/>
              <a:ext cx="95250" cy="271463"/>
            </a:xfrm>
            <a:custGeom>
              <a:avLst/>
              <a:gdLst>
                <a:gd name="T0" fmla="*/ 60 w 60"/>
                <a:gd name="T1" fmla="*/ 0 h 171"/>
                <a:gd name="T2" fmla="*/ 60 w 60"/>
                <a:gd name="T3" fmla="*/ 171 h 171"/>
                <a:gd name="T4" fmla="*/ 0 w 60"/>
                <a:gd name="T5" fmla="*/ 136 h 171"/>
                <a:gd name="T6" fmla="*/ 60 w 60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71">
                  <a:moveTo>
                    <a:pt x="60" y="0"/>
                  </a:moveTo>
                  <a:lnTo>
                    <a:pt x="60" y="171"/>
                  </a:lnTo>
                  <a:lnTo>
                    <a:pt x="0" y="13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9B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3"/>
            <p:cNvSpPr/>
            <p:nvPr>
              <p:custDataLst>
                <p:tags r:id="rId99"/>
              </p:custDataLst>
            </p:nvPr>
          </p:nvSpPr>
          <p:spPr bwMode="auto">
            <a:xfrm>
              <a:off x="10391775" y="3214687"/>
              <a:ext cx="546100" cy="606425"/>
            </a:xfrm>
            <a:custGeom>
              <a:avLst/>
              <a:gdLst>
                <a:gd name="T0" fmla="*/ 148 w 287"/>
                <a:gd name="T1" fmla="*/ 11 h 319"/>
                <a:gd name="T2" fmla="*/ 103 w 287"/>
                <a:gd name="T3" fmla="*/ 68 h 319"/>
                <a:gd name="T4" fmla="*/ 81 w 287"/>
                <a:gd name="T5" fmla="*/ 50 h 319"/>
                <a:gd name="T6" fmla="*/ 8 w 287"/>
                <a:gd name="T7" fmla="*/ 51 h 319"/>
                <a:gd name="T8" fmla="*/ 14 w 287"/>
                <a:gd name="T9" fmla="*/ 87 h 319"/>
                <a:gd name="T10" fmla="*/ 45 w 287"/>
                <a:gd name="T11" fmla="*/ 152 h 319"/>
                <a:gd name="T12" fmla="*/ 44 w 287"/>
                <a:gd name="T13" fmla="*/ 162 h 319"/>
                <a:gd name="T14" fmla="*/ 44 w 287"/>
                <a:gd name="T15" fmla="*/ 162 h 319"/>
                <a:gd name="T16" fmla="*/ 28 w 287"/>
                <a:gd name="T17" fmla="*/ 172 h 319"/>
                <a:gd name="T18" fmla="*/ 13 w 287"/>
                <a:gd name="T19" fmla="*/ 193 h 319"/>
                <a:gd name="T20" fmla="*/ 19 w 287"/>
                <a:gd name="T21" fmla="*/ 230 h 319"/>
                <a:gd name="T22" fmla="*/ 133 w 287"/>
                <a:gd name="T23" fmla="*/ 310 h 319"/>
                <a:gd name="T24" fmla="*/ 169 w 287"/>
                <a:gd name="T25" fmla="*/ 304 h 319"/>
                <a:gd name="T26" fmla="*/ 184 w 287"/>
                <a:gd name="T27" fmla="*/ 283 h 319"/>
                <a:gd name="T28" fmla="*/ 185 w 287"/>
                <a:gd name="T29" fmla="*/ 255 h 319"/>
                <a:gd name="T30" fmla="*/ 186 w 287"/>
                <a:gd name="T31" fmla="*/ 255 h 319"/>
                <a:gd name="T32" fmla="*/ 187 w 287"/>
                <a:gd name="T33" fmla="*/ 254 h 319"/>
                <a:gd name="T34" fmla="*/ 188 w 287"/>
                <a:gd name="T35" fmla="*/ 253 h 319"/>
                <a:gd name="T36" fmla="*/ 215 w 287"/>
                <a:gd name="T37" fmla="*/ 229 h 319"/>
                <a:gd name="T38" fmla="*/ 250 w 287"/>
                <a:gd name="T39" fmla="*/ 191 h 319"/>
                <a:gd name="T40" fmla="*/ 277 w 287"/>
                <a:gd name="T41" fmla="*/ 152 h 319"/>
                <a:gd name="T42" fmla="*/ 282 w 287"/>
                <a:gd name="T43" fmla="*/ 117 h 319"/>
                <a:gd name="T44" fmla="*/ 276 w 287"/>
                <a:gd name="T45" fmla="*/ 108 h 319"/>
                <a:gd name="T46" fmla="*/ 264 w 287"/>
                <a:gd name="T47" fmla="*/ 99 h 319"/>
                <a:gd name="T48" fmla="*/ 254 w 287"/>
                <a:gd name="T49" fmla="*/ 75 h 319"/>
                <a:gd name="T50" fmla="*/ 234 w 287"/>
                <a:gd name="T51" fmla="*/ 61 h 319"/>
                <a:gd name="T52" fmla="*/ 222 w 287"/>
                <a:gd name="T53" fmla="*/ 38 h 319"/>
                <a:gd name="T54" fmla="*/ 203 w 287"/>
                <a:gd name="T55" fmla="*/ 29 h 319"/>
                <a:gd name="T56" fmla="*/ 192 w 287"/>
                <a:gd name="T57" fmla="*/ 12 h 319"/>
                <a:gd name="T58" fmla="*/ 190 w 287"/>
                <a:gd name="T59" fmla="*/ 10 h 319"/>
                <a:gd name="T60" fmla="*/ 187 w 287"/>
                <a:gd name="T61" fmla="*/ 8 h 319"/>
                <a:gd name="T62" fmla="*/ 148 w 287"/>
                <a:gd name="T63" fmla="*/ 1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319">
                  <a:moveTo>
                    <a:pt x="148" y="11"/>
                  </a:moveTo>
                  <a:cubicBezTo>
                    <a:pt x="140" y="18"/>
                    <a:pt x="125" y="39"/>
                    <a:pt x="103" y="68"/>
                  </a:cubicBezTo>
                  <a:cubicBezTo>
                    <a:pt x="97" y="62"/>
                    <a:pt x="91" y="58"/>
                    <a:pt x="81" y="50"/>
                  </a:cubicBezTo>
                  <a:cubicBezTo>
                    <a:pt x="55" y="32"/>
                    <a:pt x="20" y="35"/>
                    <a:pt x="8" y="51"/>
                  </a:cubicBezTo>
                  <a:cubicBezTo>
                    <a:pt x="0" y="63"/>
                    <a:pt x="2" y="79"/>
                    <a:pt x="14" y="87"/>
                  </a:cubicBezTo>
                  <a:cubicBezTo>
                    <a:pt x="28" y="98"/>
                    <a:pt x="50" y="119"/>
                    <a:pt x="45" y="152"/>
                  </a:cubicBezTo>
                  <a:cubicBezTo>
                    <a:pt x="45" y="155"/>
                    <a:pt x="44" y="161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38" y="163"/>
                    <a:pt x="32" y="167"/>
                    <a:pt x="28" y="172"/>
                  </a:cubicBezTo>
                  <a:cubicBezTo>
                    <a:pt x="13" y="193"/>
                    <a:pt x="13" y="193"/>
                    <a:pt x="13" y="193"/>
                  </a:cubicBezTo>
                  <a:cubicBezTo>
                    <a:pt x="5" y="205"/>
                    <a:pt x="8" y="221"/>
                    <a:pt x="19" y="230"/>
                  </a:cubicBezTo>
                  <a:cubicBezTo>
                    <a:pt x="133" y="310"/>
                    <a:pt x="133" y="310"/>
                    <a:pt x="133" y="310"/>
                  </a:cubicBezTo>
                  <a:cubicBezTo>
                    <a:pt x="144" y="319"/>
                    <a:pt x="161" y="316"/>
                    <a:pt x="169" y="304"/>
                  </a:cubicBezTo>
                  <a:cubicBezTo>
                    <a:pt x="184" y="283"/>
                    <a:pt x="184" y="283"/>
                    <a:pt x="184" y="283"/>
                  </a:cubicBezTo>
                  <a:cubicBezTo>
                    <a:pt x="190" y="274"/>
                    <a:pt x="190" y="264"/>
                    <a:pt x="185" y="255"/>
                  </a:cubicBezTo>
                  <a:cubicBezTo>
                    <a:pt x="186" y="255"/>
                    <a:pt x="186" y="255"/>
                    <a:pt x="186" y="255"/>
                  </a:cubicBezTo>
                  <a:cubicBezTo>
                    <a:pt x="186" y="255"/>
                    <a:pt x="187" y="254"/>
                    <a:pt x="187" y="254"/>
                  </a:cubicBezTo>
                  <a:cubicBezTo>
                    <a:pt x="188" y="253"/>
                    <a:pt x="188" y="253"/>
                    <a:pt x="188" y="253"/>
                  </a:cubicBezTo>
                  <a:cubicBezTo>
                    <a:pt x="192" y="250"/>
                    <a:pt x="199" y="243"/>
                    <a:pt x="215" y="229"/>
                  </a:cubicBezTo>
                  <a:cubicBezTo>
                    <a:pt x="218" y="226"/>
                    <a:pt x="236" y="210"/>
                    <a:pt x="250" y="191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86" y="140"/>
                    <a:pt x="287" y="128"/>
                    <a:pt x="282" y="117"/>
                  </a:cubicBezTo>
                  <a:cubicBezTo>
                    <a:pt x="281" y="117"/>
                    <a:pt x="279" y="113"/>
                    <a:pt x="276" y="108"/>
                  </a:cubicBezTo>
                  <a:cubicBezTo>
                    <a:pt x="274" y="105"/>
                    <a:pt x="269" y="102"/>
                    <a:pt x="264" y="99"/>
                  </a:cubicBezTo>
                  <a:cubicBezTo>
                    <a:pt x="264" y="88"/>
                    <a:pt x="258" y="80"/>
                    <a:pt x="254" y="75"/>
                  </a:cubicBezTo>
                  <a:cubicBezTo>
                    <a:pt x="247" y="66"/>
                    <a:pt x="240" y="62"/>
                    <a:pt x="234" y="61"/>
                  </a:cubicBezTo>
                  <a:cubicBezTo>
                    <a:pt x="233" y="54"/>
                    <a:pt x="230" y="46"/>
                    <a:pt x="222" y="38"/>
                  </a:cubicBezTo>
                  <a:cubicBezTo>
                    <a:pt x="217" y="33"/>
                    <a:pt x="210" y="29"/>
                    <a:pt x="203" y="29"/>
                  </a:cubicBezTo>
                  <a:cubicBezTo>
                    <a:pt x="201" y="21"/>
                    <a:pt x="197" y="15"/>
                    <a:pt x="192" y="12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89" y="10"/>
                    <a:pt x="189" y="9"/>
                    <a:pt x="187" y="8"/>
                  </a:cubicBezTo>
                  <a:cubicBezTo>
                    <a:pt x="178" y="1"/>
                    <a:pt x="162" y="0"/>
                    <a:pt x="148" y="11"/>
                  </a:cubicBezTo>
                  <a:close/>
                </a:path>
              </a:pathLst>
            </a:custGeom>
            <a:solidFill>
              <a:srgbClr val="F4B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4"/>
            <p:cNvSpPr/>
            <p:nvPr>
              <p:custDataLst>
                <p:tags r:id="rId100"/>
              </p:custDataLst>
            </p:nvPr>
          </p:nvSpPr>
          <p:spPr bwMode="auto">
            <a:xfrm>
              <a:off x="10398125" y="3255962"/>
              <a:ext cx="509588" cy="563563"/>
            </a:xfrm>
            <a:custGeom>
              <a:avLst/>
              <a:gdLst>
                <a:gd name="T0" fmla="*/ 262 w 268"/>
                <a:gd name="T1" fmla="*/ 118 h 296"/>
                <a:gd name="T2" fmla="*/ 257 w 268"/>
                <a:gd name="T3" fmla="*/ 109 h 296"/>
                <a:gd name="T4" fmla="*/ 244 w 268"/>
                <a:gd name="T5" fmla="*/ 100 h 296"/>
                <a:gd name="T6" fmla="*/ 234 w 268"/>
                <a:gd name="T7" fmla="*/ 76 h 296"/>
                <a:gd name="T8" fmla="*/ 215 w 268"/>
                <a:gd name="T9" fmla="*/ 62 h 296"/>
                <a:gd name="T10" fmla="*/ 202 w 268"/>
                <a:gd name="T11" fmla="*/ 39 h 296"/>
                <a:gd name="T12" fmla="*/ 184 w 268"/>
                <a:gd name="T13" fmla="*/ 29 h 296"/>
                <a:gd name="T14" fmla="*/ 172 w 268"/>
                <a:gd name="T15" fmla="*/ 13 h 296"/>
                <a:gd name="T16" fmla="*/ 171 w 268"/>
                <a:gd name="T17" fmla="*/ 11 h 296"/>
                <a:gd name="T18" fmla="*/ 168 w 268"/>
                <a:gd name="T19" fmla="*/ 9 h 296"/>
                <a:gd name="T20" fmla="*/ 129 w 268"/>
                <a:gd name="T21" fmla="*/ 12 h 296"/>
                <a:gd name="T22" fmla="*/ 83 w 268"/>
                <a:gd name="T23" fmla="*/ 69 h 296"/>
                <a:gd name="T24" fmla="*/ 61 w 268"/>
                <a:gd name="T25" fmla="*/ 51 h 296"/>
                <a:gd name="T26" fmla="*/ 0 w 268"/>
                <a:gd name="T27" fmla="*/ 43 h 296"/>
                <a:gd name="T28" fmla="*/ 11 w 268"/>
                <a:gd name="T29" fmla="*/ 65 h 296"/>
                <a:gd name="T30" fmla="*/ 42 w 268"/>
                <a:gd name="T31" fmla="*/ 130 h 296"/>
                <a:gd name="T32" fmla="*/ 41 w 268"/>
                <a:gd name="T33" fmla="*/ 140 h 296"/>
                <a:gd name="T34" fmla="*/ 41 w 268"/>
                <a:gd name="T35" fmla="*/ 140 h 296"/>
                <a:gd name="T36" fmla="*/ 26 w 268"/>
                <a:gd name="T37" fmla="*/ 149 h 296"/>
                <a:gd name="T38" fmla="*/ 26 w 268"/>
                <a:gd name="T39" fmla="*/ 153 h 296"/>
                <a:gd name="T40" fmla="*/ 24 w 268"/>
                <a:gd name="T41" fmla="*/ 163 h 296"/>
                <a:gd name="T42" fmla="*/ 25 w 268"/>
                <a:gd name="T43" fmla="*/ 163 h 296"/>
                <a:gd name="T44" fmla="*/ 10 w 268"/>
                <a:gd name="T45" fmla="*/ 172 h 296"/>
                <a:gd name="T46" fmla="*/ 16 w 268"/>
                <a:gd name="T47" fmla="*/ 208 h 296"/>
                <a:gd name="T48" fmla="*/ 130 w 268"/>
                <a:gd name="T49" fmla="*/ 288 h 296"/>
                <a:gd name="T50" fmla="*/ 166 w 268"/>
                <a:gd name="T51" fmla="*/ 283 h 296"/>
                <a:gd name="T52" fmla="*/ 166 w 268"/>
                <a:gd name="T53" fmla="*/ 256 h 296"/>
                <a:gd name="T54" fmla="*/ 166 w 268"/>
                <a:gd name="T55" fmla="*/ 256 h 296"/>
                <a:gd name="T56" fmla="*/ 168 w 268"/>
                <a:gd name="T57" fmla="*/ 255 h 296"/>
                <a:gd name="T58" fmla="*/ 168 w 268"/>
                <a:gd name="T59" fmla="*/ 254 h 296"/>
                <a:gd name="T60" fmla="*/ 185 w 268"/>
                <a:gd name="T61" fmla="*/ 240 h 296"/>
                <a:gd name="T62" fmla="*/ 182 w 268"/>
                <a:gd name="T63" fmla="*/ 233 h 296"/>
                <a:gd name="T64" fmla="*/ 183 w 268"/>
                <a:gd name="T65" fmla="*/ 233 h 296"/>
                <a:gd name="T66" fmla="*/ 184 w 268"/>
                <a:gd name="T67" fmla="*/ 232 h 296"/>
                <a:gd name="T68" fmla="*/ 185 w 268"/>
                <a:gd name="T69" fmla="*/ 231 h 296"/>
                <a:gd name="T70" fmla="*/ 212 w 268"/>
                <a:gd name="T71" fmla="*/ 207 h 296"/>
                <a:gd name="T72" fmla="*/ 247 w 268"/>
                <a:gd name="T73" fmla="*/ 169 h 296"/>
                <a:gd name="T74" fmla="*/ 258 w 268"/>
                <a:gd name="T75" fmla="*/ 153 h 296"/>
                <a:gd name="T76" fmla="*/ 262 w 268"/>
                <a:gd name="T77" fmla="*/ 11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8" h="296">
                  <a:moveTo>
                    <a:pt x="262" y="118"/>
                  </a:moveTo>
                  <a:cubicBezTo>
                    <a:pt x="262" y="118"/>
                    <a:pt x="260" y="114"/>
                    <a:pt x="257" y="109"/>
                  </a:cubicBezTo>
                  <a:cubicBezTo>
                    <a:pt x="254" y="106"/>
                    <a:pt x="250" y="102"/>
                    <a:pt x="244" y="100"/>
                  </a:cubicBezTo>
                  <a:cubicBezTo>
                    <a:pt x="245" y="89"/>
                    <a:pt x="238" y="81"/>
                    <a:pt x="234" y="76"/>
                  </a:cubicBezTo>
                  <a:cubicBezTo>
                    <a:pt x="228" y="67"/>
                    <a:pt x="221" y="63"/>
                    <a:pt x="215" y="62"/>
                  </a:cubicBezTo>
                  <a:cubicBezTo>
                    <a:pt x="214" y="55"/>
                    <a:pt x="211" y="47"/>
                    <a:pt x="202" y="39"/>
                  </a:cubicBezTo>
                  <a:cubicBezTo>
                    <a:pt x="197" y="34"/>
                    <a:pt x="190" y="30"/>
                    <a:pt x="184" y="29"/>
                  </a:cubicBezTo>
                  <a:cubicBezTo>
                    <a:pt x="182" y="22"/>
                    <a:pt x="178" y="16"/>
                    <a:pt x="172" y="13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0" y="11"/>
                    <a:pt x="170" y="10"/>
                    <a:pt x="168" y="9"/>
                  </a:cubicBezTo>
                  <a:cubicBezTo>
                    <a:pt x="159" y="2"/>
                    <a:pt x="143" y="0"/>
                    <a:pt x="129" y="12"/>
                  </a:cubicBezTo>
                  <a:cubicBezTo>
                    <a:pt x="120" y="19"/>
                    <a:pt x="106" y="40"/>
                    <a:pt x="83" y="69"/>
                  </a:cubicBezTo>
                  <a:cubicBezTo>
                    <a:pt x="78" y="63"/>
                    <a:pt x="72" y="59"/>
                    <a:pt x="61" y="51"/>
                  </a:cubicBezTo>
                  <a:cubicBezTo>
                    <a:pt x="42" y="37"/>
                    <a:pt x="16" y="36"/>
                    <a:pt x="0" y="43"/>
                  </a:cubicBezTo>
                  <a:cubicBezTo>
                    <a:pt x="0" y="51"/>
                    <a:pt x="4" y="60"/>
                    <a:pt x="11" y="65"/>
                  </a:cubicBezTo>
                  <a:cubicBezTo>
                    <a:pt x="25" y="76"/>
                    <a:pt x="47" y="97"/>
                    <a:pt x="42" y="130"/>
                  </a:cubicBezTo>
                  <a:cubicBezTo>
                    <a:pt x="42" y="133"/>
                    <a:pt x="41" y="139"/>
                    <a:pt x="41" y="140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36" y="141"/>
                    <a:pt x="30" y="144"/>
                    <a:pt x="26" y="149"/>
                  </a:cubicBezTo>
                  <a:cubicBezTo>
                    <a:pt x="26" y="150"/>
                    <a:pt x="26" y="152"/>
                    <a:pt x="26" y="153"/>
                  </a:cubicBezTo>
                  <a:cubicBezTo>
                    <a:pt x="26" y="155"/>
                    <a:pt x="24" y="162"/>
                    <a:pt x="24" y="163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19" y="164"/>
                    <a:pt x="14" y="168"/>
                    <a:pt x="10" y="172"/>
                  </a:cubicBezTo>
                  <a:cubicBezTo>
                    <a:pt x="2" y="184"/>
                    <a:pt x="5" y="200"/>
                    <a:pt x="16" y="208"/>
                  </a:cubicBezTo>
                  <a:cubicBezTo>
                    <a:pt x="130" y="288"/>
                    <a:pt x="130" y="288"/>
                    <a:pt x="130" y="288"/>
                  </a:cubicBezTo>
                  <a:cubicBezTo>
                    <a:pt x="141" y="296"/>
                    <a:pt x="157" y="294"/>
                    <a:pt x="166" y="283"/>
                  </a:cubicBezTo>
                  <a:cubicBezTo>
                    <a:pt x="171" y="275"/>
                    <a:pt x="171" y="264"/>
                    <a:pt x="166" y="256"/>
                  </a:cubicBezTo>
                  <a:cubicBezTo>
                    <a:pt x="166" y="256"/>
                    <a:pt x="166" y="256"/>
                    <a:pt x="166" y="256"/>
                  </a:cubicBezTo>
                  <a:cubicBezTo>
                    <a:pt x="167" y="256"/>
                    <a:pt x="167" y="255"/>
                    <a:pt x="168" y="255"/>
                  </a:cubicBezTo>
                  <a:cubicBezTo>
                    <a:pt x="168" y="254"/>
                    <a:pt x="168" y="254"/>
                    <a:pt x="168" y="254"/>
                  </a:cubicBezTo>
                  <a:cubicBezTo>
                    <a:pt x="171" y="252"/>
                    <a:pt x="176" y="248"/>
                    <a:pt x="185" y="240"/>
                  </a:cubicBezTo>
                  <a:cubicBezTo>
                    <a:pt x="184" y="238"/>
                    <a:pt x="183" y="235"/>
                    <a:pt x="182" y="233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3" y="233"/>
                    <a:pt x="184" y="232"/>
                    <a:pt x="184" y="232"/>
                  </a:cubicBezTo>
                  <a:cubicBezTo>
                    <a:pt x="185" y="231"/>
                    <a:pt x="185" y="231"/>
                    <a:pt x="185" y="231"/>
                  </a:cubicBezTo>
                  <a:cubicBezTo>
                    <a:pt x="189" y="228"/>
                    <a:pt x="196" y="221"/>
                    <a:pt x="212" y="207"/>
                  </a:cubicBezTo>
                  <a:cubicBezTo>
                    <a:pt x="215" y="204"/>
                    <a:pt x="233" y="188"/>
                    <a:pt x="247" y="169"/>
                  </a:cubicBezTo>
                  <a:cubicBezTo>
                    <a:pt x="258" y="153"/>
                    <a:pt x="258" y="153"/>
                    <a:pt x="258" y="153"/>
                  </a:cubicBezTo>
                  <a:cubicBezTo>
                    <a:pt x="266" y="141"/>
                    <a:pt x="268" y="129"/>
                    <a:pt x="262" y="118"/>
                  </a:cubicBezTo>
                  <a:close/>
                </a:path>
              </a:pathLst>
            </a:custGeom>
            <a:solidFill>
              <a:srgbClr val="F9D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5"/>
            <p:cNvSpPr/>
            <p:nvPr>
              <p:custDataLst>
                <p:tags r:id="rId101"/>
              </p:custDataLst>
            </p:nvPr>
          </p:nvSpPr>
          <p:spPr bwMode="auto">
            <a:xfrm>
              <a:off x="9066213" y="2573337"/>
              <a:ext cx="41275" cy="52388"/>
            </a:xfrm>
            <a:custGeom>
              <a:avLst/>
              <a:gdLst>
                <a:gd name="T0" fmla="*/ 0 w 26"/>
                <a:gd name="T1" fmla="*/ 0 h 33"/>
                <a:gd name="T2" fmla="*/ 26 w 26"/>
                <a:gd name="T3" fmla="*/ 32 h 33"/>
                <a:gd name="T4" fmla="*/ 0 w 26"/>
                <a:gd name="T5" fmla="*/ 33 h 33"/>
                <a:gd name="T6" fmla="*/ 0 w 2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3">
                  <a:moveTo>
                    <a:pt x="0" y="0"/>
                  </a:moveTo>
                  <a:lnTo>
                    <a:pt x="26" y="32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5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6"/>
            <p:cNvSpPr/>
            <p:nvPr>
              <p:custDataLst>
                <p:tags r:id="rId102"/>
              </p:custDataLst>
            </p:nvPr>
          </p:nvSpPr>
          <p:spPr bwMode="auto">
            <a:xfrm>
              <a:off x="9088438" y="2343150"/>
              <a:ext cx="400050" cy="384175"/>
            </a:xfrm>
            <a:custGeom>
              <a:avLst/>
              <a:gdLst>
                <a:gd name="T0" fmla="*/ 152 w 252"/>
                <a:gd name="T1" fmla="*/ 0 h 242"/>
                <a:gd name="T2" fmla="*/ 252 w 252"/>
                <a:gd name="T3" fmla="*/ 198 h 242"/>
                <a:gd name="T4" fmla="*/ 199 w 252"/>
                <a:gd name="T5" fmla="*/ 242 h 242"/>
                <a:gd name="T6" fmla="*/ 0 w 252"/>
                <a:gd name="T7" fmla="*/ 127 h 242"/>
                <a:gd name="T8" fmla="*/ 152 w 252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42">
                  <a:moveTo>
                    <a:pt x="152" y="0"/>
                  </a:moveTo>
                  <a:lnTo>
                    <a:pt x="252" y="198"/>
                  </a:lnTo>
                  <a:lnTo>
                    <a:pt x="199" y="242"/>
                  </a:lnTo>
                  <a:lnTo>
                    <a:pt x="0" y="12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677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7"/>
            <p:cNvSpPr/>
            <p:nvPr>
              <p:custDataLst>
                <p:tags r:id="rId103"/>
              </p:custDataLst>
            </p:nvPr>
          </p:nvSpPr>
          <p:spPr bwMode="auto">
            <a:xfrm>
              <a:off x="9137650" y="2641600"/>
              <a:ext cx="582613" cy="344488"/>
            </a:xfrm>
            <a:custGeom>
              <a:avLst/>
              <a:gdLst>
                <a:gd name="T0" fmla="*/ 301 w 306"/>
                <a:gd name="T1" fmla="*/ 169 h 181"/>
                <a:gd name="T2" fmla="*/ 306 w 306"/>
                <a:gd name="T3" fmla="*/ 177 h 181"/>
                <a:gd name="T4" fmla="*/ 301 w 306"/>
                <a:gd name="T5" fmla="*/ 180 h 181"/>
                <a:gd name="T6" fmla="*/ 4 w 306"/>
                <a:gd name="T7" fmla="*/ 9 h 181"/>
                <a:gd name="T8" fmla="*/ 0 w 306"/>
                <a:gd name="T9" fmla="*/ 0 h 181"/>
                <a:gd name="T10" fmla="*/ 4 w 306"/>
                <a:gd name="T11" fmla="*/ 9 h 181"/>
                <a:gd name="T12" fmla="*/ 107 w 306"/>
                <a:gd name="T13" fmla="*/ 68 h 181"/>
                <a:gd name="T14" fmla="*/ 111 w 306"/>
                <a:gd name="T15" fmla="*/ 65 h 181"/>
                <a:gd name="T16" fmla="*/ 107 w 306"/>
                <a:gd name="T17" fmla="*/ 57 h 181"/>
                <a:gd name="T18" fmla="*/ 301 w 306"/>
                <a:gd name="T19" fmla="*/ 16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181">
                  <a:moveTo>
                    <a:pt x="301" y="169"/>
                  </a:moveTo>
                  <a:cubicBezTo>
                    <a:pt x="304" y="170"/>
                    <a:pt x="306" y="174"/>
                    <a:pt x="306" y="177"/>
                  </a:cubicBezTo>
                  <a:cubicBezTo>
                    <a:pt x="306" y="180"/>
                    <a:pt x="304" y="181"/>
                    <a:pt x="301" y="18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7"/>
                    <a:pt x="0" y="3"/>
                    <a:pt x="0" y="0"/>
                  </a:cubicBezTo>
                  <a:cubicBezTo>
                    <a:pt x="0" y="3"/>
                    <a:pt x="2" y="7"/>
                    <a:pt x="4" y="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9" y="69"/>
                    <a:pt x="111" y="68"/>
                    <a:pt x="111" y="65"/>
                  </a:cubicBezTo>
                  <a:cubicBezTo>
                    <a:pt x="111" y="62"/>
                    <a:pt x="109" y="58"/>
                    <a:pt x="107" y="57"/>
                  </a:cubicBezTo>
                  <a:lnTo>
                    <a:pt x="301" y="169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8"/>
            <p:cNvSpPr/>
            <p:nvPr>
              <p:custDataLst>
                <p:tags r:id="rId104"/>
              </p:custDataLst>
            </p:nvPr>
          </p:nvSpPr>
          <p:spPr bwMode="auto">
            <a:xfrm>
              <a:off x="9447213" y="2422525"/>
              <a:ext cx="111125" cy="166688"/>
            </a:xfrm>
            <a:custGeom>
              <a:avLst/>
              <a:gdLst>
                <a:gd name="T0" fmla="*/ 30 w 59"/>
                <a:gd name="T1" fmla="*/ 9 h 87"/>
                <a:gd name="T2" fmla="*/ 59 w 59"/>
                <a:gd name="T3" fmla="*/ 61 h 87"/>
                <a:gd name="T4" fmla="*/ 29 w 59"/>
                <a:gd name="T5" fmla="*/ 78 h 87"/>
                <a:gd name="T6" fmla="*/ 0 w 59"/>
                <a:gd name="T7" fmla="*/ 26 h 87"/>
                <a:gd name="T8" fmla="*/ 30 w 59"/>
                <a:gd name="T9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7">
                  <a:moveTo>
                    <a:pt x="30" y="9"/>
                  </a:moveTo>
                  <a:cubicBezTo>
                    <a:pt x="46" y="19"/>
                    <a:pt x="59" y="42"/>
                    <a:pt x="59" y="61"/>
                  </a:cubicBezTo>
                  <a:cubicBezTo>
                    <a:pt x="59" y="80"/>
                    <a:pt x="46" y="87"/>
                    <a:pt x="29" y="78"/>
                  </a:cubicBezTo>
                  <a:cubicBezTo>
                    <a:pt x="13" y="68"/>
                    <a:pt x="0" y="45"/>
                    <a:pt x="0" y="26"/>
                  </a:cubicBezTo>
                  <a:cubicBezTo>
                    <a:pt x="0" y="8"/>
                    <a:pt x="13" y="0"/>
                    <a:pt x="30" y="9"/>
                  </a:cubicBezTo>
                  <a:close/>
                </a:path>
              </a:pathLst>
            </a:custGeom>
            <a:solidFill>
              <a:srgbClr val="867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9"/>
            <p:cNvSpPr/>
            <p:nvPr>
              <p:custDataLst>
                <p:tags r:id="rId105"/>
              </p:custDataLst>
            </p:nvPr>
          </p:nvSpPr>
          <p:spPr bwMode="auto">
            <a:xfrm>
              <a:off x="9013825" y="2116137"/>
              <a:ext cx="758825" cy="917575"/>
            </a:xfrm>
            <a:custGeom>
              <a:avLst/>
              <a:gdLst>
                <a:gd name="T0" fmla="*/ 26 w 398"/>
                <a:gd name="T1" fmla="*/ 7 h 482"/>
                <a:gd name="T2" fmla="*/ 390 w 398"/>
                <a:gd name="T3" fmla="*/ 217 h 482"/>
                <a:gd name="T4" fmla="*/ 398 w 398"/>
                <a:gd name="T5" fmla="*/ 231 h 482"/>
                <a:gd name="T6" fmla="*/ 397 w 398"/>
                <a:gd name="T7" fmla="*/ 461 h 482"/>
                <a:gd name="T8" fmla="*/ 372 w 398"/>
                <a:gd name="T9" fmla="*/ 476 h 482"/>
                <a:gd name="T10" fmla="*/ 9 w 398"/>
                <a:gd name="T11" fmla="*/ 266 h 482"/>
                <a:gd name="T12" fmla="*/ 0 w 398"/>
                <a:gd name="T13" fmla="*/ 251 h 482"/>
                <a:gd name="T14" fmla="*/ 1 w 398"/>
                <a:gd name="T15" fmla="*/ 22 h 482"/>
                <a:gd name="T16" fmla="*/ 26 w 398"/>
                <a:gd name="T17" fmla="*/ 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482">
                  <a:moveTo>
                    <a:pt x="26" y="7"/>
                  </a:moveTo>
                  <a:cubicBezTo>
                    <a:pt x="390" y="217"/>
                    <a:pt x="390" y="217"/>
                    <a:pt x="390" y="217"/>
                  </a:cubicBezTo>
                  <a:cubicBezTo>
                    <a:pt x="395" y="220"/>
                    <a:pt x="398" y="225"/>
                    <a:pt x="398" y="231"/>
                  </a:cubicBezTo>
                  <a:cubicBezTo>
                    <a:pt x="397" y="461"/>
                    <a:pt x="397" y="461"/>
                    <a:pt x="397" y="461"/>
                  </a:cubicBezTo>
                  <a:cubicBezTo>
                    <a:pt x="397" y="474"/>
                    <a:pt x="383" y="482"/>
                    <a:pt x="372" y="476"/>
                  </a:cubicBezTo>
                  <a:cubicBezTo>
                    <a:pt x="9" y="266"/>
                    <a:pt x="9" y="266"/>
                    <a:pt x="9" y="266"/>
                  </a:cubicBezTo>
                  <a:cubicBezTo>
                    <a:pt x="3" y="263"/>
                    <a:pt x="0" y="257"/>
                    <a:pt x="0" y="25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9"/>
                    <a:pt x="15" y="0"/>
                    <a:pt x="26" y="7"/>
                  </a:cubicBezTo>
                  <a:close/>
                </a:path>
              </a:pathLst>
            </a:custGeom>
            <a:solidFill>
              <a:srgbClr val="DAF1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0"/>
            <p:cNvSpPr/>
            <p:nvPr>
              <p:custDataLst>
                <p:tags r:id="rId106"/>
              </p:custDataLst>
            </p:nvPr>
          </p:nvSpPr>
          <p:spPr bwMode="auto">
            <a:xfrm>
              <a:off x="9088438" y="2343150"/>
              <a:ext cx="609600" cy="554038"/>
            </a:xfrm>
            <a:custGeom>
              <a:avLst/>
              <a:gdLst>
                <a:gd name="T0" fmla="*/ 152 w 384"/>
                <a:gd name="T1" fmla="*/ 0 h 349"/>
                <a:gd name="T2" fmla="*/ 0 w 384"/>
                <a:gd name="T3" fmla="*/ 127 h 349"/>
                <a:gd name="T4" fmla="*/ 199 w 384"/>
                <a:gd name="T5" fmla="*/ 242 h 349"/>
                <a:gd name="T6" fmla="*/ 384 w 384"/>
                <a:gd name="T7" fmla="*/ 349 h 349"/>
                <a:gd name="T8" fmla="*/ 292 w 384"/>
                <a:gd name="T9" fmla="*/ 165 h 349"/>
                <a:gd name="T10" fmla="*/ 252 w 384"/>
                <a:gd name="T11" fmla="*/ 198 h 349"/>
                <a:gd name="T12" fmla="*/ 152 w 384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49">
                  <a:moveTo>
                    <a:pt x="152" y="0"/>
                  </a:moveTo>
                  <a:lnTo>
                    <a:pt x="0" y="127"/>
                  </a:lnTo>
                  <a:lnTo>
                    <a:pt x="199" y="242"/>
                  </a:lnTo>
                  <a:lnTo>
                    <a:pt x="384" y="349"/>
                  </a:lnTo>
                  <a:lnTo>
                    <a:pt x="292" y="165"/>
                  </a:lnTo>
                  <a:lnTo>
                    <a:pt x="252" y="19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9AD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1"/>
            <p:cNvSpPr/>
            <p:nvPr>
              <p:custDataLst>
                <p:tags r:id="rId107"/>
              </p:custDataLst>
            </p:nvPr>
          </p:nvSpPr>
          <p:spPr bwMode="auto">
            <a:xfrm>
              <a:off x="9088438" y="2343150"/>
              <a:ext cx="609600" cy="554038"/>
            </a:xfrm>
            <a:custGeom>
              <a:avLst/>
              <a:gdLst>
                <a:gd name="T0" fmla="*/ 152 w 384"/>
                <a:gd name="T1" fmla="*/ 0 h 349"/>
                <a:gd name="T2" fmla="*/ 0 w 384"/>
                <a:gd name="T3" fmla="*/ 127 h 349"/>
                <a:gd name="T4" fmla="*/ 199 w 384"/>
                <a:gd name="T5" fmla="*/ 242 h 349"/>
                <a:gd name="T6" fmla="*/ 384 w 384"/>
                <a:gd name="T7" fmla="*/ 349 h 349"/>
                <a:gd name="T8" fmla="*/ 292 w 384"/>
                <a:gd name="T9" fmla="*/ 165 h 349"/>
                <a:gd name="T10" fmla="*/ 252 w 384"/>
                <a:gd name="T11" fmla="*/ 198 h 349"/>
                <a:gd name="T12" fmla="*/ 152 w 384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49">
                  <a:moveTo>
                    <a:pt x="152" y="0"/>
                  </a:moveTo>
                  <a:lnTo>
                    <a:pt x="0" y="127"/>
                  </a:lnTo>
                  <a:lnTo>
                    <a:pt x="199" y="242"/>
                  </a:lnTo>
                  <a:lnTo>
                    <a:pt x="384" y="349"/>
                  </a:lnTo>
                  <a:lnTo>
                    <a:pt x="292" y="165"/>
                  </a:lnTo>
                  <a:lnTo>
                    <a:pt x="252" y="198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2"/>
            <p:cNvSpPr/>
            <p:nvPr>
              <p:custDataLst>
                <p:tags r:id="rId108"/>
              </p:custDataLst>
            </p:nvPr>
          </p:nvSpPr>
          <p:spPr bwMode="auto">
            <a:xfrm>
              <a:off x="9447213" y="2422525"/>
              <a:ext cx="111125" cy="166688"/>
            </a:xfrm>
            <a:custGeom>
              <a:avLst/>
              <a:gdLst>
                <a:gd name="T0" fmla="*/ 30 w 59"/>
                <a:gd name="T1" fmla="*/ 9 h 87"/>
                <a:gd name="T2" fmla="*/ 0 w 59"/>
                <a:gd name="T3" fmla="*/ 26 h 87"/>
                <a:gd name="T4" fmla="*/ 29 w 59"/>
                <a:gd name="T5" fmla="*/ 78 h 87"/>
                <a:gd name="T6" fmla="*/ 59 w 59"/>
                <a:gd name="T7" fmla="*/ 61 h 87"/>
                <a:gd name="T8" fmla="*/ 30 w 59"/>
                <a:gd name="T9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7">
                  <a:moveTo>
                    <a:pt x="30" y="9"/>
                  </a:moveTo>
                  <a:cubicBezTo>
                    <a:pt x="13" y="0"/>
                    <a:pt x="0" y="8"/>
                    <a:pt x="0" y="26"/>
                  </a:cubicBezTo>
                  <a:cubicBezTo>
                    <a:pt x="0" y="45"/>
                    <a:pt x="13" y="68"/>
                    <a:pt x="29" y="78"/>
                  </a:cubicBezTo>
                  <a:cubicBezTo>
                    <a:pt x="46" y="87"/>
                    <a:pt x="59" y="80"/>
                    <a:pt x="59" y="61"/>
                  </a:cubicBezTo>
                  <a:cubicBezTo>
                    <a:pt x="59" y="42"/>
                    <a:pt x="46" y="19"/>
                    <a:pt x="30" y="9"/>
                  </a:cubicBezTo>
                </a:path>
              </a:pathLst>
            </a:custGeom>
            <a:solidFill>
              <a:srgbClr val="F9E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3"/>
            <p:cNvSpPr/>
            <p:nvPr>
              <p:custDataLst>
                <p:tags r:id="rId109"/>
              </p:custDataLst>
            </p:nvPr>
          </p:nvSpPr>
          <p:spPr bwMode="auto">
            <a:xfrm>
              <a:off x="9137650" y="2633662"/>
              <a:ext cx="582613" cy="352425"/>
            </a:xfrm>
            <a:custGeom>
              <a:avLst/>
              <a:gdLst>
                <a:gd name="T0" fmla="*/ 301 w 306"/>
                <a:gd name="T1" fmla="*/ 184 h 185"/>
                <a:gd name="T2" fmla="*/ 306 w 306"/>
                <a:gd name="T3" fmla="*/ 181 h 185"/>
                <a:gd name="T4" fmla="*/ 301 w 306"/>
                <a:gd name="T5" fmla="*/ 173 h 185"/>
                <a:gd name="T6" fmla="*/ 107 w 306"/>
                <a:gd name="T7" fmla="*/ 61 h 185"/>
                <a:gd name="T8" fmla="*/ 5 w 306"/>
                <a:gd name="T9" fmla="*/ 2 h 185"/>
                <a:gd name="T10" fmla="*/ 0 w 306"/>
                <a:gd name="T11" fmla="*/ 4 h 185"/>
                <a:gd name="T12" fmla="*/ 4 w 306"/>
                <a:gd name="T13" fmla="*/ 13 h 185"/>
                <a:gd name="T14" fmla="*/ 301 w 306"/>
                <a:gd name="T15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185">
                  <a:moveTo>
                    <a:pt x="301" y="184"/>
                  </a:moveTo>
                  <a:cubicBezTo>
                    <a:pt x="304" y="185"/>
                    <a:pt x="306" y="184"/>
                    <a:pt x="306" y="181"/>
                  </a:cubicBezTo>
                  <a:cubicBezTo>
                    <a:pt x="306" y="178"/>
                    <a:pt x="304" y="174"/>
                    <a:pt x="301" y="173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7"/>
                    <a:pt x="2" y="11"/>
                    <a:pt x="4" y="13"/>
                  </a:cubicBezTo>
                  <a:cubicBezTo>
                    <a:pt x="301" y="184"/>
                    <a:pt x="301" y="184"/>
                    <a:pt x="301" y="1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4"/>
            <p:cNvSpPr/>
            <p:nvPr>
              <p:custDataLst>
                <p:tags r:id="rId110"/>
              </p:custDataLst>
            </p:nvPr>
          </p:nvSpPr>
          <p:spPr bwMode="auto">
            <a:xfrm>
              <a:off x="9066213" y="2573337"/>
              <a:ext cx="41275" cy="52388"/>
            </a:xfrm>
            <a:custGeom>
              <a:avLst/>
              <a:gdLst>
                <a:gd name="T0" fmla="*/ 0 w 26"/>
                <a:gd name="T1" fmla="*/ 33 h 33"/>
                <a:gd name="T2" fmla="*/ 26 w 26"/>
                <a:gd name="T3" fmla="*/ 32 h 33"/>
                <a:gd name="T4" fmla="*/ 0 w 26"/>
                <a:gd name="T5" fmla="*/ 0 h 33"/>
                <a:gd name="T6" fmla="*/ 0 w 26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3">
                  <a:moveTo>
                    <a:pt x="0" y="33"/>
                  </a:moveTo>
                  <a:lnTo>
                    <a:pt x="26" y="32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A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5"/>
            <p:cNvSpPr/>
            <p:nvPr>
              <p:custDataLst>
                <p:tags r:id="rId111"/>
              </p:custDataLst>
            </p:nvPr>
          </p:nvSpPr>
          <p:spPr bwMode="auto">
            <a:xfrm>
              <a:off x="9066213" y="2573337"/>
              <a:ext cx="41275" cy="52388"/>
            </a:xfrm>
            <a:custGeom>
              <a:avLst/>
              <a:gdLst>
                <a:gd name="T0" fmla="*/ 0 w 26"/>
                <a:gd name="T1" fmla="*/ 33 h 33"/>
                <a:gd name="T2" fmla="*/ 26 w 26"/>
                <a:gd name="T3" fmla="*/ 32 h 33"/>
                <a:gd name="T4" fmla="*/ 0 w 26"/>
                <a:gd name="T5" fmla="*/ 0 h 33"/>
                <a:gd name="T6" fmla="*/ 0 w 26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3">
                  <a:moveTo>
                    <a:pt x="0" y="33"/>
                  </a:moveTo>
                  <a:lnTo>
                    <a:pt x="26" y="32"/>
                  </a:lnTo>
                  <a:lnTo>
                    <a:pt x="0" y="0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6"/>
            <p:cNvSpPr/>
            <p:nvPr>
              <p:custDataLst>
                <p:tags r:id="rId112"/>
              </p:custDataLst>
            </p:nvPr>
          </p:nvSpPr>
          <p:spPr bwMode="auto">
            <a:xfrm>
              <a:off x="9404350" y="2605087"/>
              <a:ext cx="293688" cy="292100"/>
            </a:xfrm>
            <a:custGeom>
              <a:avLst/>
              <a:gdLst>
                <a:gd name="T0" fmla="*/ 93 w 185"/>
                <a:gd name="T1" fmla="*/ 0 h 184"/>
                <a:gd name="T2" fmla="*/ 185 w 185"/>
                <a:gd name="T3" fmla="*/ 184 h 184"/>
                <a:gd name="T4" fmla="*/ 0 w 185"/>
                <a:gd name="T5" fmla="*/ 77 h 184"/>
                <a:gd name="T6" fmla="*/ 53 w 185"/>
                <a:gd name="T7" fmla="*/ 33 h 184"/>
                <a:gd name="T8" fmla="*/ 93 w 185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4">
                  <a:moveTo>
                    <a:pt x="93" y="0"/>
                  </a:moveTo>
                  <a:lnTo>
                    <a:pt x="185" y="184"/>
                  </a:lnTo>
                  <a:lnTo>
                    <a:pt x="0" y="77"/>
                  </a:lnTo>
                  <a:lnTo>
                    <a:pt x="53" y="3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7"/>
            <p:cNvSpPr/>
            <p:nvPr>
              <p:custDataLst>
                <p:tags r:id="rId113"/>
              </p:custDataLst>
            </p:nvPr>
          </p:nvSpPr>
          <p:spPr bwMode="auto">
            <a:xfrm>
              <a:off x="9137650" y="2633662"/>
              <a:ext cx="211138" cy="139700"/>
            </a:xfrm>
            <a:custGeom>
              <a:avLst/>
              <a:gdLst>
                <a:gd name="T0" fmla="*/ 107 w 111"/>
                <a:gd name="T1" fmla="*/ 61 h 73"/>
                <a:gd name="T2" fmla="*/ 111 w 111"/>
                <a:gd name="T3" fmla="*/ 69 h 73"/>
                <a:gd name="T4" fmla="*/ 107 w 111"/>
                <a:gd name="T5" fmla="*/ 72 h 73"/>
                <a:gd name="T6" fmla="*/ 4 w 111"/>
                <a:gd name="T7" fmla="*/ 13 h 73"/>
                <a:gd name="T8" fmla="*/ 0 w 111"/>
                <a:gd name="T9" fmla="*/ 4 h 73"/>
                <a:gd name="T10" fmla="*/ 5 w 111"/>
                <a:gd name="T11" fmla="*/ 2 h 73"/>
                <a:gd name="T12" fmla="*/ 107 w 111"/>
                <a:gd name="T13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73">
                  <a:moveTo>
                    <a:pt x="107" y="61"/>
                  </a:moveTo>
                  <a:cubicBezTo>
                    <a:pt x="109" y="62"/>
                    <a:pt x="111" y="66"/>
                    <a:pt x="111" y="69"/>
                  </a:cubicBezTo>
                  <a:cubicBezTo>
                    <a:pt x="111" y="72"/>
                    <a:pt x="109" y="73"/>
                    <a:pt x="107" y="7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1"/>
                    <a:pt x="0" y="7"/>
                    <a:pt x="0" y="4"/>
                  </a:cubicBezTo>
                  <a:cubicBezTo>
                    <a:pt x="0" y="1"/>
                    <a:pt x="2" y="0"/>
                    <a:pt x="5" y="2"/>
                  </a:cubicBezTo>
                  <a:lnTo>
                    <a:pt x="107" y="61"/>
                  </a:lnTo>
                  <a:close/>
                </a:path>
              </a:pathLst>
            </a:custGeom>
            <a:solidFill>
              <a:srgbClr val="8AD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Rectangle 118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11229975" y="3856037"/>
              <a:ext cx="17463" cy="1588"/>
            </a:xfrm>
            <a:prstGeom prst="rect">
              <a:avLst/>
            </a:pr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9"/>
            <p:cNvSpPr/>
            <p:nvPr>
              <p:custDataLst>
                <p:tags r:id="rId115"/>
              </p:custDataLst>
            </p:nvPr>
          </p:nvSpPr>
          <p:spPr bwMode="auto">
            <a:xfrm>
              <a:off x="11229975" y="3848100"/>
              <a:ext cx="17463" cy="952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5 h 5"/>
                <a:gd name="T4" fmla="*/ 0 w 9"/>
                <a:gd name="T5" fmla="*/ 5 h 5"/>
                <a:gd name="T6" fmla="*/ 0 w 9"/>
                <a:gd name="T7" fmla="*/ 5 h 5"/>
                <a:gd name="T8" fmla="*/ 0 w 9"/>
                <a:gd name="T9" fmla="*/ 5 h 5"/>
                <a:gd name="T10" fmla="*/ 0 w 9"/>
                <a:gd name="T11" fmla="*/ 5 h 5"/>
                <a:gd name="T12" fmla="*/ 2 w 9"/>
                <a:gd name="T13" fmla="*/ 4 h 5"/>
                <a:gd name="T14" fmla="*/ 9 w 9"/>
                <a:gd name="T15" fmla="*/ 0 h 5"/>
                <a:gd name="T16" fmla="*/ 9 w 9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0"/>
            <p:cNvSpPr/>
            <p:nvPr>
              <p:custDataLst>
                <p:tags r:id="rId116"/>
              </p:custDataLst>
            </p:nvPr>
          </p:nvSpPr>
          <p:spPr bwMode="auto">
            <a:xfrm>
              <a:off x="11233150" y="3848100"/>
              <a:ext cx="14288" cy="7938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0 w 7"/>
                <a:gd name="T5" fmla="*/ 4 h 4"/>
                <a:gd name="T6" fmla="*/ 0 w 7"/>
                <a:gd name="T7" fmla="*/ 4 h 4"/>
                <a:gd name="T8" fmla="*/ 0 w 7"/>
                <a:gd name="T9" fmla="*/ 4 h 4"/>
                <a:gd name="T10" fmla="*/ 0 w 7"/>
                <a:gd name="T11" fmla="*/ 4 h 4"/>
                <a:gd name="T12" fmla="*/ 0 w 7"/>
                <a:gd name="T13" fmla="*/ 4 h 4"/>
                <a:gd name="T14" fmla="*/ 0 w 7"/>
                <a:gd name="T15" fmla="*/ 4 h 4"/>
                <a:gd name="T16" fmla="*/ 0 w 7"/>
                <a:gd name="T17" fmla="*/ 4 h 4"/>
                <a:gd name="T18" fmla="*/ 1 w 7"/>
                <a:gd name="T19" fmla="*/ 4 h 4"/>
                <a:gd name="T20" fmla="*/ 1 w 7"/>
                <a:gd name="T21" fmla="*/ 4 h 4"/>
                <a:gd name="T22" fmla="*/ 1 w 7"/>
                <a:gd name="T23" fmla="*/ 4 h 4"/>
                <a:gd name="T24" fmla="*/ 7 w 7"/>
                <a:gd name="T25" fmla="*/ 0 h 4"/>
                <a:gd name="T26" fmla="*/ 7 w 7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1"/>
            <p:cNvSpPr/>
            <p:nvPr>
              <p:custDataLst>
                <p:tags r:id="rId117"/>
              </p:custDataLst>
            </p:nvPr>
          </p:nvSpPr>
          <p:spPr bwMode="auto">
            <a:xfrm>
              <a:off x="11236325" y="3848100"/>
              <a:ext cx="11113" cy="7938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1 w 6"/>
                <a:gd name="T5" fmla="*/ 4 h 4"/>
                <a:gd name="T6" fmla="*/ 6 w 6"/>
                <a:gd name="T7" fmla="*/ 1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2"/>
            <p:cNvSpPr/>
            <p:nvPr>
              <p:custDataLst>
                <p:tags r:id="rId118"/>
              </p:custDataLst>
            </p:nvPr>
          </p:nvSpPr>
          <p:spPr bwMode="auto">
            <a:xfrm>
              <a:off x="11237913" y="3849687"/>
              <a:ext cx="11113" cy="6350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3 h 3"/>
                <a:gd name="T4" fmla="*/ 1 w 6"/>
                <a:gd name="T5" fmla="*/ 3 h 3"/>
                <a:gd name="T6" fmla="*/ 6 w 6"/>
                <a:gd name="T7" fmla="*/ 0 h 3"/>
                <a:gd name="T8" fmla="*/ 5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3"/>
            <p:cNvSpPr/>
            <p:nvPr>
              <p:custDataLst>
                <p:tags r:id="rId119"/>
              </p:custDataLst>
            </p:nvPr>
          </p:nvSpPr>
          <p:spPr bwMode="auto">
            <a:xfrm>
              <a:off x="11239500" y="3849687"/>
              <a:ext cx="9525" cy="635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1 w 5"/>
                <a:gd name="T7" fmla="*/ 3 h 3"/>
                <a:gd name="T8" fmla="*/ 5 w 5"/>
                <a:gd name="T9" fmla="*/ 1 h 3"/>
                <a:gd name="T10" fmla="*/ 5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4"/>
            <p:cNvSpPr/>
            <p:nvPr>
              <p:custDataLst>
                <p:tags r:id="rId120"/>
              </p:custDataLst>
            </p:nvPr>
          </p:nvSpPr>
          <p:spPr bwMode="auto">
            <a:xfrm>
              <a:off x="11241088" y="3852862"/>
              <a:ext cx="7938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0 w 4"/>
                <a:gd name="T5" fmla="*/ 2 h 2"/>
                <a:gd name="T6" fmla="*/ 4 w 4"/>
                <a:gd name="T7" fmla="*/ 0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5"/>
            <p:cNvSpPr/>
            <p:nvPr>
              <p:custDataLst>
                <p:tags r:id="rId121"/>
              </p:custDataLst>
            </p:nvPr>
          </p:nvSpPr>
          <p:spPr bwMode="auto">
            <a:xfrm>
              <a:off x="11241088" y="3852862"/>
              <a:ext cx="7938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1 w 4"/>
                <a:gd name="T5" fmla="*/ 2 h 2"/>
                <a:gd name="T6" fmla="*/ 1 w 4"/>
                <a:gd name="T7" fmla="*/ 2 h 2"/>
                <a:gd name="T8" fmla="*/ 4 w 4"/>
                <a:gd name="T9" fmla="*/ 1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26"/>
            <p:cNvSpPr/>
            <p:nvPr>
              <p:custDataLst>
                <p:tags r:id="rId122"/>
              </p:custDataLst>
            </p:nvPr>
          </p:nvSpPr>
          <p:spPr bwMode="auto">
            <a:xfrm>
              <a:off x="11242675" y="3854450"/>
              <a:ext cx="6350" cy="1588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0 w 3"/>
                <a:gd name="T5" fmla="*/ 1 h 1"/>
                <a:gd name="T6" fmla="*/ 1 w 3"/>
                <a:gd name="T7" fmla="*/ 1 h 1"/>
                <a:gd name="T8" fmla="*/ 3 w 3"/>
                <a:gd name="T9" fmla="*/ 0 h 1"/>
                <a:gd name="T10" fmla="*/ 3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27"/>
            <p:cNvSpPr/>
            <p:nvPr>
              <p:custDataLst>
                <p:tags r:id="rId123"/>
              </p:custDataLst>
            </p:nvPr>
          </p:nvSpPr>
          <p:spPr bwMode="auto">
            <a:xfrm>
              <a:off x="11245850" y="385445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1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28"/>
            <p:cNvSpPr/>
            <p:nvPr>
              <p:custDataLst>
                <p:tags r:id="rId124"/>
              </p:custDataLst>
            </p:nvPr>
          </p:nvSpPr>
          <p:spPr bwMode="auto">
            <a:xfrm>
              <a:off x="11247438" y="3856037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29"/>
            <p:cNvSpPr/>
            <p:nvPr>
              <p:custDataLst>
                <p:tags r:id="rId125"/>
              </p:custDataLst>
            </p:nvPr>
          </p:nvSpPr>
          <p:spPr bwMode="auto">
            <a:xfrm>
              <a:off x="11247438" y="3856037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0"/>
            <p:cNvSpPr/>
            <p:nvPr>
              <p:custDataLst>
                <p:tags r:id="rId126"/>
              </p:custDataLst>
            </p:nvPr>
          </p:nvSpPr>
          <p:spPr bwMode="auto">
            <a:xfrm>
              <a:off x="11249025" y="38576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1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1258550" y="3798887"/>
              <a:ext cx="73025" cy="46038"/>
            </a:xfrm>
            <a:custGeom>
              <a:avLst/>
              <a:gdLst>
                <a:gd name="T0" fmla="*/ 21 w 38"/>
                <a:gd name="T1" fmla="*/ 24 h 24"/>
                <a:gd name="T2" fmla="*/ 21 w 38"/>
                <a:gd name="T3" fmla="*/ 24 h 24"/>
                <a:gd name="T4" fmla="*/ 19 w 38"/>
                <a:gd name="T5" fmla="*/ 21 h 24"/>
                <a:gd name="T6" fmla="*/ 19 w 38"/>
                <a:gd name="T7" fmla="*/ 21 h 24"/>
                <a:gd name="T8" fmla="*/ 18 w 38"/>
                <a:gd name="T9" fmla="*/ 21 h 24"/>
                <a:gd name="T10" fmla="*/ 18 w 38"/>
                <a:gd name="T11" fmla="*/ 21 h 24"/>
                <a:gd name="T12" fmla="*/ 16 w 38"/>
                <a:gd name="T13" fmla="*/ 19 h 24"/>
                <a:gd name="T14" fmla="*/ 16 w 38"/>
                <a:gd name="T15" fmla="*/ 18 h 24"/>
                <a:gd name="T16" fmla="*/ 1 w 38"/>
                <a:gd name="T17" fmla="*/ 14 h 24"/>
                <a:gd name="T18" fmla="*/ 0 w 38"/>
                <a:gd name="T19" fmla="*/ 14 h 24"/>
                <a:gd name="T20" fmla="*/ 1 w 38"/>
                <a:gd name="T21" fmla="*/ 14 h 24"/>
                <a:gd name="T22" fmla="*/ 1 w 38"/>
                <a:gd name="T23" fmla="*/ 14 h 24"/>
                <a:gd name="T24" fmla="*/ 3 w 38"/>
                <a:gd name="T25" fmla="*/ 13 h 24"/>
                <a:gd name="T26" fmla="*/ 3 w 38"/>
                <a:gd name="T27" fmla="*/ 13 h 24"/>
                <a:gd name="T28" fmla="*/ 38 w 38"/>
                <a:gd name="T29" fmla="*/ 6 h 24"/>
                <a:gd name="T30" fmla="*/ 38 w 38"/>
                <a:gd name="T31" fmla="*/ 6 h 24"/>
                <a:gd name="T32" fmla="*/ 37 w 38"/>
                <a:gd name="T33" fmla="*/ 5 h 24"/>
                <a:gd name="T34" fmla="*/ 36 w 38"/>
                <a:gd name="T35" fmla="*/ 4 h 24"/>
                <a:gd name="T36" fmla="*/ 36 w 38"/>
                <a:gd name="T37" fmla="*/ 4 h 24"/>
                <a:gd name="T38" fmla="*/ 34 w 38"/>
                <a:gd name="T39" fmla="*/ 3 h 24"/>
                <a:gd name="T40" fmla="*/ 35 w 38"/>
                <a:gd name="T41" fmla="*/ 4 h 24"/>
                <a:gd name="T42" fmla="*/ 33 w 38"/>
                <a:gd name="T43" fmla="*/ 2 h 24"/>
                <a:gd name="T44" fmla="*/ 33 w 38"/>
                <a:gd name="T45" fmla="*/ 2 h 24"/>
                <a:gd name="T46" fmla="*/ 33 w 38"/>
                <a:gd name="T47" fmla="*/ 2 h 24"/>
                <a:gd name="T48" fmla="*/ 32 w 38"/>
                <a:gd name="T49" fmla="*/ 2 h 24"/>
                <a:gd name="T50" fmla="*/ 32 w 38"/>
                <a:gd name="T51" fmla="*/ 2 h 24"/>
                <a:gd name="T52" fmla="*/ 32 w 38"/>
                <a:gd name="T53" fmla="*/ 2 h 24"/>
                <a:gd name="T54" fmla="*/ 31 w 38"/>
                <a:gd name="T55" fmla="*/ 1 h 24"/>
                <a:gd name="T56" fmla="*/ 31 w 38"/>
                <a:gd name="T57" fmla="*/ 1 h 24"/>
                <a:gd name="T58" fmla="*/ 30 w 38"/>
                <a:gd name="T59" fmla="*/ 1 h 24"/>
                <a:gd name="T60" fmla="*/ 29 w 38"/>
                <a:gd name="T61" fmla="*/ 1 h 24"/>
                <a:gd name="T62" fmla="*/ 29 w 38"/>
                <a:gd name="T63" fmla="*/ 1 h 24"/>
                <a:gd name="T64" fmla="*/ 21 w 38"/>
                <a:gd name="T65" fmla="*/ 2 h 24"/>
                <a:gd name="T66" fmla="*/ 23 w 38"/>
                <a:gd name="T67" fmla="*/ 1 h 24"/>
                <a:gd name="T68" fmla="*/ 28 w 38"/>
                <a:gd name="T69" fmla="*/ 1 h 24"/>
                <a:gd name="T70" fmla="*/ 28 w 38"/>
                <a:gd name="T71" fmla="*/ 1 h 24"/>
                <a:gd name="T72" fmla="*/ 28 w 38"/>
                <a:gd name="T73" fmla="*/ 1 h 24"/>
                <a:gd name="T74" fmla="*/ 26 w 38"/>
                <a:gd name="T75" fmla="*/ 0 h 24"/>
                <a:gd name="T76" fmla="*/ 25 w 38"/>
                <a:gd name="T77" fmla="*/ 0 h 24"/>
                <a:gd name="T78" fmla="*/ 26 w 38"/>
                <a:gd name="T79" fmla="*/ 0 h 24"/>
                <a:gd name="T80" fmla="*/ 27 w 38"/>
                <a:gd name="T81" fmla="*/ 0 h 24"/>
                <a:gd name="T82" fmla="*/ 26 w 38"/>
                <a:gd name="T8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24"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19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moveTo>
                    <a:pt x="16" y="18"/>
                  </a:moveTo>
                  <a:cubicBezTo>
                    <a:pt x="16" y="18"/>
                    <a:pt x="16" y="18"/>
                    <a:pt x="16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38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moveTo>
                    <a:pt x="36" y="4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6" y="4"/>
                  </a:cubicBezTo>
                  <a:moveTo>
                    <a:pt x="36" y="4"/>
                  </a:move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moveTo>
                    <a:pt x="34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3"/>
                    <a:pt x="35" y="3"/>
                    <a:pt x="34" y="3"/>
                  </a:cubicBezTo>
                  <a:moveTo>
                    <a:pt x="33" y="2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3" y="2"/>
                  </a:cubicBezTo>
                  <a:moveTo>
                    <a:pt x="33" y="2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1" y="2"/>
                    <a:pt x="31" y="2"/>
                  </a:cubicBezTo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moveTo>
                    <a:pt x="30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moveTo>
                    <a:pt x="29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moveTo>
                    <a:pt x="24" y="1"/>
                  </a:moveTo>
                  <a:cubicBezTo>
                    <a:pt x="23" y="1"/>
                    <a:pt x="22" y="1"/>
                    <a:pt x="21" y="2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4" y="1"/>
                  </a:cubicBezTo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1"/>
                  </a:cubicBezTo>
                  <a:moveTo>
                    <a:pt x="28" y="0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4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2"/>
            <p:cNvSpPr/>
            <p:nvPr>
              <p:custDataLst>
                <p:tags r:id="rId128"/>
              </p:custDataLst>
            </p:nvPr>
          </p:nvSpPr>
          <p:spPr bwMode="auto">
            <a:xfrm>
              <a:off x="11256963" y="3800475"/>
              <a:ext cx="46038" cy="25400"/>
            </a:xfrm>
            <a:custGeom>
              <a:avLst/>
              <a:gdLst>
                <a:gd name="T0" fmla="*/ 24 w 24"/>
                <a:gd name="T1" fmla="*/ 0 h 13"/>
                <a:gd name="T2" fmla="*/ 22 w 24"/>
                <a:gd name="T3" fmla="*/ 1 h 13"/>
                <a:gd name="T4" fmla="*/ 22 w 24"/>
                <a:gd name="T5" fmla="*/ 1 h 13"/>
                <a:gd name="T6" fmla="*/ 22 w 24"/>
                <a:gd name="T7" fmla="*/ 1 h 13"/>
                <a:gd name="T8" fmla="*/ 0 w 24"/>
                <a:gd name="T9" fmla="*/ 13 h 13"/>
                <a:gd name="T10" fmla="*/ 1 w 24"/>
                <a:gd name="T11" fmla="*/ 13 h 13"/>
                <a:gd name="T12" fmla="*/ 2 w 24"/>
                <a:gd name="T13" fmla="*/ 13 h 13"/>
                <a:gd name="T14" fmla="*/ 2 w 24"/>
                <a:gd name="T15" fmla="*/ 13 h 13"/>
                <a:gd name="T16" fmla="*/ 2 w 24"/>
                <a:gd name="T17" fmla="*/ 13 h 13"/>
                <a:gd name="T18" fmla="*/ 24 w 24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3">
                  <a:moveTo>
                    <a:pt x="24" y="0"/>
                  </a:moveTo>
                  <a:cubicBezTo>
                    <a:pt x="23" y="0"/>
                    <a:pt x="23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3"/>
            <p:cNvSpPr/>
            <p:nvPr>
              <p:custDataLst>
                <p:tags r:id="rId129"/>
              </p:custDataLst>
            </p:nvPr>
          </p:nvSpPr>
          <p:spPr bwMode="auto">
            <a:xfrm>
              <a:off x="11260138" y="3800475"/>
              <a:ext cx="44450" cy="25400"/>
            </a:xfrm>
            <a:custGeom>
              <a:avLst/>
              <a:gdLst>
                <a:gd name="T0" fmla="*/ 23 w 23"/>
                <a:gd name="T1" fmla="*/ 0 h 13"/>
                <a:gd name="T2" fmla="*/ 23 w 23"/>
                <a:gd name="T3" fmla="*/ 0 h 13"/>
                <a:gd name="T4" fmla="*/ 23 w 23"/>
                <a:gd name="T5" fmla="*/ 0 h 13"/>
                <a:gd name="T6" fmla="*/ 22 w 23"/>
                <a:gd name="T7" fmla="*/ 0 h 13"/>
                <a:gd name="T8" fmla="*/ 22 w 23"/>
                <a:gd name="T9" fmla="*/ 0 h 13"/>
                <a:gd name="T10" fmla="*/ 0 w 23"/>
                <a:gd name="T11" fmla="*/ 13 h 13"/>
                <a:gd name="T12" fmla="*/ 0 w 23"/>
                <a:gd name="T13" fmla="*/ 13 h 13"/>
                <a:gd name="T14" fmla="*/ 0 w 23"/>
                <a:gd name="T15" fmla="*/ 13 h 13"/>
                <a:gd name="T16" fmla="*/ 0 w 23"/>
                <a:gd name="T17" fmla="*/ 13 h 13"/>
                <a:gd name="T18" fmla="*/ 0 w 23"/>
                <a:gd name="T19" fmla="*/ 13 h 13"/>
                <a:gd name="T20" fmla="*/ 1 w 23"/>
                <a:gd name="T21" fmla="*/ 12 h 13"/>
                <a:gd name="T22" fmla="*/ 23 w 23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2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4"/>
            <p:cNvSpPr/>
            <p:nvPr>
              <p:custDataLst>
                <p:tags r:id="rId130"/>
              </p:custDataLst>
            </p:nvPr>
          </p:nvSpPr>
          <p:spPr bwMode="auto">
            <a:xfrm>
              <a:off x="11261725" y="3798887"/>
              <a:ext cx="44450" cy="25400"/>
            </a:xfrm>
            <a:custGeom>
              <a:avLst/>
              <a:gdLst>
                <a:gd name="T0" fmla="*/ 23 w 23"/>
                <a:gd name="T1" fmla="*/ 0 h 13"/>
                <a:gd name="T2" fmla="*/ 22 w 23"/>
                <a:gd name="T3" fmla="*/ 1 h 13"/>
                <a:gd name="T4" fmla="*/ 22 w 23"/>
                <a:gd name="T5" fmla="*/ 1 h 13"/>
                <a:gd name="T6" fmla="*/ 0 w 23"/>
                <a:gd name="T7" fmla="*/ 13 h 13"/>
                <a:gd name="T8" fmla="*/ 1 w 23"/>
                <a:gd name="T9" fmla="*/ 13 h 13"/>
                <a:gd name="T10" fmla="*/ 1 w 23"/>
                <a:gd name="T11" fmla="*/ 13 h 13"/>
                <a:gd name="T12" fmla="*/ 23 w 2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5"/>
            <p:cNvSpPr/>
            <p:nvPr>
              <p:custDataLst>
                <p:tags r:id="rId131"/>
              </p:custDataLst>
            </p:nvPr>
          </p:nvSpPr>
          <p:spPr bwMode="auto">
            <a:xfrm>
              <a:off x="11264900" y="3798887"/>
              <a:ext cx="42863" cy="25400"/>
            </a:xfrm>
            <a:custGeom>
              <a:avLst/>
              <a:gdLst>
                <a:gd name="T0" fmla="*/ 23 w 23"/>
                <a:gd name="T1" fmla="*/ 0 h 13"/>
                <a:gd name="T2" fmla="*/ 23 w 23"/>
                <a:gd name="T3" fmla="*/ 0 h 13"/>
                <a:gd name="T4" fmla="*/ 23 w 23"/>
                <a:gd name="T5" fmla="*/ 0 h 13"/>
                <a:gd name="T6" fmla="*/ 22 w 23"/>
                <a:gd name="T7" fmla="*/ 0 h 13"/>
                <a:gd name="T8" fmla="*/ 0 w 23"/>
                <a:gd name="T9" fmla="*/ 13 h 13"/>
                <a:gd name="T10" fmla="*/ 0 w 23"/>
                <a:gd name="T11" fmla="*/ 13 h 13"/>
                <a:gd name="T12" fmla="*/ 1 w 23"/>
                <a:gd name="T13" fmla="*/ 13 h 13"/>
                <a:gd name="T14" fmla="*/ 23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36"/>
            <p:cNvSpPr/>
            <p:nvPr>
              <p:custDataLst>
                <p:tags r:id="rId132"/>
              </p:custDataLst>
            </p:nvPr>
          </p:nvSpPr>
          <p:spPr bwMode="auto">
            <a:xfrm>
              <a:off x="11266488" y="3798887"/>
              <a:ext cx="42863" cy="25400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3 h 13"/>
                <a:gd name="T6" fmla="*/ 0 w 23"/>
                <a:gd name="T7" fmla="*/ 13 h 13"/>
                <a:gd name="T8" fmla="*/ 1 w 23"/>
                <a:gd name="T9" fmla="*/ 13 h 13"/>
                <a:gd name="T10" fmla="*/ 23 w 23"/>
                <a:gd name="T11" fmla="*/ 0 h 13"/>
                <a:gd name="T12" fmla="*/ 22 w 2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37"/>
            <p:cNvSpPr/>
            <p:nvPr>
              <p:custDataLst>
                <p:tags r:id="rId133"/>
              </p:custDataLst>
            </p:nvPr>
          </p:nvSpPr>
          <p:spPr bwMode="auto">
            <a:xfrm>
              <a:off x="11268075" y="3798887"/>
              <a:ext cx="44450" cy="25400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3 h 13"/>
                <a:gd name="T6" fmla="*/ 0 w 23"/>
                <a:gd name="T7" fmla="*/ 13 h 13"/>
                <a:gd name="T8" fmla="*/ 23 w 23"/>
                <a:gd name="T9" fmla="*/ 0 h 13"/>
                <a:gd name="T10" fmla="*/ 22 w 23"/>
                <a:gd name="T11" fmla="*/ 0 h 13"/>
                <a:gd name="T12" fmla="*/ 22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38"/>
            <p:cNvSpPr/>
            <p:nvPr>
              <p:custDataLst>
                <p:tags r:id="rId134"/>
              </p:custDataLst>
            </p:nvPr>
          </p:nvSpPr>
          <p:spPr bwMode="auto">
            <a:xfrm>
              <a:off x="11268075" y="3798887"/>
              <a:ext cx="44450" cy="25400"/>
            </a:xfrm>
            <a:custGeom>
              <a:avLst/>
              <a:gdLst>
                <a:gd name="T0" fmla="*/ 23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1 h 13"/>
                <a:gd name="T8" fmla="*/ 23 w 23"/>
                <a:gd name="T9" fmla="*/ 1 h 13"/>
                <a:gd name="T10" fmla="*/ 23 w 23"/>
                <a:gd name="T11" fmla="*/ 1 h 13"/>
                <a:gd name="T12" fmla="*/ 23 w 23"/>
                <a:gd name="T13" fmla="*/ 0 h 13"/>
                <a:gd name="T14" fmla="*/ 23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39"/>
            <p:cNvSpPr/>
            <p:nvPr>
              <p:custDataLst>
                <p:tags r:id="rId135"/>
              </p:custDataLst>
            </p:nvPr>
          </p:nvSpPr>
          <p:spPr bwMode="auto">
            <a:xfrm>
              <a:off x="11269663" y="3800475"/>
              <a:ext cx="44450" cy="25400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2 h 13"/>
                <a:gd name="T4" fmla="*/ 1 w 23"/>
                <a:gd name="T5" fmla="*/ 13 h 13"/>
                <a:gd name="T6" fmla="*/ 23 w 23"/>
                <a:gd name="T7" fmla="*/ 0 h 13"/>
                <a:gd name="T8" fmla="*/ 23 w 23"/>
                <a:gd name="T9" fmla="*/ 0 h 13"/>
                <a:gd name="T10" fmla="*/ 23 w 23"/>
                <a:gd name="T11" fmla="*/ 0 h 13"/>
                <a:gd name="T12" fmla="*/ 22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0"/>
            <p:cNvSpPr/>
            <p:nvPr>
              <p:custDataLst>
                <p:tags r:id="rId136"/>
              </p:custDataLst>
            </p:nvPr>
          </p:nvSpPr>
          <p:spPr bwMode="auto">
            <a:xfrm>
              <a:off x="11271250" y="3800475"/>
              <a:ext cx="44450" cy="25400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0 h 13"/>
                <a:gd name="T8" fmla="*/ 23 w 23"/>
                <a:gd name="T9" fmla="*/ 0 h 13"/>
                <a:gd name="T10" fmla="*/ 23 w 23"/>
                <a:gd name="T11" fmla="*/ 0 h 13"/>
                <a:gd name="T12" fmla="*/ 22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1"/>
            <p:cNvSpPr/>
            <p:nvPr>
              <p:custDataLst>
                <p:tags r:id="rId137"/>
              </p:custDataLst>
            </p:nvPr>
          </p:nvSpPr>
          <p:spPr bwMode="auto">
            <a:xfrm>
              <a:off x="11274425" y="3800475"/>
              <a:ext cx="41275" cy="25400"/>
            </a:xfrm>
            <a:custGeom>
              <a:avLst/>
              <a:gdLst>
                <a:gd name="T0" fmla="*/ 22 w 22"/>
                <a:gd name="T1" fmla="*/ 0 h 13"/>
                <a:gd name="T2" fmla="*/ 0 w 22"/>
                <a:gd name="T3" fmla="*/ 13 h 13"/>
                <a:gd name="T4" fmla="*/ 0 w 22"/>
                <a:gd name="T5" fmla="*/ 13 h 13"/>
                <a:gd name="T6" fmla="*/ 22 w 22"/>
                <a:gd name="T7" fmla="*/ 0 h 13"/>
                <a:gd name="T8" fmla="*/ 22 w 22"/>
                <a:gd name="T9" fmla="*/ 0 h 13"/>
                <a:gd name="T10" fmla="*/ 22 w 22"/>
                <a:gd name="T11" fmla="*/ 0 h 13"/>
                <a:gd name="T12" fmla="*/ 22 w 22"/>
                <a:gd name="T13" fmla="*/ 0 h 13"/>
                <a:gd name="T14" fmla="*/ 22 w 22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2"/>
            <p:cNvSpPr/>
            <p:nvPr>
              <p:custDataLst>
                <p:tags r:id="rId138"/>
              </p:custDataLst>
            </p:nvPr>
          </p:nvSpPr>
          <p:spPr bwMode="auto">
            <a:xfrm>
              <a:off x="11274425" y="3800475"/>
              <a:ext cx="42863" cy="25400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0 h 13"/>
                <a:gd name="T8" fmla="*/ 23 w 23"/>
                <a:gd name="T9" fmla="*/ 0 h 13"/>
                <a:gd name="T10" fmla="*/ 23 w 23"/>
                <a:gd name="T11" fmla="*/ 0 h 13"/>
                <a:gd name="T12" fmla="*/ 23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3"/>
            <p:cNvSpPr/>
            <p:nvPr>
              <p:custDataLst>
                <p:tags r:id="rId139"/>
              </p:custDataLst>
            </p:nvPr>
          </p:nvSpPr>
          <p:spPr bwMode="auto">
            <a:xfrm>
              <a:off x="11276013" y="3800475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23 w 23"/>
                <a:gd name="T7" fmla="*/ 1 h 14"/>
                <a:gd name="T8" fmla="*/ 23 w 23"/>
                <a:gd name="T9" fmla="*/ 1 h 14"/>
                <a:gd name="T10" fmla="*/ 23 w 23"/>
                <a:gd name="T11" fmla="*/ 1 h 14"/>
                <a:gd name="T12" fmla="*/ 22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4"/>
            <p:cNvSpPr/>
            <p:nvPr>
              <p:custDataLst>
                <p:tags r:id="rId140"/>
              </p:custDataLst>
            </p:nvPr>
          </p:nvSpPr>
          <p:spPr bwMode="auto">
            <a:xfrm>
              <a:off x="11277600" y="3802062"/>
              <a:ext cx="44450" cy="25400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0 w 23"/>
                <a:gd name="T5" fmla="*/ 13 h 13"/>
                <a:gd name="T6" fmla="*/ 23 w 23"/>
                <a:gd name="T7" fmla="*/ 0 h 13"/>
                <a:gd name="T8" fmla="*/ 22 w 23"/>
                <a:gd name="T9" fmla="*/ 0 h 13"/>
                <a:gd name="T10" fmla="*/ 22 w 23"/>
                <a:gd name="T11" fmla="*/ 0 h 13"/>
                <a:gd name="T12" fmla="*/ 22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45"/>
            <p:cNvSpPr/>
            <p:nvPr>
              <p:custDataLst>
                <p:tags r:id="rId141"/>
              </p:custDataLst>
            </p:nvPr>
          </p:nvSpPr>
          <p:spPr bwMode="auto">
            <a:xfrm>
              <a:off x="11277600" y="3802062"/>
              <a:ext cx="44450" cy="25400"/>
            </a:xfrm>
            <a:custGeom>
              <a:avLst/>
              <a:gdLst>
                <a:gd name="T0" fmla="*/ 23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0 h 13"/>
                <a:gd name="T8" fmla="*/ 23 w 23"/>
                <a:gd name="T9" fmla="*/ 0 h 13"/>
                <a:gd name="T10" fmla="*/ 23 w 23"/>
                <a:gd name="T11" fmla="*/ 0 h 13"/>
                <a:gd name="T12" fmla="*/ 23 w 23"/>
                <a:gd name="T13" fmla="*/ 0 h 13"/>
                <a:gd name="T14" fmla="*/ 23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46"/>
            <p:cNvSpPr/>
            <p:nvPr>
              <p:custDataLst>
                <p:tags r:id="rId142"/>
              </p:custDataLst>
            </p:nvPr>
          </p:nvSpPr>
          <p:spPr bwMode="auto">
            <a:xfrm>
              <a:off x="11279188" y="3802062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1 w 23"/>
                <a:gd name="T7" fmla="*/ 14 h 14"/>
                <a:gd name="T8" fmla="*/ 23 w 23"/>
                <a:gd name="T9" fmla="*/ 1 h 14"/>
                <a:gd name="T10" fmla="*/ 23 w 23"/>
                <a:gd name="T11" fmla="*/ 1 h 14"/>
                <a:gd name="T12" fmla="*/ 23 w 23"/>
                <a:gd name="T13" fmla="*/ 1 h 14"/>
                <a:gd name="T14" fmla="*/ 22 w 23"/>
                <a:gd name="T15" fmla="*/ 0 h 14"/>
                <a:gd name="T16" fmla="*/ 22 w 2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47"/>
            <p:cNvSpPr/>
            <p:nvPr>
              <p:custDataLst>
                <p:tags r:id="rId143"/>
              </p:custDataLst>
            </p:nvPr>
          </p:nvSpPr>
          <p:spPr bwMode="auto">
            <a:xfrm>
              <a:off x="11280775" y="3805237"/>
              <a:ext cx="44450" cy="23813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0 h 13"/>
                <a:gd name="T8" fmla="*/ 22 w 23"/>
                <a:gd name="T9" fmla="*/ 0 h 13"/>
                <a:gd name="T10" fmla="*/ 22 w 2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48"/>
            <p:cNvSpPr/>
            <p:nvPr>
              <p:custDataLst>
                <p:tags r:id="rId144"/>
              </p:custDataLst>
            </p:nvPr>
          </p:nvSpPr>
          <p:spPr bwMode="auto">
            <a:xfrm>
              <a:off x="11283950" y="3805237"/>
              <a:ext cx="42863" cy="25400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4 h 14"/>
                <a:gd name="T8" fmla="*/ 23 w 23"/>
                <a:gd name="T9" fmla="*/ 1 h 14"/>
                <a:gd name="T10" fmla="*/ 22 w 23"/>
                <a:gd name="T11" fmla="*/ 1 h 14"/>
                <a:gd name="T12" fmla="*/ 22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49"/>
            <p:cNvSpPr/>
            <p:nvPr>
              <p:custDataLst>
                <p:tags r:id="rId145"/>
              </p:custDataLst>
            </p:nvPr>
          </p:nvSpPr>
          <p:spPr bwMode="auto">
            <a:xfrm>
              <a:off x="11283950" y="3806825"/>
              <a:ext cx="42863" cy="23813"/>
            </a:xfrm>
            <a:custGeom>
              <a:avLst/>
              <a:gdLst>
                <a:gd name="T0" fmla="*/ 23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0 h 13"/>
                <a:gd name="T8" fmla="*/ 23 w 23"/>
                <a:gd name="T9" fmla="*/ 0 h 13"/>
                <a:gd name="T10" fmla="*/ 23 w 23"/>
                <a:gd name="T11" fmla="*/ 0 h 13"/>
                <a:gd name="T12" fmla="*/ 23 w 23"/>
                <a:gd name="T13" fmla="*/ 0 h 13"/>
                <a:gd name="T14" fmla="*/ 23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0"/>
            <p:cNvSpPr/>
            <p:nvPr>
              <p:custDataLst>
                <p:tags r:id="rId146"/>
              </p:custDataLst>
            </p:nvPr>
          </p:nvSpPr>
          <p:spPr bwMode="auto">
            <a:xfrm>
              <a:off x="11285538" y="3806825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23 w 23"/>
                <a:gd name="T7" fmla="*/ 1 h 14"/>
                <a:gd name="T8" fmla="*/ 22 w 23"/>
                <a:gd name="T9" fmla="*/ 0 h 14"/>
                <a:gd name="T10" fmla="*/ 22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1"/>
            <p:cNvSpPr/>
            <p:nvPr>
              <p:custDataLst>
                <p:tags r:id="rId147"/>
              </p:custDataLst>
            </p:nvPr>
          </p:nvSpPr>
          <p:spPr bwMode="auto">
            <a:xfrm>
              <a:off x="11287125" y="3808412"/>
              <a:ext cx="44450" cy="25400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3 h 13"/>
                <a:gd name="T6" fmla="*/ 1 w 23"/>
                <a:gd name="T7" fmla="*/ 13 h 13"/>
                <a:gd name="T8" fmla="*/ 1 w 23"/>
                <a:gd name="T9" fmla="*/ 13 h 13"/>
                <a:gd name="T10" fmla="*/ 23 w 23"/>
                <a:gd name="T11" fmla="*/ 1 h 13"/>
                <a:gd name="T12" fmla="*/ 23 w 23"/>
                <a:gd name="T13" fmla="*/ 1 h 13"/>
                <a:gd name="T14" fmla="*/ 23 w 23"/>
                <a:gd name="T15" fmla="*/ 1 h 13"/>
                <a:gd name="T16" fmla="*/ 22 w 2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52"/>
            <p:cNvSpPr>
              <a:spLocks noEditPoints="1"/>
            </p:cNvSpPr>
            <p:nvPr>
              <p:custDataLst>
                <p:tags r:id="rId148"/>
              </p:custDataLst>
            </p:nvPr>
          </p:nvSpPr>
          <p:spPr bwMode="auto">
            <a:xfrm>
              <a:off x="11288713" y="3810000"/>
              <a:ext cx="42863" cy="25400"/>
            </a:xfrm>
            <a:custGeom>
              <a:avLst/>
              <a:gdLst>
                <a:gd name="T0" fmla="*/ 10 w 22"/>
                <a:gd name="T1" fmla="*/ 7 h 13"/>
                <a:gd name="T2" fmla="*/ 10 w 22"/>
                <a:gd name="T3" fmla="*/ 7 h 13"/>
                <a:gd name="T4" fmla="*/ 10 w 22"/>
                <a:gd name="T5" fmla="*/ 7 h 13"/>
                <a:gd name="T6" fmla="*/ 10 w 22"/>
                <a:gd name="T7" fmla="*/ 7 h 13"/>
                <a:gd name="T8" fmla="*/ 10 w 22"/>
                <a:gd name="T9" fmla="*/ 7 h 13"/>
                <a:gd name="T10" fmla="*/ 10 w 22"/>
                <a:gd name="T11" fmla="*/ 7 h 13"/>
                <a:gd name="T12" fmla="*/ 13 w 22"/>
                <a:gd name="T13" fmla="*/ 6 h 13"/>
                <a:gd name="T14" fmla="*/ 10 w 22"/>
                <a:gd name="T15" fmla="*/ 7 h 13"/>
                <a:gd name="T16" fmla="*/ 13 w 22"/>
                <a:gd name="T17" fmla="*/ 6 h 13"/>
                <a:gd name="T18" fmla="*/ 13 w 22"/>
                <a:gd name="T19" fmla="*/ 6 h 13"/>
                <a:gd name="T20" fmla="*/ 22 w 22"/>
                <a:gd name="T21" fmla="*/ 0 h 13"/>
                <a:gd name="T22" fmla="*/ 0 w 22"/>
                <a:gd name="T23" fmla="*/ 12 h 13"/>
                <a:gd name="T24" fmla="*/ 0 w 22"/>
                <a:gd name="T25" fmla="*/ 13 h 13"/>
                <a:gd name="T26" fmla="*/ 0 w 22"/>
                <a:gd name="T27" fmla="*/ 13 h 13"/>
                <a:gd name="T28" fmla="*/ 8 w 22"/>
                <a:gd name="T29" fmla="*/ 9 h 13"/>
                <a:gd name="T30" fmla="*/ 10 w 22"/>
                <a:gd name="T31" fmla="*/ 7 h 13"/>
                <a:gd name="T32" fmla="*/ 22 w 22"/>
                <a:gd name="T33" fmla="*/ 0 h 13"/>
                <a:gd name="T34" fmla="*/ 22 w 22"/>
                <a:gd name="T35" fmla="*/ 0 h 13"/>
                <a:gd name="T36" fmla="*/ 22 w 22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3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3" y="6"/>
                  </a:moveTo>
                  <a:cubicBezTo>
                    <a:pt x="12" y="6"/>
                    <a:pt x="11" y="7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9" y="8"/>
                    <a:pt x="10" y="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53"/>
            <p:cNvSpPr>
              <a:spLocks noEditPoints="1"/>
            </p:cNvSpPr>
            <p:nvPr>
              <p:custDataLst>
                <p:tags r:id="rId149"/>
              </p:custDataLst>
            </p:nvPr>
          </p:nvSpPr>
          <p:spPr bwMode="auto">
            <a:xfrm>
              <a:off x="11288713" y="3821112"/>
              <a:ext cx="28575" cy="15875"/>
            </a:xfrm>
            <a:custGeom>
              <a:avLst/>
              <a:gdLst>
                <a:gd name="T0" fmla="*/ 8 w 15"/>
                <a:gd name="T1" fmla="*/ 3 h 8"/>
                <a:gd name="T2" fmla="*/ 0 w 15"/>
                <a:gd name="T3" fmla="*/ 7 h 8"/>
                <a:gd name="T4" fmla="*/ 1 w 15"/>
                <a:gd name="T5" fmla="*/ 8 h 8"/>
                <a:gd name="T6" fmla="*/ 6 w 15"/>
                <a:gd name="T7" fmla="*/ 5 h 8"/>
                <a:gd name="T8" fmla="*/ 8 w 15"/>
                <a:gd name="T9" fmla="*/ 3 h 8"/>
                <a:gd name="T10" fmla="*/ 15 w 15"/>
                <a:gd name="T11" fmla="*/ 0 h 8"/>
                <a:gd name="T12" fmla="*/ 13 w 15"/>
                <a:gd name="T13" fmla="*/ 0 h 8"/>
                <a:gd name="T14" fmla="*/ 13 w 15"/>
                <a:gd name="T15" fmla="*/ 0 h 8"/>
                <a:gd name="T16" fmla="*/ 15 w 15"/>
                <a:gd name="T17" fmla="*/ 0 h 8"/>
                <a:gd name="T18" fmla="*/ 15 w 15"/>
                <a:gd name="T19" fmla="*/ 0 h 8"/>
                <a:gd name="T20" fmla="*/ 15 w 15"/>
                <a:gd name="T21" fmla="*/ 0 h 8"/>
                <a:gd name="T22" fmla="*/ 15 w 15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8">
                  <a:moveTo>
                    <a:pt x="8" y="3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7" y="4"/>
                    <a:pt x="8" y="3"/>
                  </a:cubicBezTo>
                  <a:moveTo>
                    <a:pt x="15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54"/>
            <p:cNvSpPr>
              <a:spLocks noEditPoints="1"/>
            </p:cNvSpPr>
            <p:nvPr>
              <p:custDataLst>
                <p:tags r:id="rId150"/>
              </p:custDataLst>
            </p:nvPr>
          </p:nvSpPr>
          <p:spPr bwMode="auto">
            <a:xfrm>
              <a:off x="11290300" y="3821112"/>
              <a:ext cx="31750" cy="17463"/>
            </a:xfrm>
            <a:custGeom>
              <a:avLst/>
              <a:gdLst>
                <a:gd name="T0" fmla="*/ 5 w 16"/>
                <a:gd name="T1" fmla="*/ 5 h 9"/>
                <a:gd name="T2" fmla="*/ 0 w 16"/>
                <a:gd name="T3" fmla="*/ 8 h 9"/>
                <a:gd name="T4" fmla="*/ 1 w 16"/>
                <a:gd name="T5" fmla="*/ 9 h 9"/>
                <a:gd name="T6" fmla="*/ 1 w 16"/>
                <a:gd name="T7" fmla="*/ 9 h 9"/>
                <a:gd name="T8" fmla="*/ 5 w 16"/>
                <a:gd name="T9" fmla="*/ 6 h 9"/>
                <a:gd name="T10" fmla="*/ 5 w 16"/>
                <a:gd name="T11" fmla="*/ 5 h 9"/>
                <a:gd name="T12" fmla="*/ 14 w 16"/>
                <a:gd name="T13" fmla="*/ 0 h 9"/>
                <a:gd name="T14" fmla="*/ 14 w 16"/>
                <a:gd name="T15" fmla="*/ 0 h 9"/>
                <a:gd name="T16" fmla="*/ 16 w 16"/>
                <a:gd name="T17" fmla="*/ 0 h 9"/>
                <a:gd name="T18" fmla="*/ 16 w 16"/>
                <a:gd name="T19" fmla="*/ 0 h 9"/>
                <a:gd name="T20" fmla="*/ 14 w 16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9">
                  <a:moveTo>
                    <a:pt x="5" y="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55"/>
            <p:cNvSpPr>
              <a:spLocks noEditPoints="1"/>
            </p:cNvSpPr>
            <p:nvPr>
              <p:custDataLst>
                <p:tags r:id="rId151"/>
              </p:custDataLst>
            </p:nvPr>
          </p:nvSpPr>
          <p:spPr bwMode="auto">
            <a:xfrm>
              <a:off x="11293475" y="3821112"/>
              <a:ext cx="30163" cy="17463"/>
            </a:xfrm>
            <a:custGeom>
              <a:avLst/>
              <a:gdLst>
                <a:gd name="T0" fmla="*/ 4 w 16"/>
                <a:gd name="T1" fmla="*/ 6 h 9"/>
                <a:gd name="T2" fmla="*/ 0 w 16"/>
                <a:gd name="T3" fmla="*/ 9 h 9"/>
                <a:gd name="T4" fmla="*/ 0 w 16"/>
                <a:gd name="T5" fmla="*/ 9 h 9"/>
                <a:gd name="T6" fmla="*/ 1 w 16"/>
                <a:gd name="T7" fmla="*/ 9 h 9"/>
                <a:gd name="T8" fmla="*/ 1 w 16"/>
                <a:gd name="T9" fmla="*/ 9 h 9"/>
                <a:gd name="T10" fmla="*/ 3 w 16"/>
                <a:gd name="T11" fmla="*/ 8 h 9"/>
                <a:gd name="T12" fmla="*/ 4 w 16"/>
                <a:gd name="T13" fmla="*/ 6 h 9"/>
                <a:gd name="T14" fmla="*/ 15 w 16"/>
                <a:gd name="T15" fmla="*/ 0 h 9"/>
                <a:gd name="T16" fmla="*/ 15 w 16"/>
                <a:gd name="T17" fmla="*/ 0 h 9"/>
                <a:gd name="T18" fmla="*/ 16 w 16"/>
                <a:gd name="T19" fmla="*/ 0 h 9"/>
                <a:gd name="T20" fmla="*/ 16 w 16"/>
                <a:gd name="T21" fmla="*/ 0 h 9"/>
                <a:gd name="T22" fmla="*/ 15 w 16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">
                  <a:moveTo>
                    <a:pt x="4" y="6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4" y="6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56"/>
            <p:cNvSpPr>
              <a:spLocks noEditPoints="1"/>
            </p:cNvSpPr>
            <p:nvPr>
              <p:custDataLst>
                <p:tags r:id="rId152"/>
              </p:custDataLst>
            </p:nvPr>
          </p:nvSpPr>
          <p:spPr bwMode="auto">
            <a:xfrm>
              <a:off x="11295063" y="3821112"/>
              <a:ext cx="30163" cy="19050"/>
            </a:xfrm>
            <a:custGeom>
              <a:avLst/>
              <a:gdLst>
                <a:gd name="T0" fmla="*/ 2 w 16"/>
                <a:gd name="T1" fmla="*/ 8 h 10"/>
                <a:gd name="T2" fmla="*/ 0 w 16"/>
                <a:gd name="T3" fmla="*/ 9 h 10"/>
                <a:gd name="T4" fmla="*/ 0 w 16"/>
                <a:gd name="T5" fmla="*/ 9 h 10"/>
                <a:gd name="T6" fmla="*/ 0 w 16"/>
                <a:gd name="T7" fmla="*/ 10 h 10"/>
                <a:gd name="T8" fmla="*/ 2 w 16"/>
                <a:gd name="T9" fmla="*/ 9 h 10"/>
                <a:gd name="T10" fmla="*/ 2 w 16"/>
                <a:gd name="T11" fmla="*/ 8 h 10"/>
                <a:gd name="T12" fmla="*/ 15 w 16"/>
                <a:gd name="T13" fmla="*/ 0 h 10"/>
                <a:gd name="T14" fmla="*/ 15 w 16"/>
                <a:gd name="T15" fmla="*/ 0 h 10"/>
                <a:gd name="T16" fmla="*/ 16 w 16"/>
                <a:gd name="T17" fmla="*/ 1 h 10"/>
                <a:gd name="T18" fmla="*/ 16 w 16"/>
                <a:gd name="T19" fmla="*/ 1 h 10"/>
                <a:gd name="T20" fmla="*/ 15 w 16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0">
                  <a:moveTo>
                    <a:pt x="2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57"/>
            <p:cNvSpPr>
              <a:spLocks noEditPoints="1"/>
            </p:cNvSpPr>
            <p:nvPr>
              <p:custDataLst>
                <p:tags r:id="rId153"/>
              </p:custDataLst>
            </p:nvPr>
          </p:nvSpPr>
          <p:spPr bwMode="auto">
            <a:xfrm>
              <a:off x="11295063" y="3824287"/>
              <a:ext cx="33338" cy="19050"/>
            </a:xfrm>
            <a:custGeom>
              <a:avLst/>
              <a:gdLst>
                <a:gd name="T0" fmla="*/ 2 w 18"/>
                <a:gd name="T1" fmla="*/ 8 h 10"/>
                <a:gd name="T2" fmla="*/ 0 w 18"/>
                <a:gd name="T3" fmla="*/ 9 h 10"/>
                <a:gd name="T4" fmla="*/ 1 w 18"/>
                <a:gd name="T5" fmla="*/ 10 h 10"/>
                <a:gd name="T6" fmla="*/ 2 w 18"/>
                <a:gd name="T7" fmla="*/ 9 h 10"/>
                <a:gd name="T8" fmla="*/ 2 w 18"/>
                <a:gd name="T9" fmla="*/ 8 h 10"/>
                <a:gd name="T10" fmla="*/ 16 w 18"/>
                <a:gd name="T11" fmla="*/ 0 h 10"/>
                <a:gd name="T12" fmla="*/ 16 w 18"/>
                <a:gd name="T13" fmla="*/ 0 h 10"/>
                <a:gd name="T14" fmla="*/ 18 w 18"/>
                <a:gd name="T15" fmla="*/ 0 h 10"/>
                <a:gd name="T16" fmla="*/ 18 w 18"/>
                <a:gd name="T17" fmla="*/ 0 h 10"/>
                <a:gd name="T18" fmla="*/ 16 w 18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0">
                  <a:moveTo>
                    <a:pt x="2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58"/>
            <p:cNvSpPr>
              <a:spLocks noEditPoints="1"/>
            </p:cNvSpPr>
            <p:nvPr>
              <p:custDataLst>
                <p:tags r:id="rId154"/>
              </p:custDataLst>
            </p:nvPr>
          </p:nvSpPr>
          <p:spPr bwMode="auto">
            <a:xfrm>
              <a:off x="11296650" y="3824287"/>
              <a:ext cx="34925" cy="20638"/>
            </a:xfrm>
            <a:custGeom>
              <a:avLst/>
              <a:gdLst>
                <a:gd name="T0" fmla="*/ 1 w 18"/>
                <a:gd name="T1" fmla="*/ 9 h 11"/>
                <a:gd name="T2" fmla="*/ 0 w 18"/>
                <a:gd name="T3" fmla="*/ 10 h 11"/>
                <a:gd name="T4" fmla="*/ 1 w 18"/>
                <a:gd name="T5" fmla="*/ 11 h 11"/>
                <a:gd name="T6" fmla="*/ 1 w 18"/>
                <a:gd name="T7" fmla="*/ 11 h 11"/>
                <a:gd name="T8" fmla="*/ 1 w 18"/>
                <a:gd name="T9" fmla="*/ 11 h 11"/>
                <a:gd name="T10" fmla="*/ 1 w 18"/>
                <a:gd name="T11" fmla="*/ 9 h 11"/>
                <a:gd name="T12" fmla="*/ 17 w 18"/>
                <a:gd name="T13" fmla="*/ 0 h 11"/>
                <a:gd name="T14" fmla="*/ 17 w 18"/>
                <a:gd name="T15" fmla="*/ 0 h 11"/>
                <a:gd name="T16" fmla="*/ 18 w 18"/>
                <a:gd name="T17" fmla="*/ 1 h 11"/>
                <a:gd name="T18" fmla="*/ 18 w 18"/>
                <a:gd name="T19" fmla="*/ 1 h 11"/>
                <a:gd name="T20" fmla="*/ 17 w 18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1">
                  <a:moveTo>
                    <a:pt x="1" y="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9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0"/>
                    <a:pt x="1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59"/>
            <p:cNvSpPr>
              <a:spLocks noEditPoints="1"/>
            </p:cNvSpPr>
            <p:nvPr>
              <p:custDataLst>
                <p:tags r:id="rId155"/>
              </p:custDataLst>
            </p:nvPr>
          </p:nvSpPr>
          <p:spPr bwMode="auto">
            <a:xfrm>
              <a:off x="11298238" y="3825875"/>
              <a:ext cx="33338" cy="19050"/>
            </a:xfrm>
            <a:custGeom>
              <a:avLst/>
              <a:gdLst>
                <a:gd name="T0" fmla="*/ 0 w 17"/>
                <a:gd name="T1" fmla="*/ 10 h 10"/>
                <a:gd name="T2" fmla="*/ 0 w 17"/>
                <a:gd name="T3" fmla="*/ 10 h 10"/>
                <a:gd name="T4" fmla="*/ 0 w 17"/>
                <a:gd name="T5" fmla="*/ 10 h 10"/>
                <a:gd name="T6" fmla="*/ 0 w 17"/>
                <a:gd name="T7" fmla="*/ 10 h 10"/>
                <a:gd name="T8" fmla="*/ 0 w 17"/>
                <a:gd name="T9" fmla="*/ 10 h 10"/>
                <a:gd name="T10" fmla="*/ 17 w 17"/>
                <a:gd name="T11" fmla="*/ 0 h 10"/>
                <a:gd name="T12" fmla="*/ 17 w 17"/>
                <a:gd name="T13" fmla="*/ 0 h 10"/>
                <a:gd name="T14" fmla="*/ 17 w 17"/>
                <a:gd name="T15" fmla="*/ 0 h 10"/>
                <a:gd name="T16" fmla="*/ 17 w 17"/>
                <a:gd name="T17" fmla="*/ 0 h 10"/>
                <a:gd name="T18" fmla="*/ 17 w 17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0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0"/>
            <p:cNvSpPr>
              <a:spLocks noEditPoints="1"/>
            </p:cNvSpPr>
            <p:nvPr>
              <p:custDataLst>
                <p:tags r:id="rId156"/>
              </p:custDataLst>
            </p:nvPr>
          </p:nvSpPr>
          <p:spPr bwMode="auto">
            <a:xfrm>
              <a:off x="11307763" y="3797300"/>
              <a:ext cx="52388" cy="41275"/>
            </a:xfrm>
            <a:custGeom>
              <a:avLst/>
              <a:gdLst>
                <a:gd name="T0" fmla="*/ 21 w 27"/>
                <a:gd name="T1" fmla="*/ 22 h 22"/>
                <a:gd name="T2" fmla="*/ 21 w 27"/>
                <a:gd name="T3" fmla="*/ 22 h 22"/>
                <a:gd name="T4" fmla="*/ 20 w 27"/>
                <a:gd name="T5" fmla="*/ 21 h 22"/>
                <a:gd name="T6" fmla="*/ 20 w 27"/>
                <a:gd name="T7" fmla="*/ 21 h 22"/>
                <a:gd name="T8" fmla="*/ 19 w 27"/>
                <a:gd name="T9" fmla="*/ 20 h 22"/>
                <a:gd name="T10" fmla="*/ 19 w 27"/>
                <a:gd name="T11" fmla="*/ 20 h 22"/>
                <a:gd name="T12" fmla="*/ 18 w 27"/>
                <a:gd name="T13" fmla="*/ 19 h 22"/>
                <a:gd name="T14" fmla="*/ 18 w 27"/>
                <a:gd name="T15" fmla="*/ 19 h 22"/>
                <a:gd name="T16" fmla="*/ 18 w 27"/>
                <a:gd name="T17" fmla="*/ 19 h 22"/>
                <a:gd name="T18" fmla="*/ 17 w 27"/>
                <a:gd name="T19" fmla="*/ 18 h 22"/>
                <a:gd name="T20" fmla="*/ 17 w 27"/>
                <a:gd name="T21" fmla="*/ 18 h 22"/>
                <a:gd name="T22" fmla="*/ 17 w 27"/>
                <a:gd name="T23" fmla="*/ 18 h 22"/>
                <a:gd name="T24" fmla="*/ 0 w 27"/>
                <a:gd name="T25" fmla="*/ 14 h 22"/>
                <a:gd name="T26" fmla="*/ 5 w 27"/>
                <a:gd name="T27" fmla="*/ 13 h 22"/>
                <a:gd name="T28" fmla="*/ 5 w 27"/>
                <a:gd name="T29" fmla="*/ 13 h 22"/>
                <a:gd name="T30" fmla="*/ 3 w 27"/>
                <a:gd name="T31" fmla="*/ 13 h 22"/>
                <a:gd name="T32" fmla="*/ 3 w 27"/>
                <a:gd name="T33" fmla="*/ 13 h 22"/>
                <a:gd name="T34" fmla="*/ 1 w 27"/>
                <a:gd name="T35" fmla="*/ 13 h 22"/>
                <a:gd name="T36" fmla="*/ 1 w 27"/>
                <a:gd name="T37" fmla="*/ 14 h 22"/>
                <a:gd name="T38" fmla="*/ 0 w 27"/>
                <a:gd name="T39" fmla="*/ 14 h 22"/>
                <a:gd name="T40" fmla="*/ 0 w 27"/>
                <a:gd name="T41" fmla="*/ 14 h 22"/>
                <a:gd name="T42" fmla="*/ 0 w 27"/>
                <a:gd name="T43" fmla="*/ 14 h 22"/>
                <a:gd name="T44" fmla="*/ 3 w 27"/>
                <a:gd name="T45" fmla="*/ 13 h 22"/>
                <a:gd name="T46" fmla="*/ 5 w 27"/>
                <a:gd name="T47" fmla="*/ 13 h 22"/>
                <a:gd name="T48" fmla="*/ 8 w 27"/>
                <a:gd name="T49" fmla="*/ 13 h 22"/>
                <a:gd name="T50" fmla="*/ 11 w 27"/>
                <a:gd name="T51" fmla="*/ 14 h 22"/>
                <a:gd name="T52" fmla="*/ 12 w 27"/>
                <a:gd name="T53" fmla="*/ 15 h 22"/>
                <a:gd name="T54" fmla="*/ 13 w 27"/>
                <a:gd name="T55" fmla="*/ 16 h 22"/>
                <a:gd name="T56" fmla="*/ 13 w 27"/>
                <a:gd name="T57" fmla="*/ 15 h 22"/>
                <a:gd name="T58" fmla="*/ 12 w 27"/>
                <a:gd name="T59" fmla="*/ 15 h 22"/>
                <a:gd name="T60" fmla="*/ 11 w 27"/>
                <a:gd name="T61" fmla="*/ 14 h 22"/>
                <a:gd name="T62" fmla="*/ 10 w 27"/>
                <a:gd name="T63" fmla="*/ 14 h 22"/>
                <a:gd name="T64" fmla="*/ 10 w 27"/>
                <a:gd name="T65" fmla="*/ 14 h 22"/>
                <a:gd name="T66" fmla="*/ 8 w 27"/>
                <a:gd name="T67" fmla="*/ 13 h 22"/>
                <a:gd name="T68" fmla="*/ 7 w 27"/>
                <a:gd name="T69" fmla="*/ 13 h 22"/>
                <a:gd name="T70" fmla="*/ 6 w 27"/>
                <a:gd name="T71" fmla="*/ 13 h 22"/>
                <a:gd name="T72" fmla="*/ 5 w 27"/>
                <a:gd name="T73" fmla="*/ 13 h 22"/>
                <a:gd name="T74" fmla="*/ 5 w 27"/>
                <a:gd name="T75" fmla="*/ 13 h 22"/>
                <a:gd name="T76" fmla="*/ 26 w 27"/>
                <a:gd name="T77" fmla="*/ 0 h 22"/>
                <a:gd name="T78" fmla="*/ 26 w 27"/>
                <a:gd name="T79" fmla="*/ 0 h 22"/>
                <a:gd name="T80" fmla="*/ 27 w 27"/>
                <a:gd name="T81" fmla="*/ 0 h 22"/>
                <a:gd name="T82" fmla="*/ 27 w 27"/>
                <a:gd name="T8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22">
                  <a:moveTo>
                    <a:pt x="21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moveTo>
                    <a:pt x="20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moveTo>
                    <a:pt x="19" y="20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18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moveTo>
                    <a:pt x="17" y="18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18"/>
                    <a:pt x="17" y="18"/>
                    <a:pt x="17" y="18"/>
                  </a:cubicBezTo>
                  <a:moveTo>
                    <a:pt x="17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3"/>
                    <a:pt x="3" y="13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1" y="15"/>
                    <a:pt x="11" y="14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1"/>
            <p:cNvSpPr/>
            <p:nvPr>
              <p:custDataLst>
                <p:tags r:id="rId157"/>
              </p:custDataLst>
            </p:nvPr>
          </p:nvSpPr>
          <p:spPr bwMode="auto">
            <a:xfrm>
              <a:off x="11307763" y="3798887"/>
              <a:ext cx="46038" cy="25400"/>
            </a:xfrm>
            <a:custGeom>
              <a:avLst/>
              <a:gdLst>
                <a:gd name="T0" fmla="*/ 24 w 24"/>
                <a:gd name="T1" fmla="*/ 0 h 13"/>
                <a:gd name="T2" fmla="*/ 22 w 24"/>
                <a:gd name="T3" fmla="*/ 0 h 13"/>
                <a:gd name="T4" fmla="*/ 12 w 24"/>
                <a:gd name="T5" fmla="*/ 6 h 13"/>
                <a:gd name="T6" fmla="*/ 12 w 24"/>
                <a:gd name="T7" fmla="*/ 6 h 13"/>
                <a:gd name="T8" fmla="*/ 0 w 24"/>
                <a:gd name="T9" fmla="*/ 13 h 13"/>
                <a:gd name="T10" fmla="*/ 0 w 24"/>
                <a:gd name="T11" fmla="*/ 13 h 13"/>
                <a:gd name="T12" fmla="*/ 0 w 24"/>
                <a:gd name="T13" fmla="*/ 13 h 13"/>
                <a:gd name="T14" fmla="*/ 0 w 24"/>
                <a:gd name="T15" fmla="*/ 13 h 13"/>
                <a:gd name="T16" fmla="*/ 1 w 24"/>
                <a:gd name="T17" fmla="*/ 13 h 13"/>
                <a:gd name="T18" fmla="*/ 1 w 24"/>
                <a:gd name="T19" fmla="*/ 13 h 13"/>
                <a:gd name="T20" fmla="*/ 1 w 24"/>
                <a:gd name="T21" fmla="*/ 13 h 13"/>
                <a:gd name="T22" fmla="*/ 1 w 24"/>
                <a:gd name="T23" fmla="*/ 12 h 13"/>
                <a:gd name="T24" fmla="*/ 24 w 24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3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2"/>
            <p:cNvSpPr/>
            <p:nvPr>
              <p:custDataLst>
                <p:tags r:id="rId158"/>
              </p:custDataLst>
            </p:nvPr>
          </p:nvSpPr>
          <p:spPr bwMode="auto">
            <a:xfrm>
              <a:off x="11309350" y="3797300"/>
              <a:ext cx="46038" cy="23813"/>
            </a:xfrm>
            <a:custGeom>
              <a:avLst/>
              <a:gdLst>
                <a:gd name="T0" fmla="*/ 24 w 24"/>
                <a:gd name="T1" fmla="*/ 0 h 13"/>
                <a:gd name="T2" fmla="*/ 23 w 24"/>
                <a:gd name="T3" fmla="*/ 1 h 13"/>
                <a:gd name="T4" fmla="*/ 0 w 24"/>
                <a:gd name="T5" fmla="*/ 13 h 13"/>
                <a:gd name="T6" fmla="*/ 2 w 24"/>
                <a:gd name="T7" fmla="*/ 13 h 13"/>
                <a:gd name="T8" fmla="*/ 2 w 24"/>
                <a:gd name="T9" fmla="*/ 13 h 13"/>
                <a:gd name="T10" fmla="*/ 2 w 24"/>
                <a:gd name="T11" fmla="*/ 13 h 13"/>
                <a:gd name="T12" fmla="*/ 2 w 24"/>
                <a:gd name="T13" fmla="*/ 13 h 13"/>
                <a:gd name="T14" fmla="*/ 2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24" y="0"/>
                  </a:moveTo>
                  <a:cubicBezTo>
                    <a:pt x="23" y="0"/>
                    <a:pt x="23" y="0"/>
                    <a:pt x="23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3"/>
            <p:cNvSpPr/>
            <p:nvPr>
              <p:custDataLst>
                <p:tags r:id="rId159"/>
              </p:custDataLst>
            </p:nvPr>
          </p:nvSpPr>
          <p:spPr bwMode="auto">
            <a:xfrm>
              <a:off x="11314113" y="3797300"/>
              <a:ext cx="42863" cy="23813"/>
            </a:xfrm>
            <a:custGeom>
              <a:avLst/>
              <a:gdLst>
                <a:gd name="T0" fmla="*/ 23 w 23"/>
                <a:gd name="T1" fmla="*/ 0 h 13"/>
                <a:gd name="T2" fmla="*/ 23 w 23"/>
                <a:gd name="T3" fmla="*/ 0 h 13"/>
                <a:gd name="T4" fmla="*/ 23 w 23"/>
                <a:gd name="T5" fmla="*/ 0 h 13"/>
                <a:gd name="T6" fmla="*/ 22 w 23"/>
                <a:gd name="T7" fmla="*/ 0 h 13"/>
                <a:gd name="T8" fmla="*/ 0 w 23"/>
                <a:gd name="T9" fmla="*/ 13 h 13"/>
                <a:gd name="T10" fmla="*/ 0 w 23"/>
                <a:gd name="T11" fmla="*/ 13 h 13"/>
                <a:gd name="T12" fmla="*/ 0 w 23"/>
                <a:gd name="T13" fmla="*/ 13 h 13"/>
                <a:gd name="T14" fmla="*/ 1 w 23"/>
                <a:gd name="T15" fmla="*/ 13 h 13"/>
                <a:gd name="T16" fmla="*/ 23 w 2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64"/>
            <p:cNvSpPr/>
            <p:nvPr>
              <p:custDataLst>
                <p:tags r:id="rId160"/>
              </p:custDataLst>
            </p:nvPr>
          </p:nvSpPr>
          <p:spPr bwMode="auto">
            <a:xfrm>
              <a:off x="11315700" y="3797300"/>
              <a:ext cx="44450" cy="23813"/>
            </a:xfrm>
            <a:custGeom>
              <a:avLst/>
              <a:gdLst>
                <a:gd name="T0" fmla="*/ 23 w 23"/>
                <a:gd name="T1" fmla="*/ 0 h 13"/>
                <a:gd name="T2" fmla="*/ 23 w 23"/>
                <a:gd name="T3" fmla="*/ 0 h 13"/>
                <a:gd name="T4" fmla="*/ 23 w 23"/>
                <a:gd name="T5" fmla="*/ 0 h 13"/>
                <a:gd name="T6" fmla="*/ 22 w 23"/>
                <a:gd name="T7" fmla="*/ 0 h 13"/>
                <a:gd name="T8" fmla="*/ 0 w 23"/>
                <a:gd name="T9" fmla="*/ 13 h 13"/>
                <a:gd name="T10" fmla="*/ 1 w 23"/>
                <a:gd name="T11" fmla="*/ 13 h 13"/>
                <a:gd name="T12" fmla="*/ 1 w 23"/>
                <a:gd name="T13" fmla="*/ 13 h 13"/>
                <a:gd name="T14" fmla="*/ 23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65"/>
            <p:cNvSpPr/>
            <p:nvPr>
              <p:custDataLst>
                <p:tags r:id="rId161"/>
              </p:custDataLst>
            </p:nvPr>
          </p:nvSpPr>
          <p:spPr bwMode="auto">
            <a:xfrm>
              <a:off x="11317288" y="3797300"/>
              <a:ext cx="42863" cy="23813"/>
            </a:xfrm>
            <a:custGeom>
              <a:avLst/>
              <a:gdLst>
                <a:gd name="T0" fmla="*/ 22 w 22"/>
                <a:gd name="T1" fmla="*/ 0 h 13"/>
                <a:gd name="T2" fmla="*/ 22 w 22"/>
                <a:gd name="T3" fmla="*/ 0 h 13"/>
                <a:gd name="T4" fmla="*/ 0 w 22"/>
                <a:gd name="T5" fmla="*/ 13 h 13"/>
                <a:gd name="T6" fmla="*/ 0 w 22"/>
                <a:gd name="T7" fmla="*/ 13 h 13"/>
                <a:gd name="T8" fmla="*/ 0 w 22"/>
                <a:gd name="T9" fmla="*/ 13 h 13"/>
                <a:gd name="T10" fmla="*/ 1 w 22"/>
                <a:gd name="T11" fmla="*/ 13 h 13"/>
                <a:gd name="T12" fmla="*/ 22 w 22"/>
                <a:gd name="T13" fmla="*/ 1 h 13"/>
                <a:gd name="T14" fmla="*/ 22 w 22"/>
                <a:gd name="T15" fmla="*/ 0 h 13"/>
                <a:gd name="T16" fmla="*/ 22 w 22"/>
                <a:gd name="T17" fmla="*/ 0 h 13"/>
                <a:gd name="T18" fmla="*/ 22 w 2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66"/>
            <p:cNvSpPr/>
            <p:nvPr>
              <p:custDataLst>
                <p:tags r:id="rId162"/>
              </p:custDataLst>
            </p:nvPr>
          </p:nvSpPr>
          <p:spPr bwMode="auto">
            <a:xfrm>
              <a:off x="11318875" y="3798887"/>
              <a:ext cx="41275" cy="22225"/>
            </a:xfrm>
            <a:custGeom>
              <a:avLst/>
              <a:gdLst>
                <a:gd name="T0" fmla="*/ 21 w 21"/>
                <a:gd name="T1" fmla="*/ 0 h 12"/>
                <a:gd name="T2" fmla="*/ 0 w 21"/>
                <a:gd name="T3" fmla="*/ 12 h 12"/>
                <a:gd name="T4" fmla="*/ 0 w 21"/>
                <a:gd name="T5" fmla="*/ 12 h 12"/>
                <a:gd name="T6" fmla="*/ 20 w 21"/>
                <a:gd name="T7" fmla="*/ 1 h 12"/>
                <a:gd name="T8" fmla="*/ 21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21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1" y="0"/>
                    <a:pt x="2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67"/>
            <p:cNvSpPr/>
            <p:nvPr>
              <p:custDataLst>
                <p:tags r:id="rId163"/>
              </p:custDataLst>
            </p:nvPr>
          </p:nvSpPr>
          <p:spPr bwMode="auto">
            <a:xfrm>
              <a:off x="11318875" y="3800475"/>
              <a:ext cx="38100" cy="20638"/>
            </a:xfrm>
            <a:custGeom>
              <a:avLst/>
              <a:gdLst>
                <a:gd name="T0" fmla="*/ 20 w 20"/>
                <a:gd name="T1" fmla="*/ 0 h 11"/>
                <a:gd name="T2" fmla="*/ 0 w 20"/>
                <a:gd name="T3" fmla="*/ 11 h 11"/>
                <a:gd name="T4" fmla="*/ 1 w 20"/>
                <a:gd name="T5" fmla="*/ 11 h 11"/>
                <a:gd name="T6" fmla="*/ 1 w 20"/>
                <a:gd name="T7" fmla="*/ 11 h 11"/>
                <a:gd name="T8" fmla="*/ 20 w 20"/>
                <a:gd name="T9" fmla="*/ 0 h 11"/>
                <a:gd name="T10" fmla="*/ 20 w 2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1">
                  <a:moveTo>
                    <a:pt x="2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68"/>
            <p:cNvSpPr/>
            <p:nvPr>
              <p:custDataLst>
                <p:tags r:id="rId164"/>
              </p:custDataLst>
            </p:nvPr>
          </p:nvSpPr>
          <p:spPr bwMode="auto">
            <a:xfrm>
              <a:off x="11322050" y="3800475"/>
              <a:ext cx="34925" cy="20638"/>
            </a:xfrm>
            <a:custGeom>
              <a:avLst/>
              <a:gdLst>
                <a:gd name="T0" fmla="*/ 19 w 19"/>
                <a:gd name="T1" fmla="*/ 0 h 11"/>
                <a:gd name="T2" fmla="*/ 0 w 19"/>
                <a:gd name="T3" fmla="*/ 11 h 11"/>
                <a:gd name="T4" fmla="*/ 0 w 19"/>
                <a:gd name="T5" fmla="*/ 11 h 11"/>
                <a:gd name="T6" fmla="*/ 1 w 19"/>
                <a:gd name="T7" fmla="*/ 11 h 11"/>
                <a:gd name="T8" fmla="*/ 18 w 19"/>
                <a:gd name="T9" fmla="*/ 1 h 11"/>
                <a:gd name="T10" fmla="*/ 19 w 19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19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69"/>
            <p:cNvSpPr/>
            <p:nvPr>
              <p:custDataLst>
                <p:tags r:id="rId165"/>
              </p:custDataLst>
            </p:nvPr>
          </p:nvSpPr>
          <p:spPr bwMode="auto">
            <a:xfrm>
              <a:off x="11323638" y="3802062"/>
              <a:ext cx="31750" cy="22225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10 h 11"/>
                <a:gd name="T4" fmla="*/ 1 w 17"/>
                <a:gd name="T5" fmla="*/ 11 h 11"/>
                <a:gd name="T6" fmla="*/ 17 w 17"/>
                <a:gd name="T7" fmla="*/ 1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0"/>
            <p:cNvSpPr/>
            <p:nvPr>
              <p:custDataLst>
                <p:tags r:id="rId166"/>
              </p:custDataLst>
            </p:nvPr>
          </p:nvSpPr>
          <p:spPr bwMode="auto">
            <a:xfrm>
              <a:off x="11325225" y="3805237"/>
              <a:ext cx="30163" cy="19050"/>
            </a:xfrm>
            <a:custGeom>
              <a:avLst/>
              <a:gdLst>
                <a:gd name="T0" fmla="*/ 16 w 16"/>
                <a:gd name="T1" fmla="*/ 0 h 10"/>
                <a:gd name="T2" fmla="*/ 0 w 16"/>
                <a:gd name="T3" fmla="*/ 10 h 10"/>
                <a:gd name="T4" fmla="*/ 1 w 16"/>
                <a:gd name="T5" fmla="*/ 10 h 10"/>
                <a:gd name="T6" fmla="*/ 15 w 16"/>
                <a:gd name="T7" fmla="*/ 1 h 10"/>
                <a:gd name="T8" fmla="*/ 16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6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1"/>
            <p:cNvSpPr/>
            <p:nvPr>
              <p:custDataLst>
                <p:tags r:id="rId167"/>
              </p:custDataLst>
            </p:nvPr>
          </p:nvSpPr>
          <p:spPr bwMode="auto">
            <a:xfrm>
              <a:off x="11326813" y="3806825"/>
              <a:ext cx="26988" cy="17463"/>
            </a:xfrm>
            <a:custGeom>
              <a:avLst/>
              <a:gdLst>
                <a:gd name="T0" fmla="*/ 14 w 14"/>
                <a:gd name="T1" fmla="*/ 0 h 9"/>
                <a:gd name="T2" fmla="*/ 0 w 14"/>
                <a:gd name="T3" fmla="*/ 9 h 9"/>
                <a:gd name="T4" fmla="*/ 0 w 14"/>
                <a:gd name="T5" fmla="*/ 9 h 9"/>
                <a:gd name="T6" fmla="*/ 0 w 14"/>
                <a:gd name="T7" fmla="*/ 9 h 9"/>
                <a:gd name="T8" fmla="*/ 14 w 14"/>
                <a:gd name="T9" fmla="*/ 1 h 9"/>
                <a:gd name="T10" fmla="*/ 14 w 1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2"/>
            <p:cNvSpPr/>
            <p:nvPr>
              <p:custDataLst>
                <p:tags r:id="rId168"/>
              </p:custDataLst>
            </p:nvPr>
          </p:nvSpPr>
          <p:spPr bwMode="auto">
            <a:xfrm>
              <a:off x="11326813" y="3808412"/>
              <a:ext cx="26988" cy="15875"/>
            </a:xfrm>
            <a:custGeom>
              <a:avLst/>
              <a:gdLst>
                <a:gd name="T0" fmla="*/ 14 w 14"/>
                <a:gd name="T1" fmla="*/ 0 h 8"/>
                <a:gd name="T2" fmla="*/ 0 w 14"/>
                <a:gd name="T3" fmla="*/ 8 h 8"/>
                <a:gd name="T4" fmla="*/ 0 w 14"/>
                <a:gd name="T5" fmla="*/ 8 h 8"/>
                <a:gd name="T6" fmla="*/ 1 w 14"/>
                <a:gd name="T7" fmla="*/ 8 h 8"/>
                <a:gd name="T8" fmla="*/ 13 w 14"/>
                <a:gd name="T9" fmla="*/ 1 h 8"/>
                <a:gd name="T10" fmla="*/ 14 w 1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3"/>
            <p:cNvSpPr/>
            <p:nvPr>
              <p:custDataLst>
                <p:tags r:id="rId169"/>
              </p:custDataLst>
            </p:nvPr>
          </p:nvSpPr>
          <p:spPr bwMode="auto">
            <a:xfrm>
              <a:off x="11328400" y="3810000"/>
              <a:ext cx="23813" cy="15875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7 h 8"/>
                <a:gd name="T4" fmla="*/ 1 w 12"/>
                <a:gd name="T5" fmla="*/ 8 h 8"/>
                <a:gd name="T6" fmla="*/ 1 w 12"/>
                <a:gd name="T7" fmla="*/ 8 h 8"/>
                <a:gd name="T8" fmla="*/ 12 w 12"/>
                <a:gd name="T9" fmla="*/ 1 h 8"/>
                <a:gd name="T10" fmla="*/ 12 w 1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74"/>
            <p:cNvSpPr/>
            <p:nvPr>
              <p:custDataLst>
                <p:tags r:id="rId170"/>
              </p:custDataLst>
            </p:nvPr>
          </p:nvSpPr>
          <p:spPr bwMode="auto">
            <a:xfrm>
              <a:off x="11331575" y="3811587"/>
              <a:ext cx="20638" cy="14288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0 w 11"/>
                <a:gd name="T5" fmla="*/ 7 h 7"/>
                <a:gd name="T6" fmla="*/ 1 w 11"/>
                <a:gd name="T7" fmla="*/ 7 h 7"/>
                <a:gd name="T8" fmla="*/ 11 w 11"/>
                <a:gd name="T9" fmla="*/ 1 h 7"/>
                <a:gd name="T10" fmla="*/ 11 w 1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75"/>
            <p:cNvSpPr/>
            <p:nvPr>
              <p:custDataLst>
                <p:tags r:id="rId171"/>
              </p:custDataLst>
            </p:nvPr>
          </p:nvSpPr>
          <p:spPr bwMode="auto">
            <a:xfrm>
              <a:off x="11333163" y="3814762"/>
              <a:ext cx="19050" cy="12700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6 h 7"/>
                <a:gd name="T4" fmla="*/ 0 w 10"/>
                <a:gd name="T5" fmla="*/ 7 h 7"/>
                <a:gd name="T6" fmla="*/ 0 w 10"/>
                <a:gd name="T7" fmla="*/ 7 h 7"/>
                <a:gd name="T8" fmla="*/ 0 w 10"/>
                <a:gd name="T9" fmla="*/ 7 h 7"/>
                <a:gd name="T10" fmla="*/ 9 w 10"/>
                <a:gd name="T11" fmla="*/ 1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76"/>
            <p:cNvSpPr/>
            <p:nvPr>
              <p:custDataLst>
                <p:tags r:id="rId172"/>
              </p:custDataLst>
            </p:nvPr>
          </p:nvSpPr>
          <p:spPr bwMode="auto">
            <a:xfrm>
              <a:off x="11333163" y="3816350"/>
              <a:ext cx="17463" cy="11113"/>
            </a:xfrm>
            <a:custGeom>
              <a:avLst/>
              <a:gdLst>
                <a:gd name="T0" fmla="*/ 9 w 9"/>
                <a:gd name="T1" fmla="*/ 0 h 6"/>
                <a:gd name="T2" fmla="*/ 0 w 9"/>
                <a:gd name="T3" fmla="*/ 6 h 6"/>
                <a:gd name="T4" fmla="*/ 1 w 9"/>
                <a:gd name="T5" fmla="*/ 6 h 6"/>
                <a:gd name="T6" fmla="*/ 9 w 9"/>
                <a:gd name="T7" fmla="*/ 2 h 6"/>
                <a:gd name="T8" fmla="*/ 9 w 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77"/>
            <p:cNvSpPr/>
            <p:nvPr>
              <p:custDataLst>
                <p:tags r:id="rId173"/>
              </p:custDataLst>
            </p:nvPr>
          </p:nvSpPr>
          <p:spPr bwMode="auto">
            <a:xfrm>
              <a:off x="11334750" y="3819525"/>
              <a:ext cx="15875" cy="9525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4 h 5"/>
                <a:gd name="T4" fmla="*/ 1 w 8"/>
                <a:gd name="T5" fmla="*/ 5 h 5"/>
                <a:gd name="T6" fmla="*/ 8 w 8"/>
                <a:gd name="T7" fmla="*/ 1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78"/>
            <p:cNvSpPr/>
            <p:nvPr>
              <p:custDataLst>
                <p:tags r:id="rId174"/>
              </p:custDataLst>
            </p:nvPr>
          </p:nvSpPr>
          <p:spPr bwMode="auto">
            <a:xfrm>
              <a:off x="11336338" y="3821112"/>
              <a:ext cx="14288" cy="7938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1 w 7"/>
                <a:gd name="T5" fmla="*/ 4 h 4"/>
                <a:gd name="T6" fmla="*/ 7 w 7"/>
                <a:gd name="T7" fmla="*/ 1 h 4"/>
                <a:gd name="T8" fmla="*/ 7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79"/>
            <p:cNvSpPr/>
            <p:nvPr>
              <p:custDataLst>
                <p:tags r:id="rId175"/>
              </p:custDataLst>
            </p:nvPr>
          </p:nvSpPr>
          <p:spPr bwMode="auto">
            <a:xfrm>
              <a:off x="11337925" y="3824287"/>
              <a:ext cx="12700" cy="6350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3 h 4"/>
                <a:gd name="T4" fmla="*/ 1 w 6"/>
                <a:gd name="T5" fmla="*/ 4 h 4"/>
                <a:gd name="T6" fmla="*/ 1 w 6"/>
                <a:gd name="T7" fmla="*/ 4 h 4"/>
                <a:gd name="T8" fmla="*/ 5 w 6"/>
                <a:gd name="T9" fmla="*/ 1 h 4"/>
                <a:gd name="T10" fmla="*/ 6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0"/>
            <p:cNvSpPr/>
            <p:nvPr>
              <p:custDataLst>
                <p:tags r:id="rId176"/>
              </p:custDataLst>
            </p:nvPr>
          </p:nvSpPr>
          <p:spPr bwMode="auto">
            <a:xfrm>
              <a:off x="11341100" y="3825875"/>
              <a:ext cx="6350" cy="7938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3 h 4"/>
                <a:gd name="T4" fmla="*/ 0 w 4"/>
                <a:gd name="T5" fmla="*/ 3 h 4"/>
                <a:gd name="T6" fmla="*/ 0 w 4"/>
                <a:gd name="T7" fmla="*/ 3 h 4"/>
                <a:gd name="T8" fmla="*/ 1 w 4"/>
                <a:gd name="T9" fmla="*/ 4 h 4"/>
                <a:gd name="T10" fmla="*/ 4 w 4"/>
                <a:gd name="T11" fmla="*/ 1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1"/>
            <p:cNvSpPr/>
            <p:nvPr>
              <p:custDataLst>
                <p:tags r:id="rId177"/>
              </p:custDataLst>
            </p:nvPr>
          </p:nvSpPr>
          <p:spPr bwMode="auto">
            <a:xfrm>
              <a:off x="11342688" y="3827462"/>
              <a:ext cx="4763" cy="635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3 w 3"/>
                <a:gd name="T11" fmla="*/ 2 h 3"/>
                <a:gd name="T12" fmla="*/ 3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2"/>
            <p:cNvSpPr/>
            <p:nvPr>
              <p:custDataLst>
                <p:tags r:id="rId178"/>
              </p:custDataLst>
            </p:nvPr>
          </p:nvSpPr>
          <p:spPr bwMode="auto">
            <a:xfrm>
              <a:off x="11342688" y="3830637"/>
              <a:ext cx="4763" cy="4763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0 w 3"/>
                <a:gd name="T5" fmla="*/ 1 h 2"/>
                <a:gd name="T6" fmla="*/ 1 w 3"/>
                <a:gd name="T7" fmla="*/ 2 h 2"/>
                <a:gd name="T8" fmla="*/ 1 w 3"/>
                <a:gd name="T9" fmla="*/ 2 h 2"/>
                <a:gd name="T10" fmla="*/ 3 w 3"/>
                <a:gd name="T11" fmla="*/ 1 h 2"/>
                <a:gd name="T12" fmla="*/ 3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83"/>
            <p:cNvSpPr/>
            <p:nvPr>
              <p:custDataLst>
                <p:tags r:id="rId179"/>
              </p:custDataLst>
            </p:nvPr>
          </p:nvSpPr>
          <p:spPr bwMode="auto">
            <a:xfrm>
              <a:off x="11344275" y="3833812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84"/>
            <p:cNvSpPr/>
            <p:nvPr>
              <p:custDataLst>
                <p:tags r:id="rId180"/>
              </p:custDataLst>
            </p:nvPr>
          </p:nvSpPr>
          <p:spPr bwMode="auto">
            <a:xfrm>
              <a:off x="11345863" y="3835400"/>
              <a:ext cx="1588" cy="317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2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Oval 185"/>
            <p:cNvSpPr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11347450" y="3838575"/>
              <a:ext cx="1588" cy="1588"/>
            </a:xfrm>
            <a:prstGeom prst="ellipse">
              <a:avLst/>
            </a:pr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86"/>
            <p:cNvSpPr>
              <a:spLocks noEditPoints="1"/>
            </p:cNvSpPr>
            <p:nvPr>
              <p:custDataLst>
                <p:tags r:id="rId182"/>
              </p:custDataLst>
            </p:nvPr>
          </p:nvSpPr>
          <p:spPr bwMode="auto">
            <a:xfrm>
              <a:off x="11414125" y="3757612"/>
              <a:ext cx="61913" cy="11113"/>
            </a:xfrm>
            <a:custGeom>
              <a:avLst/>
              <a:gdLst>
                <a:gd name="T0" fmla="*/ 32 w 32"/>
                <a:gd name="T1" fmla="*/ 6 h 6"/>
                <a:gd name="T2" fmla="*/ 31 w 32"/>
                <a:gd name="T3" fmla="*/ 5 h 6"/>
                <a:gd name="T4" fmla="*/ 30 w 32"/>
                <a:gd name="T5" fmla="*/ 5 h 6"/>
                <a:gd name="T6" fmla="*/ 28 w 32"/>
                <a:gd name="T7" fmla="*/ 4 h 6"/>
                <a:gd name="T8" fmla="*/ 28 w 32"/>
                <a:gd name="T9" fmla="*/ 4 h 6"/>
                <a:gd name="T10" fmla="*/ 28 w 32"/>
                <a:gd name="T11" fmla="*/ 4 h 6"/>
                <a:gd name="T12" fmla="*/ 27 w 32"/>
                <a:gd name="T13" fmla="*/ 3 h 6"/>
                <a:gd name="T14" fmla="*/ 27 w 32"/>
                <a:gd name="T15" fmla="*/ 3 h 6"/>
                <a:gd name="T16" fmla="*/ 27 w 32"/>
                <a:gd name="T17" fmla="*/ 3 h 6"/>
                <a:gd name="T18" fmla="*/ 27 w 32"/>
                <a:gd name="T19" fmla="*/ 3 h 6"/>
                <a:gd name="T20" fmla="*/ 24 w 32"/>
                <a:gd name="T21" fmla="*/ 2 h 6"/>
                <a:gd name="T22" fmla="*/ 24 w 32"/>
                <a:gd name="T23" fmla="*/ 2 h 6"/>
                <a:gd name="T24" fmla="*/ 24 w 32"/>
                <a:gd name="T25" fmla="*/ 2 h 6"/>
                <a:gd name="T26" fmla="*/ 4 w 32"/>
                <a:gd name="T27" fmla="*/ 1 h 6"/>
                <a:gd name="T28" fmla="*/ 3 w 32"/>
                <a:gd name="T29" fmla="*/ 1 h 6"/>
                <a:gd name="T30" fmla="*/ 4 w 32"/>
                <a:gd name="T31" fmla="*/ 1 h 6"/>
                <a:gd name="T32" fmla="*/ 4 w 32"/>
                <a:gd name="T33" fmla="*/ 1 h 6"/>
                <a:gd name="T34" fmla="*/ 6 w 32"/>
                <a:gd name="T35" fmla="*/ 0 h 6"/>
                <a:gd name="T36" fmla="*/ 6 w 32"/>
                <a:gd name="T37" fmla="*/ 0 h 6"/>
                <a:gd name="T38" fmla="*/ 6 w 32"/>
                <a:gd name="T39" fmla="*/ 0 h 6"/>
                <a:gd name="T40" fmla="*/ 6 w 32"/>
                <a:gd name="T41" fmla="*/ 0 h 6"/>
                <a:gd name="T42" fmla="*/ 6 w 32"/>
                <a:gd name="T43" fmla="*/ 0 h 6"/>
                <a:gd name="T44" fmla="*/ 6 w 32"/>
                <a:gd name="T45" fmla="*/ 0 h 6"/>
                <a:gd name="T46" fmla="*/ 6 w 32"/>
                <a:gd name="T47" fmla="*/ 0 h 6"/>
                <a:gd name="T48" fmla="*/ 6 w 32"/>
                <a:gd name="T49" fmla="*/ 0 h 6"/>
                <a:gd name="T50" fmla="*/ 6 w 32"/>
                <a:gd name="T51" fmla="*/ 0 h 6"/>
                <a:gd name="T52" fmla="*/ 7 w 32"/>
                <a:gd name="T53" fmla="*/ 0 h 6"/>
                <a:gd name="T54" fmla="*/ 7 w 32"/>
                <a:gd name="T55" fmla="*/ 0 h 6"/>
                <a:gd name="T56" fmla="*/ 7 w 32"/>
                <a:gd name="T57" fmla="*/ 0 h 6"/>
                <a:gd name="T58" fmla="*/ 7 w 32"/>
                <a:gd name="T59" fmla="*/ 0 h 6"/>
                <a:gd name="T60" fmla="*/ 7 w 32"/>
                <a:gd name="T61" fmla="*/ 0 h 6"/>
                <a:gd name="T62" fmla="*/ 7 w 32"/>
                <a:gd name="T63" fmla="*/ 0 h 6"/>
                <a:gd name="T64" fmla="*/ 14 w 32"/>
                <a:gd name="T65" fmla="*/ 0 h 6"/>
                <a:gd name="T66" fmla="*/ 14 w 32"/>
                <a:gd name="T67" fmla="*/ 0 h 6"/>
                <a:gd name="T68" fmla="*/ 14 w 32"/>
                <a:gd name="T69" fmla="*/ 0 h 6"/>
                <a:gd name="T70" fmla="*/ 14 w 32"/>
                <a:gd name="T71" fmla="*/ 0 h 6"/>
                <a:gd name="T72" fmla="*/ 14 w 32"/>
                <a:gd name="T73" fmla="*/ 0 h 6"/>
                <a:gd name="T74" fmla="*/ 8 w 32"/>
                <a:gd name="T75" fmla="*/ 0 h 6"/>
                <a:gd name="T76" fmla="*/ 9 w 32"/>
                <a:gd name="T7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6">
                  <a:moveTo>
                    <a:pt x="31" y="5"/>
                  </a:moveTo>
                  <a:cubicBezTo>
                    <a:pt x="31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1" y="6"/>
                    <a:pt x="31" y="5"/>
                  </a:cubicBezTo>
                  <a:moveTo>
                    <a:pt x="29" y="4"/>
                  </a:moveTo>
                  <a:cubicBezTo>
                    <a:pt x="29" y="4"/>
                    <a:pt x="30" y="5"/>
                    <a:pt x="30" y="5"/>
                  </a:cubicBezTo>
                  <a:cubicBezTo>
                    <a:pt x="30" y="5"/>
                    <a:pt x="29" y="4"/>
                    <a:pt x="29" y="4"/>
                  </a:cubicBezTo>
                  <a:moveTo>
                    <a:pt x="28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moveTo>
                    <a:pt x="28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moveTo>
                    <a:pt x="27" y="3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3"/>
                  </a:cubicBezTo>
                  <a:moveTo>
                    <a:pt x="26" y="3"/>
                  </a:moveTo>
                  <a:cubicBezTo>
                    <a:pt x="26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moveTo>
                    <a:pt x="24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moveTo>
                    <a:pt x="24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moveTo>
                    <a:pt x="4" y="1"/>
                  </a:moveTo>
                  <a:cubicBezTo>
                    <a:pt x="3" y="1"/>
                    <a:pt x="1" y="2"/>
                    <a:pt x="0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87"/>
            <p:cNvSpPr/>
            <p:nvPr>
              <p:custDataLst>
                <p:tags r:id="rId183"/>
              </p:custDataLst>
            </p:nvPr>
          </p:nvSpPr>
          <p:spPr bwMode="auto">
            <a:xfrm>
              <a:off x="11372850" y="3759200"/>
              <a:ext cx="47625" cy="26988"/>
            </a:xfrm>
            <a:custGeom>
              <a:avLst/>
              <a:gdLst>
                <a:gd name="T0" fmla="*/ 25 w 25"/>
                <a:gd name="T1" fmla="*/ 0 h 14"/>
                <a:gd name="T2" fmla="*/ 22 w 25"/>
                <a:gd name="T3" fmla="*/ 2 h 14"/>
                <a:gd name="T4" fmla="*/ 22 w 25"/>
                <a:gd name="T5" fmla="*/ 2 h 14"/>
                <a:gd name="T6" fmla="*/ 22 w 25"/>
                <a:gd name="T7" fmla="*/ 2 h 14"/>
                <a:gd name="T8" fmla="*/ 0 w 25"/>
                <a:gd name="T9" fmla="*/ 14 h 14"/>
                <a:gd name="T10" fmla="*/ 3 w 25"/>
                <a:gd name="T11" fmla="*/ 13 h 14"/>
                <a:gd name="T12" fmla="*/ 25 w 2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4">
                  <a:moveTo>
                    <a:pt x="25" y="0"/>
                  </a:moveTo>
                  <a:cubicBezTo>
                    <a:pt x="24" y="0"/>
                    <a:pt x="23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3"/>
                    <a:pt x="3" y="1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88"/>
            <p:cNvSpPr/>
            <p:nvPr>
              <p:custDataLst>
                <p:tags r:id="rId184"/>
              </p:custDataLst>
            </p:nvPr>
          </p:nvSpPr>
          <p:spPr bwMode="auto">
            <a:xfrm>
              <a:off x="11379200" y="3757612"/>
              <a:ext cx="47625" cy="25400"/>
            </a:xfrm>
            <a:custGeom>
              <a:avLst/>
              <a:gdLst>
                <a:gd name="T0" fmla="*/ 25 w 25"/>
                <a:gd name="T1" fmla="*/ 0 h 14"/>
                <a:gd name="T2" fmla="*/ 25 w 25"/>
                <a:gd name="T3" fmla="*/ 0 h 14"/>
                <a:gd name="T4" fmla="*/ 25 w 25"/>
                <a:gd name="T5" fmla="*/ 0 h 14"/>
                <a:gd name="T6" fmla="*/ 25 w 25"/>
                <a:gd name="T7" fmla="*/ 0 h 14"/>
                <a:gd name="T8" fmla="*/ 25 w 25"/>
                <a:gd name="T9" fmla="*/ 0 h 14"/>
                <a:gd name="T10" fmla="*/ 25 w 25"/>
                <a:gd name="T11" fmla="*/ 0 h 14"/>
                <a:gd name="T12" fmla="*/ 25 w 25"/>
                <a:gd name="T13" fmla="*/ 0 h 14"/>
                <a:gd name="T14" fmla="*/ 25 w 25"/>
                <a:gd name="T15" fmla="*/ 0 h 14"/>
                <a:gd name="T16" fmla="*/ 25 w 25"/>
                <a:gd name="T17" fmla="*/ 0 h 14"/>
                <a:gd name="T18" fmla="*/ 25 w 25"/>
                <a:gd name="T19" fmla="*/ 0 h 14"/>
                <a:gd name="T20" fmla="*/ 25 w 25"/>
                <a:gd name="T21" fmla="*/ 0 h 14"/>
                <a:gd name="T22" fmla="*/ 25 w 25"/>
                <a:gd name="T23" fmla="*/ 0 h 14"/>
                <a:gd name="T24" fmla="*/ 25 w 25"/>
                <a:gd name="T25" fmla="*/ 0 h 14"/>
                <a:gd name="T26" fmla="*/ 25 w 25"/>
                <a:gd name="T27" fmla="*/ 0 h 14"/>
                <a:gd name="T28" fmla="*/ 25 w 25"/>
                <a:gd name="T29" fmla="*/ 0 h 14"/>
                <a:gd name="T30" fmla="*/ 25 w 25"/>
                <a:gd name="T31" fmla="*/ 0 h 14"/>
                <a:gd name="T32" fmla="*/ 25 w 25"/>
                <a:gd name="T33" fmla="*/ 0 h 14"/>
                <a:gd name="T34" fmla="*/ 25 w 25"/>
                <a:gd name="T35" fmla="*/ 0 h 14"/>
                <a:gd name="T36" fmla="*/ 25 w 25"/>
                <a:gd name="T37" fmla="*/ 0 h 14"/>
                <a:gd name="T38" fmla="*/ 25 w 25"/>
                <a:gd name="T39" fmla="*/ 0 h 14"/>
                <a:gd name="T40" fmla="*/ 25 w 25"/>
                <a:gd name="T41" fmla="*/ 0 h 14"/>
                <a:gd name="T42" fmla="*/ 23 w 25"/>
                <a:gd name="T43" fmla="*/ 1 h 14"/>
                <a:gd name="T44" fmla="*/ 23 w 25"/>
                <a:gd name="T45" fmla="*/ 1 h 14"/>
                <a:gd name="T46" fmla="*/ 23 w 25"/>
                <a:gd name="T47" fmla="*/ 1 h 14"/>
                <a:gd name="T48" fmla="*/ 23 w 25"/>
                <a:gd name="T49" fmla="*/ 1 h 14"/>
                <a:gd name="T50" fmla="*/ 23 w 25"/>
                <a:gd name="T51" fmla="*/ 1 h 14"/>
                <a:gd name="T52" fmla="*/ 23 w 25"/>
                <a:gd name="T53" fmla="*/ 1 h 14"/>
                <a:gd name="T54" fmla="*/ 22 w 25"/>
                <a:gd name="T55" fmla="*/ 1 h 14"/>
                <a:gd name="T56" fmla="*/ 22 w 25"/>
                <a:gd name="T57" fmla="*/ 1 h 14"/>
                <a:gd name="T58" fmla="*/ 0 w 25"/>
                <a:gd name="T59" fmla="*/ 14 h 14"/>
                <a:gd name="T60" fmla="*/ 3 w 25"/>
                <a:gd name="T61" fmla="*/ 13 h 14"/>
                <a:gd name="T62" fmla="*/ 25 w 25"/>
                <a:gd name="T6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" h="14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89"/>
            <p:cNvSpPr/>
            <p:nvPr>
              <p:custDataLst>
                <p:tags r:id="rId185"/>
              </p:custDataLst>
            </p:nvPr>
          </p:nvSpPr>
          <p:spPr bwMode="auto">
            <a:xfrm>
              <a:off x="11383963" y="3757612"/>
              <a:ext cx="47625" cy="23813"/>
            </a:xfrm>
            <a:custGeom>
              <a:avLst/>
              <a:gdLst>
                <a:gd name="T0" fmla="*/ 25 w 25"/>
                <a:gd name="T1" fmla="*/ 0 h 13"/>
                <a:gd name="T2" fmla="*/ 24 w 25"/>
                <a:gd name="T3" fmla="*/ 0 h 13"/>
                <a:gd name="T4" fmla="*/ 24 w 25"/>
                <a:gd name="T5" fmla="*/ 0 h 13"/>
                <a:gd name="T6" fmla="*/ 23 w 25"/>
                <a:gd name="T7" fmla="*/ 0 h 13"/>
                <a:gd name="T8" fmla="*/ 23 w 25"/>
                <a:gd name="T9" fmla="*/ 0 h 13"/>
                <a:gd name="T10" fmla="*/ 23 w 25"/>
                <a:gd name="T11" fmla="*/ 0 h 13"/>
                <a:gd name="T12" fmla="*/ 23 w 25"/>
                <a:gd name="T13" fmla="*/ 0 h 13"/>
                <a:gd name="T14" fmla="*/ 23 w 25"/>
                <a:gd name="T15" fmla="*/ 0 h 13"/>
                <a:gd name="T16" fmla="*/ 23 w 25"/>
                <a:gd name="T17" fmla="*/ 0 h 13"/>
                <a:gd name="T18" fmla="*/ 23 w 25"/>
                <a:gd name="T19" fmla="*/ 0 h 13"/>
                <a:gd name="T20" fmla="*/ 23 w 25"/>
                <a:gd name="T21" fmla="*/ 0 h 13"/>
                <a:gd name="T22" fmla="*/ 23 w 25"/>
                <a:gd name="T23" fmla="*/ 0 h 13"/>
                <a:gd name="T24" fmla="*/ 23 w 25"/>
                <a:gd name="T25" fmla="*/ 0 h 13"/>
                <a:gd name="T26" fmla="*/ 23 w 25"/>
                <a:gd name="T27" fmla="*/ 0 h 13"/>
                <a:gd name="T28" fmla="*/ 23 w 25"/>
                <a:gd name="T29" fmla="*/ 0 h 13"/>
                <a:gd name="T30" fmla="*/ 23 w 25"/>
                <a:gd name="T31" fmla="*/ 0 h 13"/>
                <a:gd name="T32" fmla="*/ 23 w 25"/>
                <a:gd name="T33" fmla="*/ 0 h 13"/>
                <a:gd name="T34" fmla="*/ 23 w 25"/>
                <a:gd name="T35" fmla="*/ 0 h 13"/>
                <a:gd name="T36" fmla="*/ 23 w 25"/>
                <a:gd name="T37" fmla="*/ 0 h 13"/>
                <a:gd name="T38" fmla="*/ 22 w 25"/>
                <a:gd name="T39" fmla="*/ 0 h 13"/>
                <a:gd name="T40" fmla="*/ 22 w 25"/>
                <a:gd name="T41" fmla="*/ 0 h 13"/>
                <a:gd name="T42" fmla="*/ 22 w 25"/>
                <a:gd name="T43" fmla="*/ 0 h 13"/>
                <a:gd name="T44" fmla="*/ 22 w 25"/>
                <a:gd name="T45" fmla="*/ 0 h 13"/>
                <a:gd name="T46" fmla="*/ 22 w 25"/>
                <a:gd name="T47" fmla="*/ 0 h 13"/>
                <a:gd name="T48" fmla="*/ 0 w 25"/>
                <a:gd name="T49" fmla="*/ 13 h 13"/>
                <a:gd name="T50" fmla="*/ 3 w 25"/>
                <a:gd name="T51" fmla="*/ 13 h 13"/>
                <a:gd name="T52" fmla="*/ 25 w 25"/>
                <a:gd name="T5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" h="13"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0"/>
            <p:cNvSpPr/>
            <p:nvPr>
              <p:custDataLst>
                <p:tags r:id="rId186"/>
              </p:custDataLst>
            </p:nvPr>
          </p:nvSpPr>
          <p:spPr bwMode="auto">
            <a:xfrm>
              <a:off x="11390313" y="3757612"/>
              <a:ext cx="46038" cy="23813"/>
            </a:xfrm>
            <a:custGeom>
              <a:avLst/>
              <a:gdLst>
                <a:gd name="T0" fmla="*/ 24 w 24"/>
                <a:gd name="T1" fmla="*/ 0 h 13"/>
                <a:gd name="T2" fmla="*/ 22 w 24"/>
                <a:gd name="T3" fmla="*/ 0 h 13"/>
                <a:gd name="T4" fmla="*/ 22 w 24"/>
                <a:gd name="T5" fmla="*/ 0 h 13"/>
                <a:gd name="T6" fmla="*/ 22 w 24"/>
                <a:gd name="T7" fmla="*/ 0 h 13"/>
                <a:gd name="T8" fmla="*/ 22 w 24"/>
                <a:gd name="T9" fmla="*/ 0 h 13"/>
                <a:gd name="T10" fmla="*/ 0 w 24"/>
                <a:gd name="T11" fmla="*/ 13 h 13"/>
                <a:gd name="T12" fmla="*/ 2 w 24"/>
                <a:gd name="T13" fmla="*/ 12 h 13"/>
                <a:gd name="T14" fmla="*/ 24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24" y="0"/>
                  </a:moveTo>
                  <a:cubicBezTo>
                    <a:pt x="24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2"/>
                    <a:pt x="2" y="12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1"/>
            <p:cNvSpPr/>
            <p:nvPr>
              <p:custDataLst>
                <p:tags r:id="rId187"/>
              </p:custDataLst>
            </p:nvPr>
          </p:nvSpPr>
          <p:spPr bwMode="auto">
            <a:xfrm>
              <a:off x="11393488" y="3757612"/>
              <a:ext cx="46038" cy="23813"/>
            </a:xfrm>
            <a:custGeom>
              <a:avLst/>
              <a:gdLst>
                <a:gd name="T0" fmla="*/ 22 w 24"/>
                <a:gd name="T1" fmla="*/ 0 h 13"/>
                <a:gd name="T2" fmla="*/ 22 w 24"/>
                <a:gd name="T3" fmla="*/ 0 h 13"/>
                <a:gd name="T4" fmla="*/ 0 w 24"/>
                <a:gd name="T5" fmla="*/ 12 h 13"/>
                <a:gd name="T6" fmla="*/ 0 w 24"/>
                <a:gd name="T7" fmla="*/ 12 h 13"/>
                <a:gd name="T8" fmla="*/ 2 w 24"/>
                <a:gd name="T9" fmla="*/ 13 h 13"/>
                <a:gd name="T10" fmla="*/ 24 w 24"/>
                <a:gd name="T11" fmla="*/ 0 h 13"/>
                <a:gd name="T12" fmla="*/ 22 w 2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2"/>
            <p:cNvSpPr/>
            <p:nvPr>
              <p:custDataLst>
                <p:tags r:id="rId188"/>
              </p:custDataLst>
            </p:nvPr>
          </p:nvSpPr>
          <p:spPr bwMode="auto">
            <a:xfrm>
              <a:off x="11398250" y="3757612"/>
              <a:ext cx="44450" cy="23813"/>
            </a:xfrm>
            <a:custGeom>
              <a:avLst/>
              <a:gdLst>
                <a:gd name="T0" fmla="*/ 22 w 24"/>
                <a:gd name="T1" fmla="*/ 0 h 13"/>
                <a:gd name="T2" fmla="*/ 0 w 24"/>
                <a:gd name="T3" fmla="*/ 13 h 13"/>
                <a:gd name="T4" fmla="*/ 2 w 24"/>
                <a:gd name="T5" fmla="*/ 13 h 13"/>
                <a:gd name="T6" fmla="*/ 24 w 24"/>
                <a:gd name="T7" fmla="*/ 0 h 13"/>
                <a:gd name="T8" fmla="*/ 23 w 24"/>
                <a:gd name="T9" fmla="*/ 0 h 13"/>
                <a:gd name="T10" fmla="*/ 23 w 24"/>
                <a:gd name="T11" fmla="*/ 0 h 13"/>
                <a:gd name="T12" fmla="*/ 23 w 24"/>
                <a:gd name="T13" fmla="*/ 0 h 13"/>
                <a:gd name="T14" fmla="*/ 23 w 24"/>
                <a:gd name="T15" fmla="*/ 0 h 13"/>
                <a:gd name="T16" fmla="*/ 23 w 24"/>
                <a:gd name="T17" fmla="*/ 0 h 13"/>
                <a:gd name="T18" fmla="*/ 23 w 24"/>
                <a:gd name="T19" fmla="*/ 0 h 13"/>
                <a:gd name="T20" fmla="*/ 23 w 24"/>
                <a:gd name="T21" fmla="*/ 0 h 13"/>
                <a:gd name="T22" fmla="*/ 23 w 24"/>
                <a:gd name="T23" fmla="*/ 0 h 13"/>
                <a:gd name="T24" fmla="*/ 23 w 24"/>
                <a:gd name="T25" fmla="*/ 0 h 13"/>
                <a:gd name="T26" fmla="*/ 23 w 24"/>
                <a:gd name="T27" fmla="*/ 0 h 13"/>
                <a:gd name="T28" fmla="*/ 23 w 24"/>
                <a:gd name="T29" fmla="*/ 0 h 13"/>
                <a:gd name="T30" fmla="*/ 23 w 24"/>
                <a:gd name="T31" fmla="*/ 0 h 13"/>
                <a:gd name="T32" fmla="*/ 22 w 24"/>
                <a:gd name="T3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3"/>
            <p:cNvSpPr/>
            <p:nvPr>
              <p:custDataLst>
                <p:tags r:id="rId189"/>
              </p:custDataLst>
            </p:nvPr>
          </p:nvSpPr>
          <p:spPr bwMode="auto">
            <a:xfrm>
              <a:off x="11401425" y="3757612"/>
              <a:ext cx="46038" cy="23813"/>
            </a:xfrm>
            <a:custGeom>
              <a:avLst/>
              <a:gdLst>
                <a:gd name="T0" fmla="*/ 22 w 24"/>
                <a:gd name="T1" fmla="*/ 0 h 13"/>
                <a:gd name="T2" fmla="*/ 0 w 24"/>
                <a:gd name="T3" fmla="*/ 13 h 13"/>
                <a:gd name="T4" fmla="*/ 2 w 24"/>
                <a:gd name="T5" fmla="*/ 13 h 13"/>
                <a:gd name="T6" fmla="*/ 24 w 24"/>
                <a:gd name="T7" fmla="*/ 0 h 13"/>
                <a:gd name="T8" fmla="*/ 22 w 2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4"/>
            <p:cNvSpPr/>
            <p:nvPr>
              <p:custDataLst>
                <p:tags r:id="rId190"/>
              </p:custDataLst>
            </p:nvPr>
          </p:nvSpPr>
          <p:spPr bwMode="auto">
            <a:xfrm>
              <a:off x="11404600" y="3757612"/>
              <a:ext cx="46038" cy="23813"/>
            </a:xfrm>
            <a:custGeom>
              <a:avLst/>
              <a:gdLst>
                <a:gd name="T0" fmla="*/ 22 w 24"/>
                <a:gd name="T1" fmla="*/ 0 h 13"/>
                <a:gd name="T2" fmla="*/ 0 w 24"/>
                <a:gd name="T3" fmla="*/ 13 h 13"/>
                <a:gd name="T4" fmla="*/ 2 w 24"/>
                <a:gd name="T5" fmla="*/ 13 h 13"/>
                <a:gd name="T6" fmla="*/ 24 w 24"/>
                <a:gd name="T7" fmla="*/ 1 h 13"/>
                <a:gd name="T8" fmla="*/ 22 w 2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5"/>
            <p:cNvSpPr/>
            <p:nvPr>
              <p:custDataLst>
                <p:tags r:id="rId191"/>
              </p:custDataLst>
            </p:nvPr>
          </p:nvSpPr>
          <p:spPr bwMode="auto">
            <a:xfrm>
              <a:off x="11409363" y="3759200"/>
              <a:ext cx="46038" cy="23813"/>
            </a:xfrm>
            <a:custGeom>
              <a:avLst/>
              <a:gdLst>
                <a:gd name="T0" fmla="*/ 22 w 24"/>
                <a:gd name="T1" fmla="*/ 0 h 13"/>
                <a:gd name="T2" fmla="*/ 0 w 24"/>
                <a:gd name="T3" fmla="*/ 12 h 13"/>
                <a:gd name="T4" fmla="*/ 2 w 24"/>
                <a:gd name="T5" fmla="*/ 13 h 13"/>
                <a:gd name="T6" fmla="*/ 24 w 24"/>
                <a:gd name="T7" fmla="*/ 0 h 13"/>
                <a:gd name="T8" fmla="*/ 22 w 2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6"/>
            <p:cNvSpPr/>
            <p:nvPr>
              <p:custDataLst>
                <p:tags r:id="rId192"/>
              </p:custDataLst>
            </p:nvPr>
          </p:nvSpPr>
          <p:spPr bwMode="auto">
            <a:xfrm>
              <a:off x="11412538" y="3759200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2 w 24"/>
                <a:gd name="T5" fmla="*/ 14 h 14"/>
                <a:gd name="T6" fmla="*/ 24 w 24"/>
                <a:gd name="T7" fmla="*/ 1 h 14"/>
                <a:gd name="T8" fmla="*/ 22 w 2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7"/>
            <p:cNvSpPr/>
            <p:nvPr>
              <p:custDataLst>
                <p:tags r:id="rId193"/>
              </p:custDataLst>
            </p:nvPr>
          </p:nvSpPr>
          <p:spPr bwMode="auto">
            <a:xfrm>
              <a:off x="11417300" y="3760787"/>
              <a:ext cx="44450" cy="25400"/>
            </a:xfrm>
            <a:custGeom>
              <a:avLst/>
              <a:gdLst>
                <a:gd name="T0" fmla="*/ 22 w 24"/>
                <a:gd name="T1" fmla="*/ 0 h 13"/>
                <a:gd name="T2" fmla="*/ 0 w 24"/>
                <a:gd name="T3" fmla="*/ 13 h 13"/>
                <a:gd name="T4" fmla="*/ 2 w 24"/>
                <a:gd name="T5" fmla="*/ 13 h 13"/>
                <a:gd name="T6" fmla="*/ 24 w 24"/>
                <a:gd name="T7" fmla="*/ 0 h 13"/>
                <a:gd name="T8" fmla="*/ 23 w 24"/>
                <a:gd name="T9" fmla="*/ 0 h 13"/>
                <a:gd name="T10" fmla="*/ 23 w 24"/>
                <a:gd name="T11" fmla="*/ 0 h 13"/>
                <a:gd name="T12" fmla="*/ 23 w 24"/>
                <a:gd name="T13" fmla="*/ 0 h 13"/>
                <a:gd name="T14" fmla="*/ 23 w 24"/>
                <a:gd name="T15" fmla="*/ 0 h 13"/>
                <a:gd name="T16" fmla="*/ 23 w 24"/>
                <a:gd name="T17" fmla="*/ 0 h 13"/>
                <a:gd name="T18" fmla="*/ 23 w 24"/>
                <a:gd name="T19" fmla="*/ 0 h 13"/>
                <a:gd name="T20" fmla="*/ 23 w 24"/>
                <a:gd name="T21" fmla="*/ 0 h 13"/>
                <a:gd name="T22" fmla="*/ 23 w 24"/>
                <a:gd name="T23" fmla="*/ 0 h 13"/>
                <a:gd name="T24" fmla="*/ 22 w 24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8"/>
            <p:cNvSpPr/>
            <p:nvPr>
              <p:custDataLst>
                <p:tags r:id="rId194"/>
              </p:custDataLst>
            </p:nvPr>
          </p:nvSpPr>
          <p:spPr bwMode="auto">
            <a:xfrm>
              <a:off x="11420475" y="3760787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1 w 24"/>
                <a:gd name="T5" fmla="*/ 14 h 14"/>
                <a:gd name="T6" fmla="*/ 24 w 24"/>
                <a:gd name="T7" fmla="*/ 1 h 14"/>
                <a:gd name="T8" fmla="*/ 23 w 24"/>
                <a:gd name="T9" fmla="*/ 1 h 14"/>
                <a:gd name="T10" fmla="*/ 23 w 24"/>
                <a:gd name="T11" fmla="*/ 1 h 14"/>
                <a:gd name="T12" fmla="*/ 22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99"/>
            <p:cNvSpPr/>
            <p:nvPr>
              <p:custDataLst>
                <p:tags r:id="rId195"/>
              </p:custDataLst>
            </p:nvPr>
          </p:nvSpPr>
          <p:spPr bwMode="auto">
            <a:xfrm>
              <a:off x="11422063" y="3762375"/>
              <a:ext cx="46038" cy="26988"/>
            </a:xfrm>
            <a:custGeom>
              <a:avLst/>
              <a:gdLst>
                <a:gd name="T0" fmla="*/ 23 w 24"/>
                <a:gd name="T1" fmla="*/ 0 h 14"/>
                <a:gd name="T2" fmla="*/ 23 w 24"/>
                <a:gd name="T3" fmla="*/ 0 h 14"/>
                <a:gd name="T4" fmla="*/ 0 w 24"/>
                <a:gd name="T5" fmla="*/ 13 h 14"/>
                <a:gd name="T6" fmla="*/ 2 w 24"/>
                <a:gd name="T7" fmla="*/ 14 h 14"/>
                <a:gd name="T8" fmla="*/ 24 w 24"/>
                <a:gd name="T9" fmla="*/ 1 h 14"/>
                <a:gd name="T10" fmla="*/ 24 w 24"/>
                <a:gd name="T11" fmla="*/ 1 h 14"/>
                <a:gd name="T12" fmla="*/ 24 w 24"/>
                <a:gd name="T13" fmla="*/ 1 h 14"/>
                <a:gd name="T14" fmla="*/ 24 w 24"/>
                <a:gd name="T15" fmla="*/ 1 h 14"/>
                <a:gd name="T16" fmla="*/ 24 w 24"/>
                <a:gd name="T17" fmla="*/ 1 h 14"/>
                <a:gd name="T18" fmla="*/ 24 w 24"/>
                <a:gd name="T19" fmla="*/ 1 h 14"/>
                <a:gd name="T20" fmla="*/ 24 w 24"/>
                <a:gd name="T21" fmla="*/ 1 h 14"/>
                <a:gd name="T22" fmla="*/ 24 w 24"/>
                <a:gd name="T23" fmla="*/ 1 h 14"/>
                <a:gd name="T24" fmla="*/ 24 w 24"/>
                <a:gd name="T25" fmla="*/ 1 h 14"/>
                <a:gd name="T26" fmla="*/ 23 w 24"/>
                <a:gd name="T27" fmla="*/ 1 h 14"/>
                <a:gd name="T28" fmla="*/ 23 w 24"/>
                <a:gd name="T29" fmla="*/ 1 h 14"/>
                <a:gd name="T30" fmla="*/ 23 w 24"/>
                <a:gd name="T31" fmla="*/ 0 h 14"/>
                <a:gd name="T32" fmla="*/ 23 w 24"/>
                <a:gd name="T33" fmla="*/ 0 h 14"/>
                <a:gd name="T34" fmla="*/ 23 w 24"/>
                <a:gd name="T35" fmla="*/ 0 h 14"/>
                <a:gd name="T36" fmla="*/ 23 w 24"/>
                <a:gd name="T37" fmla="*/ 0 h 14"/>
                <a:gd name="T38" fmla="*/ 23 w 24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00"/>
            <p:cNvSpPr/>
            <p:nvPr>
              <p:custDataLst>
                <p:tags r:id="rId196"/>
              </p:custDataLst>
            </p:nvPr>
          </p:nvSpPr>
          <p:spPr bwMode="auto">
            <a:xfrm>
              <a:off x="11426825" y="3763962"/>
              <a:ext cx="44450" cy="26988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2 w 24"/>
                <a:gd name="T5" fmla="*/ 14 h 14"/>
                <a:gd name="T6" fmla="*/ 24 w 24"/>
                <a:gd name="T7" fmla="*/ 1 h 14"/>
                <a:gd name="T8" fmla="*/ 24 w 24"/>
                <a:gd name="T9" fmla="*/ 1 h 14"/>
                <a:gd name="T10" fmla="*/ 24 w 24"/>
                <a:gd name="T11" fmla="*/ 1 h 14"/>
                <a:gd name="T12" fmla="*/ 23 w 24"/>
                <a:gd name="T13" fmla="*/ 0 h 14"/>
                <a:gd name="T14" fmla="*/ 23 w 24"/>
                <a:gd name="T15" fmla="*/ 0 h 14"/>
                <a:gd name="T16" fmla="*/ 22 w 2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1"/>
            <p:cNvSpPr/>
            <p:nvPr>
              <p:custDataLst>
                <p:tags r:id="rId197"/>
              </p:custDataLst>
            </p:nvPr>
          </p:nvSpPr>
          <p:spPr bwMode="auto">
            <a:xfrm>
              <a:off x="11430000" y="3767137"/>
              <a:ext cx="46038" cy="25400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2 w 24"/>
                <a:gd name="T5" fmla="*/ 14 h 14"/>
                <a:gd name="T6" fmla="*/ 2 w 24"/>
                <a:gd name="T7" fmla="*/ 14 h 14"/>
                <a:gd name="T8" fmla="*/ 24 w 24"/>
                <a:gd name="T9" fmla="*/ 1 h 14"/>
                <a:gd name="T10" fmla="*/ 23 w 24"/>
                <a:gd name="T11" fmla="*/ 0 h 14"/>
                <a:gd name="T12" fmla="*/ 23 w 24"/>
                <a:gd name="T13" fmla="*/ 0 h 14"/>
                <a:gd name="T14" fmla="*/ 22 w 2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2"/>
            <p:cNvSpPr>
              <a:spLocks noEditPoints="1"/>
            </p:cNvSpPr>
            <p:nvPr>
              <p:custDataLst>
                <p:tags r:id="rId198"/>
              </p:custDataLst>
            </p:nvPr>
          </p:nvSpPr>
          <p:spPr bwMode="auto">
            <a:xfrm>
              <a:off x="11437938" y="3768725"/>
              <a:ext cx="117475" cy="134938"/>
            </a:xfrm>
            <a:custGeom>
              <a:avLst/>
              <a:gdLst>
                <a:gd name="T0" fmla="*/ 40 w 62"/>
                <a:gd name="T1" fmla="*/ 71 h 71"/>
                <a:gd name="T2" fmla="*/ 37 w 62"/>
                <a:gd name="T3" fmla="*/ 62 h 71"/>
                <a:gd name="T4" fmla="*/ 37 w 62"/>
                <a:gd name="T5" fmla="*/ 62 h 71"/>
                <a:gd name="T6" fmla="*/ 62 w 62"/>
                <a:gd name="T7" fmla="*/ 58 h 71"/>
                <a:gd name="T8" fmla="*/ 62 w 62"/>
                <a:gd name="T9" fmla="*/ 58 h 71"/>
                <a:gd name="T10" fmla="*/ 34 w 62"/>
                <a:gd name="T11" fmla="*/ 54 h 71"/>
                <a:gd name="T12" fmla="*/ 33 w 62"/>
                <a:gd name="T13" fmla="*/ 53 h 71"/>
                <a:gd name="T14" fmla="*/ 60 w 62"/>
                <a:gd name="T15" fmla="*/ 51 h 71"/>
                <a:gd name="T16" fmla="*/ 60 w 62"/>
                <a:gd name="T17" fmla="*/ 53 h 71"/>
                <a:gd name="T18" fmla="*/ 32 w 62"/>
                <a:gd name="T19" fmla="*/ 51 h 71"/>
                <a:gd name="T20" fmla="*/ 32 w 62"/>
                <a:gd name="T21" fmla="*/ 50 h 71"/>
                <a:gd name="T22" fmla="*/ 58 w 62"/>
                <a:gd name="T23" fmla="*/ 47 h 71"/>
                <a:gd name="T24" fmla="*/ 58 w 62"/>
                <a:gd name="T25" fmla="*/ 47 h 71"/>
                <a:gd name="T26" fmla="*/ 29 w 62"/>
                <a:gd name="T27" fmla="*/ 46 h 71"/>
                <a:gd name="T28" fmla="*/ 54 w 62"/>
                <a:gd name="T29" fmla="*/ 37 h 71"/>
                <a:gd name="T30" fmla="*/ 47 w 62"/>
                <a:gd name="T31" fmla="*/ 26 h 71"/>
                <a:gd name="T32" fmla="*/ 49 w 62"/>
                <a:gd name="T33" fmla="*/ 29 h 71"/>
                <a:gd name="T34" fmla="*/ 47 w 62"/>
                <a:gd name="T35" fmla="*/ 26 h 71"/>
                <a:gd name="T36" fmla="*/ 45 w 62"/>
                <a:gd name="T37" fmla="*/ 23 h 71"/>
                <a:gd name="T38" fmla="*/ 45 w 62"/>
                <a:gd name="T39" fmla="*/ 23 h 71"/>
                <a:gd name="T40" fmla="*/ 6 w 62"/>
                <a:gd name="T41" fmla="*/ 18 h 71"/>
                <a:gd name="T42" fmla="*/ 40 w 62"/>
                <a:gd name="T43" fmla="*/ 17 h 71"/>
                <a:gd name="T44" fmla="*/ 43 w 62"/>
                <a:gd name="T45" fmla="*/ 20 h 71"/>
                <a:gd name="T46" fmla="*/ 40 w 62"/>
                <a:gd name="T47" fmla="*/ 17 h 71"/>
                <a:gd name="T48" fmla="*/ 38 w 62"/>
                <a:gd name="T49" fmla="*/ 15 h 71"/>
                <a:gd name="T50" fmla="*/ 40 w 62"/>
                <a:gd name="T51" fmla="*/ 17 h 71"/>
                <a:gd name="T52" fmla="*/ 0 w 62"/>
                <a:gd name="T53" fmla="*/ 14 h 71"/>
                <a:gd name="T54" fmla="*/ 0 w 62"/>
                <a:gd name="T55" fmla="*/ 14 h 71"/>
                <a:gd name="T56" fmla="*/ 36 w 62"/>
                <a:gd name="T57" fmla="*/ 13 h 71"/>
                <a:gd name="T58" fmla="*/ 36 w 62"/>
                <a:gd name="T59" fmla="*/ 13 h 71"/>
                <a:gd name="T60" fmla="*/ 35 w 62"/>
                <a:gd name="T61" fmla="*/ 11 h 71"/>
                <a:gd name="T62" fmla="*/ 34 w 62"/>
                <a:gd name="T63" fmla="*/ 11 h 71"/>
                <a:gd name="T64" fmla="*/ 34 w 62"/>
                <a:gd name="T65" fmla="*/ 11 h 71"/>
                <a:gd name="T66" fmla="*/ 31 w 62"/>
                <a:gd name="T67" fmla="*/ 7 h 71"/>
                <a:gd name="T68" fmla="*/ 28 w 62"/>
                <a:gd name="T69" fmla="*/ 6 h 71"/>
                <a:gd name="T70" fmla="*/ 27 w 62"/>
                <a:gd name="T71" fmla="*/ 5 h 71"/>
                <a:gd name="T72" fmla="*/ 26 w 62"/>
                <a:gd name="T73" fmla="*/ 4 h 71"/>
                <a:gd name="T74" fmla="*/ 24 w 62"/>
                <a:gd name="T75" fmla="*/ 2 h 71"/>
                <a:gd name="T76" fmla="*/ 24 w 62"/>
                <a:gd name="T77" fmla="*/ 3 h 71"/>
                <a:gd name="T78" fmla="*/ 24 w 62"/>
                <a:gd name="T79" fmla="*/ 2 h 71"/>
                <a:gd name="T80" fmla="*/ 23 w 62"/>
                <a:gd name="T81" fmla="*/ 2 h 71"/>
                <a:gd name="T82" fmla="*/ 20 w 62"/>
                <a:gd name="T83" fmla="*/ 0 h 71"/>
                <a:gd name="T84" fmla="*/ 23 w 62"/>
                <a:gd name="T85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71">
                  <a:moveTo>
                    <a:pt x="40" y="71"/>
                  </a:move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moveTo>
                    <a:pt x="37" y="62"/>
                  </a:moveTo>
                  <a:cubicBezTo>
                    <a:pt x="37" y="62"/>
                    <a:pt x="37" y="63"/>
                    <a:pt x="37" y="63"/>
                  </a:cubicBezTo>
                  <a:cubicBezTo>
                    <a:pt x="37" y="63"/>
                    <a:pt x="37" y="63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moveTo>
                    <a:pt x="62" y="58"/>
                  </a:move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9"/>
                  </a:cubicBezTo>
                  <a:cubicBezTo>
                    <a:pt x="62" y="58"/>
                    <a:pt x="62" y="58"/>
                    <a:pt x="62" y="58"/>
                  </a:cubicBezTo>
                  <a:moveTo>
                    <a:pt x="33" y="53"/>
                  </a:moveTo>
                  <a:cubicBezTo>
                    <a:pt x="33" y="53"/>
                    <a:pt x="33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3"/>
                    <a:pt x="33" y="53"/>
                  </a:cubicBezTo>
                  <a:moveTo>
                    <a:pt x="33" y="53"/>
                  </a:move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moveTo>
                    <a:pt x="60" y="51"/>
                  </a:moveTo>
                  <a:cubicBezTo>
                    <a:pt x="60" y="51"/>
                    <a:pt x="60" y="51"/>
                    <a:pt x="6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52"/>
                    <a:pt x="60" y="53"/>
                    <a:pt x="60" y="53"/>
                  </a:cubicBezTo>
                  <a:cubicBezTo>
                    <a:pt x="60" y="52"/>
                    <a:pt x="60" y="51"/>
                    <a:pt x="60" y="51"/>
                  </a:cubicBezTo>
                  <a:moveTo>
                    <a:pt x="32" y="51"/>
                  </a:move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moveTo>
                    <a:pt x="32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58" y="47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9" y="48"/>
                    <a:pt x="59" y="48"/>
                    <a:pt x="59" y="49"/>
                  </a:cubicBezTo>
                  <a:cubicBezTo>
                    <a:pt x="59" y="48"/>
                    <a:pt x="59" y="48"/>
                    <a:pt x="58" y="47"/>
                  </a:cubicBezTo>
                  <a:moveTo>
                    <a:pt x="29" y="45"/>
                  </a:move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5"/>
                    <a:pt x="29" y="45"/>
                    <a:pt x="29" y="45"/>
                  </a:cubicBezTo>
                  <a:moveTo>
                    <a:pt x="54" y="37"/>
                  </a:moveTo>
                  <a:cubicBezTo>
                    <a:pt x="54" y="37"/>
                    <a:pt x="54" y="38"/>
                    <a:pt x="54" y="38"/>
                  </a:cubicBezTo>
                  <a:cubicBezTo>
                    <a:pt x="54" y="38"/>
                    <a:pt x="54" y="37"/>
                    <a:pt x="54" y="37"/>
                  </a:cubicBezTo>
                  <a:moveTo>
                    <a:pt x="47" y="26"/>
                  </a:moveTo>
                  <a:cubicBezTo>
                    <a:pt x="47" y="26"/>
                    <a:pt x="47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8"/>
                    <a:pt x="49" y="28"/>
                    <a:pt x="49" y="29"/>
                  </a:cubicBezTo>
                  <a:cubicBezTo>
                    <a:pt x="48" y="28"/>
                    <a:pt x="48" y="27"/>
                    <a:pt x="47" y="26"/>
                  </a:cubicBezTo>
                  <a:moveTo>
                    <a:pt x="47" y="25"/>
                  </a:moveTo>
                  <a:cubicBezTo>
                    <a:pt x="47" y="25"/>
                    <a:pt x="47" y="25"/>
                    <a:pt x="47" y="26"/>
                  </a:cubicBezTo>
                  <a:cubicBezTo>
                    <a:pt x="47" y="25"/>
                    <a:pt x="47" y="25"/>
                    <a:pt x="47" y="25"/>
                  </a:cubicBezTo>
                  <a:moveTo>
                    <a:pt x="45" y="23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4"/>
                    <a:pt x="46" y="25"/>
                    <a:pt x="46" y="25"/>
                  </a:cubicBezTo>
                  <a:cubicBezTo>
                    <a:pt x="46" y="24"/>
                    <a:pt x="45" y="24"/>
                    <a:pt x="45" y="23"/>
                  </a:cubicBezTo>
                  <a:moveTo>
                    <a:pt x="6" y="18"/>
                  </a:moveTo>
                  <a:cubicBezTo>
                    <a:pt x="6" y="18"/>
                    <a:pt x="6" y="18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40" y="17"/>
                  </a:moveTo>
                  <a:cubicBezTo>
                    <a:pt x="41" y="18"/>
                    <a:pt x="41" y="18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19"/>
                    <a:pt x="42" y="20"/>
                    <a:pt x="43" y="20"/>
                  </a:cubicBezTo>
                  <a:cubicBezTo>
                    <a:pt x="42" y="19"/>
                    <a:pt x="41" y="18"/>
                    <a:pt x="40" y="17"/>
                  </a:cubicBezTo>
                  <a:moveTo>
                    <a:pt x="40" y="17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moveTo>
                    <a:pt x="38" y="14"/>
                  </a:moveTo>
                  <a:cubicBezTo>
                    <a:pt x="38" y="14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39" y="16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6"/>
                    <a:pt x="38" y="15"/>
                    <a:pt x="38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36" y="13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7" y="14"/>
                    <a:pt x="38" y="14"/>
                  </a:cubicBezTo>
                  <a:cubicBezTo>
                    <a:pt x="37" y="14"/>
                    <a:pt x="37" y="13"/>
                    <a:pt x="36" y="13"/>
                  </a:cubicBezTo>
                  <a:moveTo>
                    <a:pt x="35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moveTo>
                    <a:pt x="34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4" y="11"/>
                  </a:cubicBezTo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moveTo>
                    <a:pt x="31" y="7"/>
                  </a:moveTo>
                  <a:cubicBezTo>
                    <a:pt x="31" y="8"/>
                    <a:pt x="32" y="8"/>
                    <a:pt x="32" y="9"/>
                  </a:cubicBezTo>
                  <a:cubicBezTo>
                    <a:pt x="32" y="8"/>
                    <a:pt x="31" y="8"/>
                    <a:pt x="31" y="7"/>
                  </a:cubicBezTo>
                  <a:moveTo>
                    <a:pt x="27" y="5"/>
                  </a:moveTo>
                  <a:cubicBezTo>
                    <a:pt x="27" y="5"/>
                    <a:pt x="28" y="5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30" y="7"/>
                  </a:cubicBezTo>
                  <a:cubicBezTo>
                    <a:pt x="29" y="6"/>
                    <a:pt x="28" y="5"/>
                    <a:pt x="27" y="5"/>
                  </a:cubicBezTo>
                  <a:moveTo>
                    <a:pt x="27" y="5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moveTo>
                    <a:pt x="24" y="2"/>
                  </a:move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2"/>
                  </a:cubicBezTo>
                  <a:moveTo>
                    <a:pt x="24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3" y="2"/>
                    <a:pt x="23" y="2"/>
                  </a:cubicBezTo>
                  <a:cubicBezTo>
                    <a:pt x="22" y="1"/>
                    <a:pt x="21" y="0"/>
                    <a:pt x="2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03"/>
            <p:cNvSpPr/>
            <p:nvPr>
              <p:custDataLst>
                <p:tags r:id="rId199"/>
              </p:custDataLst>
            </p:nvPr>
          </p:nvSpPr>
          <p:spPr bwMode="auto">
            <a:xfrm>
              <a:off x="11433175" y="3768725"/>
              <a:ext cx="42863" cy="23813"/>
            </a:xfrm>
            <a:custGeom>
              <a:avLst/>
              <a:gdLst>
                <a:gd name="T0" fmla="*/ 22 w 22"/>
                <a:gd name="T1" fmla="*/ 0 h 13"/>
                <a:gd name="T2" fmla="*/ 22 w 22"/>
                <a:gd name="T3" fmla="*/ 0 h 13"/>
                <a:gd name="T4" fmla="*/ 0 w 22"/>
                <a:gd name="T5" fmla="*/ 13 h 13"/>
                <a:gd name="T6" fmla="*/ 0 w 22"/>
                <a:gd name="T7" fmla="*/ 13 h 13"/>
                <a:gd name="T8" fmla="*/ 22 w 22"/>
                <a:gd name="T9" fmla="*/ 0 h 13"/>
                <a:gd name="T10" fmla="*/ 22 w 22"/>
                <a:gd name="T11" fmla="*/ 0 h 13"/>
                <a:gd name="T12" fmla="*/ 22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04"/>
            <p:cNvSpPr/>
            <p:nvPr>
              <p:custDataLst>
                <p:tags r:id="rId200"/>
              </p:custDataLst>
            </p:nvPr>
          </p:nvSpPr>
          <p:spPr bwMode="auto">
            <a:xfrm>
              <a:off x="11433175" y="3768725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22 w 24"/>
                <a:gd name="T3" fmla="*/ 0 h 14"/>
                <a:gd name="T4" fmla="*/ 0 w 24"/>
                <a:gd name="T5" fmla="*/ 13 h 14"/>
                <a:gd name="T6" fmla="*/ 2 w 24"/>
                <a:gd name="T7" fmla="*/ 14 h 14"/>
                <a:gd name="T8" fmla="*/ 2 w 24"/>
                <a:gd name="T9" fmla="*/ 14 h 14"/>
                <a:gd name="T10" fmla="*/ 2 w 24"/>
                <a:gd name="T11" fmla="*/ 14 h 14"/>
                <a:gd name="T12" fmla="*/ 2 w 24"/>
                <a:gd name="T13" fmla="*/ 14 h 14"/>
                <a:gd name="T14" fmla="*/ 24 w 24"/>
                <a:gd name="T15" fmla="*/ 1 h 14"/>
                <a:gd name="T16" fmla="*/ 22 w 2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06"/>
            <p:cNvSpPr/>
            <p:nvPr>
              <p:custDataLst>
                <p:tags r:id="rId201"/>
              </p:custDataLst>
            </p:nvPr>
          </p:nvSpPr>
          <p:spPr bwMode="auto">
            <a:xfrm>
              <a:off x="11437938" y="3770313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22 w 24"/>
                <a:gd name="T3" fmla="*/ 0 h 14"/>
                <a:gd name="T4" fmla="*/ 0 w 24"/>
                <a:gd name="T5" fmla="*/ 13 h 14"/>
                <a:gd name="T6" fmla="*/ 0 w 24"/>
                <a:gd name="T7" fmla="*/ 13 h 14"/>
                <a:gd name="T8" fmla="*/ 0 w 24"/>
                <a:gd name="T9" fmla="*/ 13 h 14"/>
                <a:gd name="T10" fmla="*/ 2 w 24"/>
                <a:gd name="T11" fmla="*/ 14 h 14"/>
                <a:gd name="T12" fmla="*/ 24 w 24"/>
                <a:gd name="T13" fmla="*/ 2 h 14"/>
                <a:gd name="T14" fmla="*/ 24 w 24"/>
                <a:gd name="T15" fmla="*/ 1 h 14"/>
                <a:gd name="T16" fmla="*/ 24 w 24"/>
                <a:gd name="T17" fmla="*/ 1 h 14"/>
                <a:gd name="T18" fmla="*/ 24 w 24"/>
                <a:gd name="T19" fmla="*/ 1 h 14"/>
                <a:gd name="T20" fmla="*/ 24 w 24"/>
                <a:gd name="T21" fmla="*/ 1 h 14"/>
                <a:gd name="T22" fmla="*/ 24 w 24"/>
                <a:gd name="T23" fmla="*/ 1 h 14"/>
                <a:gd name="T24" fmla="*/ 24 w 24"/>
                <a:gd name="T25" fmla="*/ 1 h 14"/>
                <a:gd name="T26" fmla="*/ 23 w 24"/>
                <a:gd name="T27" fmla="*/ 1 h 14"/>
                <a:gd name="T28" fmla="*/ 23 w 24"/>
                <a:gd name="T29" fmla="*/ 1 h 14"/>
                <a:gd name="T30" fmla="*/ 23 w 24"/>
                <a:gd name="T31" fmla="*/ 1 h 14"/>
                <a:gd name="T32" fmla="*/ 23 w 24"/>
                <a:gd name="T33" fmla="*/ 1 h 14"/>
                <a:gd name="T34" fmla="*/ 23 w 24"/>
                <a:gd name="T35" fmla="*/ 1 h 14"/>
                <a:gd name="T36" fmla="*/ 23 w 24"/>
                <a:gd name="T37" fmla="*/ 1 h 14"/>
                <a:gd name="T38" fmla="*/ 22 w 24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07"/>
            <p:cNvSpPr/>
            <p:nvPr>
              <p:custDataLst>
                <p:tags r:id="rId202"/>
              </p:custDataLst>
            </p:nvPr>
          </p:nvSpPr>
          <p:spPr bwMode="auto">
            <a:xfrm>
              <a:off x="11441113" y="3773488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22 w 24"/>
                <a:gd name="T3" fmla="*/ 0 h 14"/>
                <a:gd name="T4" fmla="*/ 0 w 24"/>
                <a:gd name="T5" fmla="*/ 12 h 14"/>
                <a:gd name="T6" fmla="*/ 2 w 24"/>
                <a:gd name="T7" fmla="*/ 14 h 14"/>
                <a:gd name="T8" fmla="*/ 24 w 24"/>
                <a:gd name="T9" fmla="*/ 1 h 14"/>
                <a:gd name="T10" fmla="*/ 24 w 24"/>
                <a:gd name="T11" fmla="*/ 1 h 14"/>
                <a:gd name="T12" fmla="*/ 24 w 24"/>
                <a:gd name="T13" fmla="*/ 1 h 14"/>
                <a:gd name="T14" fmla="*/ 24 w 24"/>
                <a:gd name="T15" fmla="*/ 1 h 14"/>
                <a:gd name="T16" fmla="*/ 24 w 24"/>
                <a:gd name="T17" fmla="*/ 1 h 14"/>
                <a:gd name="T18" fmla="*/ 22 w 24"/>
                <a:gd name="T19" fmla="*/ 0 h 14"/>
                <a:gd name="T20" fmla="*/ 22 w 24"/>
                <a:gd name="T21" fmla="*/ 0 h 14"/>
                <a:gd name="T22" fmla="*/ 22 w 24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08"/>
            <p:cNvSpPr/>
            <p:nvPr>
              <p:custDataLst>
                <p:tags r:id="rId203"/>
              </p:custDataLst>
            </p:nvPr>
          </p:nvSpPr>
          <p:spPr bwMode="auto">
            <a:xfrm>
              <a:off x="11445876" y="3776663"/>
              <a:ext cx="44450" cy="25400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2 w 24"/>
                <a:gd name="T5" fmla="*/ 14 h 14"/>
                <a:gd name="T6" fmla="*/ 2 w 24"/>
                <a:gd name="T7" fmla="*/ 14 h 14"/>
                <a:gd name="T8" fmla="*/ 2 w 24"/>
                <a:gd name="T9" fmla="*/ 14 h 14"/>
                <a:gd name="T10" fmla="*/ 2 w 24"/>
                <a:gd name="T11" fmla="*/ 14 h 14"/>
                <a:gd name="T12" fmla="*/ 24 w 24"/>
                <a:gd name="T13" fmla="*/ 2 h 14"/>
                <a:gd name="T14" fmla="*/ 23 w 24"/>
                <a:gd name="T15" fmla="*/ 1 h 14"/>
                <a:gd name="T16" fmla="*/ 23 w 24"/>
                <a:gd name="T17" fmla="*/ 1 h 14"/>
                <a:gd name="T18" fmla="*/ 23 w 24"/>
                <a:gd name="T19" fmla="*/ 1 h 14"/>
                <a:gd name="T20" fmla="*/ 23 w 24"/>
                <a:gd name="T21" fmla="*/ 1 h 14"/>
                <a:gd name="T22" fmla="*/ 23 w 24"/>
                <a:gd name="T23" fmla="*/ 1 h 14"/>
                <a:gd name="T24" fmla="*/ 23 w 24"/>
                <a:gd name="T25" fmla="*/ 1 h 14"/>
                <a:gd name="T26" fmla="*/ 22 w 24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09"/>
            <p:cNvSpPr/>
            <p:nvPr>
              <p:custDataLst>
                <p:tags r:id="rId204"/>
              </p:custDataLst>
            </p:nvPr>
          </p:nvSpPr>
          <p:spPr bwMode="auto">
            <a:xfrm>
              <a:off x="11449051" y="3779838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22 w 24"/>
                <a:gd name="T3" fmla="*/ 0 h 14"/>
                <a:gd name="T4" fmla="*/ 0 w 24"/>
                <a:gd name="T5" fmla="*/ 12 h 14"/>
                <a:gd name="T6" fmla="*/ 0 w 24"/>
                <a:gd name="T7" fmla="*/ 12 h 14"/>
                <a:gd name="T8" fmla="*/ 0 w 24"/>
                <a:gd name="T9" fmla="*/ 13 h 14"/>
                <a:gd name="T10" fmla="*/ 2 w 24"/>
                <a:gd name="T11" fmla="*/ 14 h 14"/>
                <a:gd name="T12" fmla="*/ 24 w 24"/>
                <a:gd name="T13" fmla="*/ 1 h 14"/>
                <a:gd name="T14" fmla="*/ 24 w 24"/>
                <a:gd name="T15" fmla="*/ 1 h 14"/>
                <a:gd name="T16" fmla="*/ 24 w 24"/>
                <a:gd name="T17" fmla="*/ 1 h 14"/>
                <a:gd name="T18" fmla="*/ 2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10"/>
            <p:cNvSpPr/>
            <p:nvPr>
              <p:custDataLst>
                <p:tags r:id="rId205"/>
              </p:custDataLst>
            </p:nvPr>
          </p:nvSpPr>
          <p:spPr bwMode="auto">
            <a:xfrm>
              <a:off x="11452226" y="3781425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0 w 24"/>
                <a:gd name="T3" fmla="*/ 13 h 15"/>
                <a:gd name="T4" fmla="*/ 2 w 24"/>
                <a:gd name="T5" fmla="*/ 15 h 15"/>
                <a:gd name="T6" fmla="*/ 24 w 24"/>
                <a:gd name="T7" fmla="*/ 2 h 15"/>
                <a:gd name="T8" fmla="*/ 24 w 24"/>
                <a:gd name="T9" fmla="*/ 2 h 15"/>
                <a:gd name="T10" fmla="*/ 24 w 24"/>
                <a:gd name="T11" fmla="*/ 2 h 15"/>
                <a:gd name="T12" fmla="*/ 23 w 24"/>
                <a:gd name="T13" fmla="*/ 0 h 15"/>
                <a:gd name="T14" fmla="*/ 23 w 24"/>
                <a:gd name="T15" fmla="*/ 0 h 15"/>
                <a:gd name="T16" fmla="*/ 22 w 24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1"/>
            <p:cNvSpPr/>
            <p:nvPr>
              <p:custDataLst>
                <p:tags r:id="rId206"/>
              </p:custDataLst>
            </p:nvPr>
          </p:nvSpPr>
          <p:spPr bwMode="auto">
            <a:xfrm>
              <a:off x="11456988" y="3786188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0 w 24"/>
                <a:gd name="T3" fmla="*/ 13 h 15"/>
                <a:gd name="T4" fmla="*/ 2 w 24"/>
                <a:gd name="T5" fmla="*/ 15 h 15"/>
                <a:gd name="T6" fmla="*/ 24 w 24"/>
                <a:gd name="T7" fmla="*/ 2 h 15"/>
                <a:gd name="T8" fmla="*/ 22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12"/>
            <p:cNvSpPr/>
            <p:nvPr>
              <p:custDataLst>
                <p:tags r:id="rId207"/>
              </p:custDataLst>
            </p:nvPr>
          </p:nvSpPr>
          <p:spPr bwMode="auto">
            <a:xfrm>
              <a:off x="11460163" y="3789363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0 w 24"/>
                <a:gd name="T3" fmla="*/ 13 h 15"/>
                <a:gd name="T4" fmla="*/ 2 w 24"/>
                <a:gd name="T5" fmla="*/ 15 h 15"/>
                <a:gd name="T6" fmla="*/ 24 w 24"/>
                <a:gd name="T7" fmla="*/ 2 h 15"/>
                <a:gd name="T8" fmla="*/ 24 w 24"/>
                <a:gd name="T9" fmla="*/ 2 h 15"/>
                <a:gd name="T10" fmla="*/ 24 w 24"/>
                <a:gd name="T11" fmla="*/ 2 h 15"/>
                <a:gd name="T12" fmla="*/ 23 w 24"/>
                <a:gd name="T13" fmla="*/ 0 h 15"/>
                <a:gd name="T14" fmla="*/ 23 w 24"/>
                <a:gd name="T15" fmla="*/ 0 h 15"/>
                <a:gd name="T16" fmla="*/ 23 w 24"/>
                <a:gd name="T17" fmla="*/ 0 h 15"/>
                <a:gd name="T18" fmla="*/ 23 w 24"/>
                <a:gd name="T19" fmla="*/ 0 h 15"/>
                <a:gd name="T20" fmla="*/ 23 w 24"/>
                <a:gd name="T21" fmla="*/ 0 h 15"/>
                <a:gd name="T22" fmla="*/ 23 w 24"/>
                <a:gd name="T23" fmla="*/ 0 h 15"/>
                <a:gd name="T24" fmla="*/ 22 w 24"/>
                <a:gd name="T25" fmla="*/ 0 h 15"/>
                <a:gd name="T26" fmla="*/ 22 w 24"/>
                <a:gd name="T27" fmla="*/ 0 h 15"/>
                <a:gd name="T28" fmla="*/ 22 w 24"/>
                <a:gd name="T29" fmla="*/ 0 h 15"/>
                <a:gd name="T30" fmla="*/ 22 w 24"/>
                <a:gd name="T31" fmla="*/ 0 h 15"/>
                <a:gd name="T32" fmla="*/ 22 w 24"/>
                <a:gd name="T33" fmla="*/ 0 h 15"/>
                <a:gd name="T34" fmla="*/ 22 w 24"/>
                <a:gd name="T35" fmla="*/ 0 h 15"/>
                <a:gd name="T36" fmla="*/ 22 w 24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13"/>
            <p:cNvSpPr/>
            <p:nvPr>
              <p:custDataLst>
                <p:tags r:id="rId208"/>
              </p:custDataLst>
            </p:nvPr>
          </p:nvSpPr>
          <p:spPr bwMode="auto">
            <a:xfrm>
              <a:off x="11464926" y="3792538"/>
              <a:ext cx="44450" cy="28575"/>
            </a:xfrm>
            <a:custGeom>
              <a:avLst/>
              <a:gdLst>
                <a:gd name="T0" fmla="*/ 22 w 24"/>
                <a:gd name="T1" fmla="*/ 0 h 15"/>
                <a:gd name="T2" fmla="*/ 22 w 24"/>
                <a:gd name="T3" fmla="*/ 0 h 15"/>
                <a:gd name="T4" fmla="*/ 0 w 24"/>
                <a:gd name="T5" fmla="*/ 13 h 15"/>
                <a:gd name="T6" fmla="*/ 2 w 24"/>
                <a:gd name="T7" fmla="*/ 15 h 15"/>
                <a:gd name="T8" fmla="*/ 24 w 24"/>
                <a:gd name="T9" fmla="*/ 2 h 15"/>
                <a:gd name="T10" fmla="*/ 24 w 24"/>
                <a:gd name="T11" fmla="*/ 1 h 15"/>
                <a:gd name="T12" fmla="*/ 24 w 24"/>
                <a:gd name="T13" fmla="*/ 1 h 15"/>
                <a:gd name="T14" fmla="*/ 24 w 24"/>
                <a:gd name="T15" fmla="*/ 1 h 15"/>
                <a:gd name="T16" fmla="*/ 24 w 24"/>
                <a:gd name="T17" fmla="*/ 1 h 15"/>
                <a:gd name="T18" fmla="*/ 22 w 2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14"/>
            <p:cNvSpPr/>
            <p:nvPr>
              <p:custDataLst>
                <p:tags r:id="rId209"/>
              </p:custDataLst>
            </p:nvPr>
          </p:nvSpPr>
          <p:spPr bwMode="auto">
            <a:xfrm>
              <a:off x="11468101" y="3797300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22 w 24"/>
                <a:gd name="T3" fmla="*/ 0 h 15"/>
                <a:gd name="T4" fmla="*/ 0 w 24"/>
                <a:gd name="T5" fmla="*/ 13 h 15"/>
                <a:gd name="T6" fmla="*/ 2 w 24"/>
                <a:gd name="T7" fmla="*/ 15 h 15"/>
                <a:gd name="T8" fmla="*/ 24 w 24"/>
                <a:gd name="T9" fmla="*/ 2 h 15"/>
                <a:gd name="T10" fmla="*/ 22 w 2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15"/>
            <p:cNvSpPr/>
            <p:nvPr>
              <p:custDataLst>
                <p:tags r:id="rId210"/>
              </p:custDataLst>
            </p:nvPr>
          </p:nvSpPr>
          <p:spPr bwMode="auto">
            <a:xfrm>
              <a:off x="11471276" y="3800475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22 w 23"/>
                <a:gd name="T3" fmla="*/ 0 h 15"/>
                <a:gd name="T4" fmla="*/ 0 w 23"/>
                <a:gd name="T5" fmla="*/ 13 h 15"/>
                <a:gd name="T6" fmla="*/ 1 w 23"/>
                <a:gd name="T7" fmla="*/ 15 h 15"/>
                <a:gd name="T8" fmla="*/ 23 w 23"/>
                <a:gd name="T9" fmla="*/ 2 h 15"/>
                <a:gd name="T10" fmla="*/ 22 w 23"/>
                <a:gd name="T11" fmla="*/ 0 h 15"/>
                <a:gd name="T12" fmla="*/ 22 w 23"/>
                <a:gd name="T13" fmla="*/ 0 h 15"/>
                <a:gd name="T14" fmla="*/ 22 w 23"/>
                <a:gd name="T15" fmla="*/ 0 h 15"/>
                <a:gd name="T16" fmla="*/ 22 w 23"/>
                <a:gd name="T17" fmla="*/ 0 h 15"/>
                <a:gd name="T18" fmla="*/ 22 w 23"/>
                <a:gd name="T19" fmla="*/ 0 h 15"/>
                <a:gd name="T20" fmla="*/ 22 w 23"/>
                <a:gd name="T21" fmla="*/ 0 h 15"/>
                <a:gd name="T22" fmla="*/ 22 w 23"/>
                <a:gd name="T23" fmla="*/ 0 h 15"/>
                <a:gd name="T24" fmla="*/ 22 w 23"/>
                <a:gd name="T25" fmla="*/ 0 h 15"/>
                <a:gd name="T26" fmla="*/ 22 w 23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16"/>
            <p:cNvSpPr/>
            <p:nvPr>
              <p:custDataLst>
                <p:tags r:id="rId211"/>
              </p:custDataLst>
            </p:nvPr>
          </p:nvSpPr>
          <p:spPr bwMode="auto">
            <a:xfrm>
              <a:off x="11474451" y="3805238"/>
              <a:ext cx="44450" cy="28575"/>
            </a:xfrm>
            <a:custGeom>
              <a:avLst/>
              <a:gdLst>
                <a:gd name="T0" fmla="*/ 22 w 24"/>
                <a:gd name="T1" fmla="*/ 0 h 15"/>
                <a:gd name="T2" fmla="*/ 22 w 24"/>
                <a:gd name="T3" fmla="*/ 0 h 15"/>
                <a:gd name="T4" fmla="*/ 0 w 24"/>
                <a:gd name="T5" fmla="*/ 13 h 15"/>
                <a:gd name="T6" fmla="*/ 2 w 24"/>
                <a:gd name="T7" fmla="*/ 15 h 15"/>
                <a:gd name="T8" fmla="*/ 24 w 24"/>
                <a:gd name="T9" fmla="*/ 2 h 15"/>
                <a:gd name="T10" fmla="*/ 24 w 24"/>
                <a:gd name="T11" fmla="*/ 1 h 15"/>
                <a:gd name="T12" fmla="*/ 24 w 24"/>
                <a:gd name="T13" fmla="*/ 1 h 15"/>
                <a:gd name="T14" fmla="*/ 22 w 24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17"/>
            <p:cNvSpPr/>
            <p:nvPr>
              <p:custDataLst>
                <p:tags r:id="rId212"/>
              </p:custDataLst>
            </p:nvPr>
          </p:nvSpPr>
          <p:spPr bwMode="auto">
            <a:xfrm>
              <a:off x="11477626" y="3808413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0 w 24"/>
                <a:gd name="T3" fmla="*/ 13 h 15"/>
                <a:gd name="T4" fmla="*/ 2 w 24"/>
                <a:gd name="T5" fmla="*/ 15 h 15"/>
                <a:gd name="T6" fmla="*/ 24 w 24"/>
                <a:gd name="T7" fmla="*/ 2 h 15"/>
                <a:gd name="T8" fmla="*/ 24 w 24"/>
                <a:gd name="T9" fmla="*/ 2 h 15"/>
                <a:gd name="T10" fmla="*/ 24 w 24"/>
                <a:gd name="T11" fmla="*/ 2 h 15"/>
                <a:gd name="T12" fmla="*/ 22 w 24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18"/>
            <p:cNvSpPr/>
            <p:nvPr>
              <p:custDataLst>
                <p:tags r:id="rId213"/>
              </p:custDataLst>
            </p:nvPr>
          </p:nvSpPr>
          <p:spPr bwMode="auto">
            <a:xfrm>
              <a:off x="11480801" y="3811588"/>
              <a:ext cx="47625" cy="33338"/>
            </a:xfrm>
            <a:custGeom>
              <a:avLst/>
              <a:gdLst>
                <a:gd name="T0" fmla="*/ 22 w 25"/>
                <a:gd name="T1" fmla="*/ 0 h 17"/>
                <a:gd name="T2" fmla="*/ 22 w 25"/>
                <a:gd name="T3" fmla="*/ 0 h 17"/>
                <a:gd name="T4" fmla="*/ 0 w 25"/>
                <a:gd name="T5" fmla="*/ 13 h 17"/>
                <a:gd name="T6" fmla="*/ 3 w 25"/>
                <a:gd name="T7" fmla="*/ 17 h 17"/>
                <a:gd name="T8" fmla="*/ 25 w 25"/>
                <a:gd name="T9" fmla="*/ 4 h 17"/>
                <a:gd name="T10" fmla="*/ 24 w 25"/>
                <a:gd name="T11" fmla="*/ 3 h 17"/>
                <a:gd name="T12" fmla="*/ 24 w 25"/>
                <a:gd name="T13" fmla="*/ 3 h 17"/>
                <a:gd name="T14" fmla="*/ 24 w 25"/>
                <a:gd name="T15" fmla="*/ 3 h 17"/>
                <a:gd name="T16" fmla="*/ 24 w 25"/>
                <a:gd name="T17" fmla="*/ 3 h 17"/>
                <a:gd name="T18" fmla="*/ 24 w 25"/>
                <a:gd name="T19" fmla="*/ 2 h 17"/>
                <a:gd name="T20" fmla="*/ 24 w 25"/>
                <a:gd name="T21" fmla="*/ 2 h 17"/>
                <a:gd name="T22" fmla="*/ 23 w 25"/>
                <a:gd name="T23" fmla="*/ 2 h 17"/>
                <a:gd name="T24" fmla="*/ 23 w 25"/>
                <a:gd name="T25" fmla="*/ 2 h 17"/>
                <a:gd name="T26" fmla="*/ 22 w 25"/>
                <a:gd name="T2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7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2" y="16"/>
                    <a:pt x="3" y="1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19"/>
            <p:cNvSpPr/>
            <p:nvPr>
              <p:custDataLst>
                <p:tags r:id="rId214"/>
              </p:custDataLst>
            </p:nvPr>
          </p:nvSpPr>
          <p:spPr bwMode="auto">
            <a:xfrm>
              <a:off x="11487151" y="3819525"/>
              <a:ext cx="47625" cy="36513"/>
            </a:xfrm>
            <a:custGeom>
              <a:avLst/>
              <a:gdLst>
                <a:gd name="T0" fmla="*/ 22 w 25"/>
                <a:gd name="T1" fmla="*/ 0 h 19"/>
                <a:gd name="T2" fmla="*/ 22 w 25"/>
                <a:gd name="T3" fmla="*/ 0 h 19"/>
                <a:gd name="T4" fmla="*/ 0 w 25"/>
                <a:gd name="T5" fmla="*/ 13 h 19"/>
                <a:gd name="T6" fmla="*/ 3 w 25"/>
                <a:gd name="T7" fmla="*/ 18 h 19"/>
                <a:gd name="T8" fmla="*/ 3 w 25"/>
                <a:gd name="T9" fmla="*/ 19 h 19"/>
                <a:gd name="T10" fmla="*/ 3 w 25"/>
                <a:gd name="T11" fmla="*/ 19 h 19"/>
                <a:gd name="T12" fmla="*/ 3 w 25"/>
                <a:gd name="T13" fmla="*/ 19 h 19"/>
                <a:gd name="T14" fmla="*/ 25 w 25"/>
                <a:gd name="T15" fmla="*/ 6 h 19"/>
                <a:gd name="T16" fmla="*/ 23 w 25"/>
                <a:gd name="T17" fmla="*/ 2 h 19"/>
                <a:gd name="T18" fmla="*/ 23 w 25"/>
                <a:gd name="T19" fmla="*/ 2 h 19"/>
                <a:gd name="T20" fmla="*/ 22 w 25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2" y="16"/>
                    <a:pt x="3" y="18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4"/>
                    <a:pt x="24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20"/>
            <p:cNvSpPr/>
            <p:nvPr>
              <p:custDataLst>
                <p:tags r:id="rId215"/>
              </p:custDataLst>
            </p:nvPr>
          </p:nvSpPr>
          <p:spPr bwMode="auto">
            <a:xfrm>
              <a:off x="11493501" y="3830638"/>
              <a:ext cx="44450" cy="31750"/>
            </a:xfrm>
            <a:custGeom>
              <a:avLst/>
              <a:gdLst>
                <a:gd name="T0" fmla="*/ 22 w 24"/>
                <a:gd name="T1" fmla="*/ 0 h 16"/>
                <a:gd name="T2" fmla="*/ 0 w 24"/>
                <a:gd name="T3" fmla="*/ 13 h 16"/>
                <a:gd name="T4" fmla="*/ 0 w 24"/>
                <a:gd name="T5" fmla="*/ 13 h 16"/>
                <a:gd name="T6" fmla="*/ 0 w 24"/>
                <a:gd name="T7" fmla="*/ 13 h 16"/>
                <a:gd name="T8" fmla="*/ 2 w 24"/>
                <a:gd name="T9" fmla="*/ 16 h 16"/>
                <a:gd name="T10" fmla="*/ 24 w 24"/>
                <a:gd name="T11" fmla="*/ 3 h 16"/>
                <a:gd name="T12" fmla="*/ 22 w 2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2" y="15"/>
                    <a:pt x="2" y="1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21"/>
            <p:cNvSpPr/>
            <p:nvPr>
              <p:custDataLst>
                <p:tags r:id="rId216"/>
              </p:custDataLst>
            </p:nvPr>
          </p:nvSpPr>
          <p:spPr bwMode="auto">
            <a:xfrm>
              <a:off x="11496676" y="3836988"/>
              <a:ext cx="46038" cy="30163"/>
            </a:xfrm>
            <a:custGeom>
              <a:avLst/>
              <a:gdLst>
                <a:gd name="T0" fmla="*/ 22 w 24"/>
                <a:gd name="T1" fmla="*/ 0 h 16"/>
                <a:gd name="T2" fmla="*/ 0 w 24"/>
                <a:gd name="T3" fmla="*/ 13 h 16"/>
                <a:gd name="T4" fmla="*/ 1 w 24"/>
                <a:gd name="T5" fmla="*/ 14 h 16"/>
                <a:gd name="T6" fmla="*/ 1 w 24"/>
                <a:gd name="T7" fmla="*/ 14 h 16"/>
                <a:gd name="T8" fmla="*/ 1 w 24"/>
                <a:gd name="T9" fmla="*/ 15 h 16"/>
                <a:gd name="T10" fmla="*/ 1 w 24"/>
                <a:gd name="T11" fmla="*/ 15 h 16"/>
                <a:gd name="T12" fmla="*/ 2 w 24"/>
                <a:gd name="T13" fmla="*/ 16 h 16"/>
                <a:gd name="T14" fmla="*/ 24 w 24"/>
                <a:gd name="T15" fmla="*/ 3 h 16"/>
                <a:gd name="T16" fmla="*/ 23 w 24"/>
                <a:gd name="T17" fmla="*/ 2 h 16"/>
                <a:gd name="T18" fmla="*/ 23 w 24"/>
                <a:gd name="T19" fmla="*/ 2 h 16"/>
                <a:gd name="T20" fmla="*/ 23 w 24"/>
                <a:gd name="T21" fmla="*/ 1 h 16"/>
                <a:gd name="T22" fmla="*/ 23 w 24"/>
                <a:gd name="T23" fmla="*/ 1 h 16"/>
                <a:gd name="T24" fmla="*/ 22 w 24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6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22"/>
            <p:cNvSpPr/>
            <p:nvPr>
              <p:custDataLst>
                <p:tags r:id="rId217"/>
              </p:custDataLst>
            </p:nvPr>
          </p:nvSpPr>
          <p:spPr bwMode="auto">
            <a:xfrm>
              <a:off x="11499851" y="3843338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4 h 15"/>
                <a:gd name="T6" fmla="*/ 0 w 23"/>
                <a:gd name="T7" fmla="*/ 14 h 15"/>
                <a:gd name="T8" fmla="*/ 0 w 23"/>
                <a:gd name="T9" fmla="*/ 14 h 15"/>
                <a:gd name="T10" fmla="*/ 1 w 23"/>
                <a:gd name="T11" fmla="*/ 15 h 15"/>
                <a:gd name="T12" fmla="*/ 1 w 23"/>
                <a:gd name="T13" fmla="*/ 15 h 15"/>
                <a:gd name="T14" fmla="*/ 1 w 23"/>
                <a:gd name="T15" fmla="*/ 15 h 15"/>
                <a:gd name="T16" fmla="*/ 23 w 23"/>
                <a:gd name="T17" fmla="*/ 2 h 15"/>
                <a:gd name="T18" fmla="*/ 22 w 2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23"/>
            <p:cNvSpPr/>
            <p:nvPr>
              <p:custDataLst>
                <p:tags r:id="rId218"/>
              </p:custDataLst>
            </p:nvPr>
          </p:nvSpPr>
          <p:spPr bwMode="auto">
            <a:xfrm>
              <a:off x="11503026" y="3846513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0 w 23"/>
                <a:gd name="T7" fmla="*/ 13 h 15"/>
                <a:gd name="T8" fmla="*/ 1 w 23"/>
                <a:gd name="T9" fmla="*/ 15 h 15"/>
                <a:gd name="T10" fmla="*/ 23 w 23"/>
                <a:gd name="T11" fmla="*/ 2 h 15"/>
                <a:gd name="T12" fmla="*/ 22 w 2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24"/>
            <p:cNvSpPr/>
            <p:nvPr>
              <p:custDataLst>
                <p:tags r:id="rId219"/>
              </p:custDataLst>
            </p:nvPr>
          </p:nvSpPr>
          <p:spPr bwMode="auto">
            <a:xfrm>
              <a:off x="11504613" y="3849688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5 h 15"/>
                <a:gd name="T6" fmla="*/ 23 w 23"/>
                <a:gd name="T7" fmla="*/ 2 h 15"/>
                <a:gd name="T8" fmla="*/ 22 w 2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25"/>
            <p:cNvSpPr/>
            <p:nvPr>
              <p:custDataLst>
                <p:tags r:id="rId220"/>
              </p:custDataLst>
            </p:nvPr>
          </p:nvSpPr>
          <p:spPr bwMode="auto">
            <a:xfrm>
              <a:off x="11504613" y="3854450"/>
              <a:ext cx="42863" cy="28575"/>
            </a:xfrm>
            <a:custGeom>
              <a:avLst/>
              <a:gdLst>
                <a:gd name="T0" fmla="*/ 23 w 23"/>
                <a:gd name="T1" fmla="*/ 0 h 15"/>
                <a:gd name="T2" fmla="*/ 0 w 23"/>
                <a:gd name="T3" fmla="*/ 13 h 15"/>
                <a:gd name="T4" fmla="*/ 1 w 23"/>
                <a:gd name="T5" fmla="*/ 15 h 15"/>
                <a:gd name="T6" fmla="*/ 23 w 23"/>
                <a:gd name="T7" fmla="*/ 2 h 15"/>
                <a:gd name="T8" fmla="*/ 23 w 23"/>
                <a:gd name="T9" fmla="*/ 2 h 15"/>
                <a:gd name="T10" fmla="*/ 23 w 23"/>
                <a:gd name="T11" fmla="*/ 2 h 15"/>
                <a:gd name="T12" fmla="*/ 23 w 2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26"/>
            <p:cNvSpPr/>
            <p:nvPr>
              <p:custDataLst>
                <p:tags r:id="rId221"/>
              </p:custDataLst>
            </p:nvPr>
          </p:nvSpPr>
          <p:spPr bwMode="auto">
            <a:xfrm>
              <a:off x="11506201" y="3857625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22 w 23"/>
                <a:gd name="T3" fmla="*/ 0 h 15"/>
                <a:gd name="T4" fmla="*/ 0 w 23"/>
                <a:gd name="T5" fmla="*/ 13 h 15"/>
                <a:gd name="T6" fmla="*/ 1 w 23"/>
                <a:gd name="T7" fmla="*/ 15 h 15"/>
                <a:gd name="T8" fmla="*/ 1 w 23"/>
                <a:gd name="T9" fmla="*/ 15 h 15"/>
                <a:gd name="T10" fmla="*/ 1 w 23"/>
                <a:gd name="T11" fmla="*/ 15 h 15"/>
                <a:gd name="T12" fmla="*/ 1 w 23"/>
                <a:gd name="T13" fmla="*/ 15 h 15"/>
                <a:gd name="T14" fmla="*/ 23 w 23"/>
                <a:gd name="T15" fmla="*/ 3 h 15"/>
                <a:gd name="T16" fmla="*/ 23 w 23"/>
                <a:gd name="T17" fmla="*/ 2 h 15"/>
                <a:gd name="T18" fmla="*/ 23 w 23"/>
                <a:gd name="T19" fmla="*/ 2 h 15"/>
                <a:gd name="T20" fmla="*/ 22 w 23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27"/>
            <p:cNvSpPr/>
            <p:nvPr>
              <p:custDataLst>
                <p:tags r:id="rId222"/>
              </p:custDataLst>
            </p:nvPr>
          </p:nvSpPr>
          <p:spPr bwMode="auto">
            <a:xfrm>
              <a:off x="11507788" y="3863975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2 h 15"/>
                <a:gd name="T4" fmla="*/ 0 w 23"/>
                <a:gd name="T5" fmla="*/ 12 h 15"/>
                <a:gd name="T6" fmla="*/ 0 w 23"/>
                <a:gd name="T7" fmla="*/ 13 h 15"/>
                <a:gd name="T8" fmla="*/ 1 w 23"/>
                <a:gd name="T9" fmla="*/ 15 h 15"/>
                <a:gd name="T10" fmla="*/ 23 w 23"/>
                <a:gd name="T11" fmla="*/ 2 h 15"/>
                <a:gd name="T12" fmla="*/ 23 w 23"/>
                <a:gd name="T13" fmla="*/ 1 h 15"/>
                <a:gd name="T14" fmla="*/ 23 w 23"/>
                <a:gd name="T15" fmla="*/ 1 h 15"/>
                <a:gd name="T16" fmla="*/ 22 w 2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28"/>
            <p:cNvSpPr/>
            <p:nvPr>
              <p:custDataLst>
                <p:tags r:id="rId223"/>
              </p:custDataLst>
            </p:nvPr>
          </p:nvSpPr>
          <p:spPr bwMode="auto">
            <a:xfrm>
              <a:off x="11509376" y="3867150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22 w 23"/>
                <a:gd name="T3" fmla="*/ 0 h 15"/>
                <a:gd name="T4" fmla="*/ 0 w 23"/>
                <a:gd name="T5" fmla="*/ 13 h 15"/>
                <a:gd name="T6" fmla="*/ 0 w 23"/>
                <a:gd name="T7" fmla="*/ 15 h 15"/>
                <a:gd name="T8" fmla="*/ 23 w 23"/>
                <a:gd name="T9" fmla="*/ 2 h 15"/>
                <a:gd name="T10" fmla="*/ 22 w 23"/>
                <a:gd name="T11" fmla="*/ 1 h 15"/>
                <a:gd name="T12" fmla="*/ 22 w 23"/>
                <a:gd name="T13" fmla="*/ 1 h 15"/>
                <a:gd name="T14" fmla="*/ 22 w 2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29"/>
            <p:cNvSpPr/>
            <p:nvPr>
              <p:custDataLst>
                <p:tags r:id="rId224"/>
              </p:custDataLst>
            </p:nvPr>
          </p:nvSpPr>
          <p:spPr bwMode="auto">
            <a:xfrm>
              <a:off x="11509376" y="3871913"/>
              <a:ext cx="44450" cy="28575"/>
            </a:xfrm>
            <a:custGeom>
              <a:avLst/>
              <a:gdLst>
                <a:gd name="T0" fmla="*/ 23 w 23"/>
                <a:gd name="T1" fmla="*/ 0 h 15"/>
                <a:gd name="T2" fmla="*/ 0 w 23"/>
                <a:gd name="T3" fmla="*/ 13 h 15"/>
                <a:gd name="T4" fmla="*/ 1 w 23"/>
                <a:gd name="T5" fmla="*/ 15 h 15"/>
                <a:gd name="T6" fmla="*/ 23 w 23"/>
                <a:gd name="T7" fmla="*/ 2 h 15"/>
                <a:gd name="T8" fmla="*/ 23 w 2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30"/>
            <p:cNvSpPr/>
            <p:nvPr>
              <p:custDataLst>
                <p:tags r:id="rId225"/>
              </p:custDataLst>
            </p:nvPr>
          </p:nvSpPr>
          <p:spPr bwMode="auto">
            <a:xfrm>
              <a:off x="11512551" y="3875088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1 w 23"/>
                <a:gd name="T5" fmla="*/ 15 h 15"/>
                <a:gd name="T6" fmla="*/ 1 w 23"/>
                <a:gd name="T7" fmla="*/ 15 h 15"/>
                <a:gd name="T8" fmla="*/ 1 w 23"/>
                <a:gd name="T9" fmla="*/ 15 h 15"/>
                <a:gd name="T10" fmla="*/ 1 w 23"/>
                <a:gd name="T11" fmla="*/ 15 h 15"/>
                <a:gd name="T12" fmla="*/ 23 w 23"/>
                <a:gd name="T13" fmla="*/ 2 h 15"/>
                <a:gd name="T14" fmla="*/ 23 w 23"/>
                <a:gd name="T15" fmla="*/ 2 h 15"/>
                <a:gd name="T16" fmla="*/ 23 w 23"/>
                <a:gd name="T17" fmla="*/ 2 h 15"/>
                <a:gd name="T18" fmla="*/ 22 w 2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31"/>
            <p:cNvSpPr/>
            <p:nvPr>
              <p:custDataLst>
                <p:tags r:id="rId226"/>
              </p:custDataLst>
            </p:nvPr>
          </p:nvSpPr>
          <p:spPr bwMode="auto">
            <a:xfrm>
              <a:off x="11514138" y="3878263"/>
              <a:ext cx="41275" cy="28575"/>
            </a:xfrm>
            <a:custGeom>
              <a:avLst/>
              <a:gdLst>
                <a:gd name="T0" fmla="*/ 22 w 22"/>
                <a:gd name="T1" fmla="*/ 0 h 15"/>
                <a:gd name="T2" fmla="*/ 22 w 22"/>
                <a:gd name="T3" fmla="*/ 0 h 15"/>
                <a:gd name="T4" fmla="*/ 0 w 22"/>
                <a:gd name="T5" fmla="*/ 13 h 15"/>
                <a:gd name="T6" fmla="*/ 0 w 22"/>
                <a:gd name="T7" fmla="*/ 13 h 15"/>
                <a:gd name="T8" fmla="*/ 0 w 22"/>
                <a:gd name="T9" fmla="*/ 13 h 15"/>
                <a:gd name="T10" fmla="*/ 0 w 22"/>
                <a:gd name="T11" fmla="*/ 15 h 15"/>
                <a:gd name="T12" fmla="*/ 0 w 22"/>
                <a:gd name="T13" fmla="*/ 15 h 15"/>
                <a:gd name="T14" fmla="*/ 22 w 22"/>
                <a:gd name="T15" fmla="*/ 2 h 15"/>
                <a:gd name="T16" fmla="*/ 22 w 22"/>
                <a:gd name="T17" fmla="*/ 1 h 15"/>
                <a:gd name="T18" fmla="*/ 22 w 22"/>
                <a:gd name="T19" fmla="*/ 1 h 15"/>
                <a:gd name="T20" fmla="*/ 22 w 22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32"/>
            <p:cNvSpPr>
              <a:spLocks noEditPoints="1"/>
            </p:cNvSpPr>
            <p:nvPr>
              <p:custDataLst>
                <p:tags r:id="rId227"/>
              </p:custDataLst>
            </p:nvPr>
          </p:nvSpPr>
          <p:spPr bwMode="auto">
            <a:xfrm>
              <a:off x="11598276" y="3978275"/>
              <a:ext cx="79375" cy="146050"/>
            </a:xfrm>
            <a:custGeom>
              <a:avLst/>
              <a:gdLst>
                <a:gd name="T0" fmla="*/ 16 w 42"/>
                <a:gd name="T1" fmla="*/ 73 h 77"/>
                <a:gd name="T2" fmla="*/ 17 w 42"/>
                <a:gd name="T3" fmla="*/ 72 h 77"/>
                <a:gd name="T4" fmla="*/ 17 w 42"/>
                <a:gd name="T5" fmla="*/ 72 h 77"/>
                <a:gd name="T6" fmla="*/ 17 w 42"/>
                <a:gd name="T7" fmla="*/ 71 h 77"/>
                <a:gd name="T8" fmla="*/ 19 w 42"/>
                <a:gd name="T9" fmla="*/ 68 h 77"/>
                <a:gd name="T10" fmla="*/ 19 w 42"/>
                <a:gd name="T11" fmla="*/ 67 h 77"/>
                <a:gd name="T12" fmla="*/ 20 w 42"/>
                <a:gd name="T13" fmla="*/ 64 h 77"/>
                <a:gd name="T14" fmla="*/ 20 w 42"/>
                <a:gd name="T15" fmla="*/ 61 h 77"/>
                <a:gd name="T16" fmla="*/ 20 w 42"/>
                <a:gd name="T17" fmla="*/ 60 h 77"/>
                <a:gd name="T18" fmla="*/ 20 w 42"/>
                <a:gd name="T19" fmla="*/ 60 h 77"/>
                <a:gd name="T20" fmla="*/ 20 w 42"/>
                <a:gd name="T21" fmla="*/ 59 h 77"/>
                <a:gd name="T22" fmla="*/ 20 w 42"/>
                <a:gd name="T23" fmla="*/ 59 h 77"/>
                <a:gd name="T24" fmla="*/ 20 w 42"/>
                <a:gd name="T25" fmla="*/ 58 h 77"/>
                <a:gd name="T26" fmla="*/ 20 w 42"/>
                <a:gd name="T27" fmla="*/ 55 h 77"/>
                <a:gd name="T28" fmla="*/ 20 w 42"/>
                <a:gd name="T29" fmla="*/ 53 h 77"/>
                <a:gd name="T30" fmla="*/ 19 w 42"/>
                <a:gd name="T31" fmla="*/ 48 h 77"/>
                <a:gd name="T32" fmla="*/ 18 w 42"/>
                <a:gd name="T33" fmla="*/ 47 h 77"/>
                <a:gd name="T34" fmla="*/ 42 w 42"/>
                <a:gd name="T35" fmla="*/ 48 h 77"/>
                <a:gd name="T36" fmla="*/ 42 w 42"/>
                <a:gd name="T37" fmla="*/ 49 h 77"/>
                <a:gd name="T38" fmla="*/ 42 w 42"/>
                <a:gd name="T39" fmla="*/ 52 h 77"/>
                <a:gd name="T40" fmla="*/ 41 w 42"/>
                <a:gd name="T41" fmla="*/ 56 h 77"/>
                <a:gd name="T42" fmla="*/ 39 w 42"/>
                <a:gd name="T43" fmla="*/ 59 h 77"/>
                <a:gd name="T44" fmla="*/ 38 w 42"/>
                <a:gd name="T45" fmla="*/ 61 h 77"/>
                <a:gd name="T46" fmla="*/ 38 w 42"/>
                <a:gd name="T47" fmla="*/ 61 h 77"/>
                <a:gd name="T48" fmla="*/ 37 w 42"/>
                <a:gd name="T49" fmla="*/ 62 h 77"/>
                <a:gd name="T50" fmla="*/ 37 w 42"/>
                <a:gd name="T51" fmla="*/ 62 h 77"/>
                <a:gd name="T52" fmla="*/ 37 w 42"/>
                <a:gd name="T53" fmla="*/ 63 h 77"/>
                <a:gd name="T54" fmla="*/ 12 w 42"/>
                <a:gd name="T55" fmla="*/ 77 h 77"/>
                <a:gd name="T56" fmla="*/ 18 w 42"/>
                <a:gd name="T57" fmla="*/ 46 h 77"/>
                <a:gd name="T58" fmla="*/ 18 w 42"/>
                <a:gd name="T59" fmla="*/ 45 h 77"/>
                <a:gd name="T60" fmla="*/ 42 w 42"/>
                <a:gd name="T61" fmla="*/ 46 h 77"/>
                <a:gd name="T62" fmla="*/ 42 w 42"/>
                <a:gd name="T63" fmla="*/ 43 h 77"/>
                <a:gd name="T64" fmla="*/ 17 w 42"/>
                <a:gd name="T65" fmla="*/ 42 h 77"/>
                <a:gd name="T66" fmla="*/ 42 w 42"/>
                <a:gd name="T67" fmla="*/ 41 h 77"/>
                <a:gd name="T68" fmla="*/ 16 w 42"/>
                <a:gd name="T69" fmla="*/ 40 h 77"/>
                <a:gd name="T70" fmla="*/ 42 w 42"/>
                <a:gd name="T71" fmla="*/ 38 h 77"/>
                <a:gd name="T72" fmla="*/ 13 w 42"/>
                <a:gd name="T73" fmla="*/ 34 h 77"/>
                <a:gd name="T74" fmla="*/ 14 w 42"/>
                <a:gd name="T75" fmla="*/ 35 h 77"/>
                <a:gd name="T76" fmla="*/ 41 w 42"/>
                <a:gd name="T77" fmla="*/ 34 h 77"/>
                <a:gd name="T78" fmla="*/ 12 w 42"/>
                <a:gd name="T79" fmla="*/ 31 h 77"/>
                <a:gd name="T80" fmla="*/ 40 w 42"/>
                <a:gd name="T81" fmla="*/ 31 h 77"/>
                <a:gd name="T82" fmla="*/ 38 w 42"/>
                <a:gd name="T83" fmla="*/ 27 h 77"/>
                <a:gd name="T84" fmla="*/ 11 w 42"/>
                <a:gd name="T85" fmla="*/ 31 h 77"/>
                <a:gd name="T86" fmla="*/ 8 w 42"/>
                <a:gd name="T87" fmla="*/ 25 h 77"/>
                <a:gd name="T88" fmla="*/ 6 w 42"/>
                <a:gd name="T89" fmla="*/ 23 h 77"/>
                <a:gd name="T90" fmla="*/ 5 w 42"/>
                <a:gd name="T91" fmla="*/ 22 h 77"/>
                <a:gd name="T92" fmla="*/ 35 w 42"/>
                <a:gd name="T93" fmla="*/ 20 h 77"/>
                <a:gd name="T94" fmla="*/ 35 w 42"/>
                <a:gd name="T95" fmla="*/ 20 h 77"/>
                <a:gd name="T96" fmla="*/ 1 w 42"/>
                <a:gd name="T97" fmla="*/ 18 h 77"/>
                <a:gd name="T98" fmla="*/ 0 w 42"/>
                <a:gd name="T99" fmla="*/ 16 h 77"/>
                <a:gd name="T100" fmla="*/ 0 w 42"/>
                <a:gd name="T101" fmla="*/ 16 h 77"/>
                <a:gd name="T102" fmla="*/ 31 w 42"/>
                <a:gd name="T103" fmla="*/ 14 h 77"/>
                <a:gd name="T104" fmla="*/ 31 w 42"/>
                <a:gd name="T105" fmla="*/ 13 h 77"/>
                <a:gd name="T106" fmla="*/ 29 w 42"/>
                <a:gd name="T107" fmla="*/ 10 h 77"/>
                <a:gd name="T108" fmla="*/ 22 w 42"/>
                <a:gd name="T109" fmla="*/ 3 h 77"/>
                <a:gd name="T110" fmla="*/ 21 w 42"/>
                <a:gd name="T111" fmla="*/ 2 h 77"/>
                <a:gd name="T112" fmla="*/ 20 w 42"/>
                <a:gd name="T113" fmla="*/ 2 h 77"/>
                <a:gd name="T114" fmla="*/ 20 w 42"/>
                <a:gd name="T115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" h="77">
                  <a:moveTo>
                    <a:pt x="16" y="73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moveTo>
                    <a:pt x="16" y="73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moveTo>
                    <a:pt x="17" y="72"/>
                  </a:move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3"/>
                    <a:pt x="16" y="73"/>
                  </a:cubicBezTo>
                  <a:cubicBezTo>
                    <a:pt x="17" y="73"/>
                    <a:pt x="17" y="73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moveTo>
                    <a:pt x="17" y="71"/>
                  </a:move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1"/>
                  </a:cubicBezTo>
                  <a:moveTo>
                    <a:pt x="19" y="68"/>
                  </a:move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8"/>
                  </a:cubicBezTo>
                  <a:moveTo>
                    <a:pt x="19" y="68"/>
                  </a:move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moveTo>
                    <a:pt x="20" y="65"/>
                  </a:moveTo>
                  <a:cubicBezTo>
                    <a:pt x="19" y="66"/>
                    <a:pt x="19" y="67"/>
                    <a:pt x="19" y="68"/>
                  </a:cubicBezTo>
                  <a:cubicBezTo>
                    <a:pt x="19" y="68"/>
                    <a:pt x="19" y="68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0" y="66"/>
                    <a:pt x="20" y="65"/>
                    <a:pt x="20" y="65"/>
                  </a:cubicBezTo>
                  <a:moveTo>
                    <a:pt x="20" y="63"/>
                  </a:moveTo>
                  <a:cubicBezTo>
                    <a:pt x="20" y="63"/>
                    <a:pt x="20" y="63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moveTo>
                    <a:pt x="20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moveTo>
                    <a:pt x="20" y="60"/>
                  </a:move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1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0"/>
                    <a:pt x="20" y="60"/>
                    <a:pt x="20" y="60"/>
                  </a:cubicBezTo>
                  <a:moveTo>
                    <a:pt x="20" y="59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moveTo>
                    <a:pt x="20" y="59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moveTo>
                    <a:pt x="20" y="59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moveTo>
                    <a:pt x="20" y="57"/>
                  </a:moveTo>
                  <a:cubicBezTo>
                    <a:pt x="20" y="58"/>
                    <a:pt x="20" y="58"/>
                    <a:pt x="20" y="5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7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moveTo>
                    <a:pt x="20" y="54"/>
                  </a:moveTo>
                  <a:cubicBezTo>
                    <a:pt x="20" y="54"/>
                    <a:pt x="20" y="54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moveTo>
                    <a:pt x="20" y="53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moveTo>
                    <a:pt x="18" y="47"/>
                  </a:moveTo>
                  <a:cubicBezTo>
                    <a:pt x="19" y="48"/>
                    <a:pt x="19" y="48"/>
                    <a:pt x="19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7"/>
                    <a:pt x="18" y="47"/>
                  </a:cubicBezTo>
                  <a:moveTo>
                    <a:pt x="18" y="47"/>
                  </a:move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moveTo>
                    <a:pt x="42" y="46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2" y="49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2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4"/>
                    <a:pt x="41" y="54"/>
                    <a:pt x="41" y="55"/>
                  </a:cubicBezTo>
                  <a:cubicBezTo>
                    <a:pt x="41" y="55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7"/>
                    <a:pt x="40" y="57"/>
                    <a:pt x="40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8"/>
                    <a:pt x="40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60"/>
                  </a:cubicBezTo>
                  <a:cubicBezTo>
                    <a:pt x="39" y="60"/>
                    <a:pt x="39" y="60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3"/>
                    <a:pt x="35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9" y="61"/>
                    <a:pt x="42" y="55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moveTo>
                    <a:pt x="18" y="46"/>
                  </a:move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moveTo>
                    <a:pt x="18" y="45"/>
                  </a:moveTo>
                  <a:cubicBezTo>
                    <a:pt x="18" y="45"/>
                    <a:pt x="18" y="45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moveTo>
                    <a:pt x="42" y="44"/>
                  </a:moveTo>
                  <a:cubicBezTo>
                    <a:pt x="42" y="44"/>
                    <a:pt x="42" y="45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6"/>
                  </a:cubicBezTo>
                  <a:cubicBezTo>
                    <a:pt x="42" y="45"/>
                    <a:pt x="42" y="45"/>
                    <a:pt x="42" y="44"/>
                  </a:cubicBezTo>
                  <a:moveTo>
                    <a:pt x="17" y="43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moveTo>
                    <a:pt x="42" y="43"/>
                  </a:moveTo>
                  <a:cubicBezTo>
                    <a:pt x="42" y="43"/>
                    <a:pt x="42" y="43"/>
                    <a:pt x="42" y="44"/>
                  </a:cubicBezTo>
                  <a:cubicBezTo>
                    <a:pt x="42" y="43"/>
                    <a:pt x="42" y="43"/>
                    <a:pt x="42" y="43"/>
                  </a:cubicBezTo>
                  <a:moveTo>
                    <a:pt x="17" y="42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moveTo>
                    <a:pt x="42" y="40"/>
                  </a:moveTo>
                  <a:cubicBezTo>
                    <a:pt x="42" y="40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0"/>
                    <a:pt x="42" y="40"/>
                  </a:cubicBezTo>
                  <a:moveTo>
                    <a:pt x="16" y="40"/>
                  </a:moveTo>
                  <a:cubicBezTo>
                    <a:pt x="16" y="40"/>
                    <a:pt x="16" y="40"/>
                    <a:pt x="16" y="41"/>
                  </a:cubicBezTo>
                  <a:cubicBezTo>
                    <a:pt x="16" y="40"/>
                    <a:pt x="16" y="40"/>
                    <a:pt x="16" y="40"/>
                  </a:cubicBezTo>
                  <a:moveTo>
                    <a:pt x="41" y="36"/>
                  </a:moveTo>
                  <a:cubicBezTo>
                    <a:pt x="41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9"/>
                    <a:pt x="42" y="39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1" y="37"/>
                    <a:pt x="41" y="36"/>
                  </a:cubicBezTo>
                  <a:moveTo>
                    <a:pt x="13" y="34"/>
                  </a:moveTo>
                  <a:cubicBezTo>
                    <a:pt x="14" y="35"/>
                    <a:pt x="15" y="37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4"/>
                    <a:pt x="13" y="34"/>
                  </a:cubicBezTo>
                  <a:moveTo>
                    <a:pt x="40" y="33"/>
                  </a:moveTo>
                  <a:cubicBezTo>
                    <a:pt x="40" y="33"/>
                    <a:pt x="40" y="33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0" y="33"/>
                    <a:pt x="40" y="33"/>
                  </a:cubicBezTo>
                  <a:moveTo>
                    <a:pt x="11" y="31"/>
                  </a:moveTo>
                  <a:cubicBezTo>
                    <a:pt x="12" y="31"/>
                    <a:pt x="12" y="32"/>
                    <a:pt x="13" y="33"/>
                  </a:cubicBezTo>
                  <a:cubicBezTo>
                    <a:pt x="12" y="32"/>
                    <a:pt x="12" y="32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1" y="31"/>
                    <a:pt x="11" y="31"/>
                  </a:cubicBezTo>
                  <a:moveTo>
                    <a:pt x="39" y="30"/>
                  </a:move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0"/>
                    <a:pt x="39" y="30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6"/>
                    <a:pt x="37" y="25"/>
                  </a:cubicBezTo>
                  <a:moveTo>
                    <a:pt x="8" y="25"/>
                  </a:moveTo>
                  <a:cubicBezTo>
                    <a:pt x="9" y="27"/>
                    <a:pt x="10" y="29"/>
                    <a:pt x="11" y="31"/>
                  </a:cubicBezTo>
                  <a:cubicBezTo>
                    <a:pt x="11" y="29"/>
                    <a:pt x="10" y="28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8" y="26"/>
                    <a:pt x="8" y="25"/>
                  </a:cubicBezTo>
                  <a:moveTo>
                    <a:pt x="7" y="24"/>
                  </a:moveTo>
                  <a:cubicBezTo>
                    <a:pt x="7" y="24"/>
                    <a:pt x="7" y="24"/>
                    <a:pt x="8" y="25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moveTo>
                    <a:pt x="6" y="22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2"/>
                  </a:cubicBezTo>
                  <a:moveTo>
                    <a:pt x="5" y="22"/>
                  </a:moveTo>
                  <a:cubicBezTo>
                    <a:pt x="5" y="22"/>
                    <a:pt x="6" y="22"/>
                    <a:pt x="6" y="22"/>
                  </a:cubicBezTo>
                  <a:cubicBezTo>
                    <a:pt x="6" y="22"/>
                    <a:pt x="5" y="22"/>
                    <a:pt x="5" y="22"/>
                  </a:cubicBezTo>
                  <a:moveTo>
                    <a:pt x="5" y="22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moveTo>
                    <a:pt x="35" y="20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moveTo>
                    <a:pt x="35" y="20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moveTo>
                    <a:pt x="1" y="17"/>
                  </a:moveTo>
                  <a:cubicBezTo>
                    <a:pt x="2" y="18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8"/>
                    <a:pt x="2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31" y="13"/>
                  </a:move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1" y="14"/>
                    <a:pt x="31" y="13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27" y="9"/>
                  </a:moveTo>
                  <a:cubicBezTo>
                    <a:pt x="28" y="9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8" y="10"/>
                    <a:pt x="28" y="9"/>
                    <a:pt x="27" y="9"/>
                  </a:cubicBezTo>
                  <a:moveTo>
                    <a:pt x="27" y="8"/>
                  </a:moveTo>
                  <a:cubicBezTo>
                    <a:pt x="27" y="8"/>
                    <a:pt x="27" y="8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22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moveTo>
                    <a:pt x="21" y="2"/>
                  </a:moveTo>
                  <a:cubicBezTo>
                    <a:pt x="21" y="2"/>
                    <a:pt x="21" y="2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moveTo>
                    <a:pt x="20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19" y="0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33"/>
            <p:cNvSpPr/>
            <p:nvPr>
              <p:custDataLst>
                <p:tags r:id="rId228"/>
              </p:custDataLst>
            </p:nvPr>
          </p:nvSpPr>
          <p:spPr bwMode="auto">
            <a:xfrm>
              <a:off x="11591926" y="3978275"/>
              <a:ext cx="44450" cy="25400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4 h 14"/>
                <a:gd name="T6" fmla="*/ 23 w 23"/>
                <a:gd name="T7" fmla="*/ 1 h 14"/>
                <a:gd name="T8" fmla="*/ 23 w 23"/>
                <a:gd name="T9" fmla="*/ 1 h 14"/>
                <a:gd name="T10" fmla="*/ 23 w 23"/>
                <a:gd name="T11" fmla="*/ 1 h 14"/>
                <a:gd name="T12" fmla="*/ 22 w 23"/>
                <a:gd name="T13" fmla="*/ 0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34"/>
            <p:cNvSpPr/>
            <p:nvPr>
              <p:custDataLst>
                <p:tags r:id="rId229"/>
              </p:custDataLst>
            </p:nvPr>
          </p:nvSpPr>
          <p:spPr bwMode="auto">
            <a:xfrm>
              <a:off x="11591926" y="3979863"/>
              <a:ext cx="46038" cy="26988"/>
            </a:xfrm>
            <a:custGeom>
              <a:avLst/>
              <a:gdLst>
                <a:gd name="T0" fmla="*/ 23 w 24"/>
                <a:gd name="T1" fmla="*/ 0 h 14"/>
                <a:gd name="T2" fmla="*/ 0 w 24"/>
                <a:gd name="T3" fmla="*/ 13 h 14"/>
                <a:gd name="T4" fmla="*/ 2 w 24"/>
                <a:gd name="T5" fmla="*/ 14 h 14"/>
                <a:gd name="T6" fmla="*/ 24 w 24"/>
                <a:gd name="T7" fmla="*/ 1 h 14"/>
                <a:gd name="T8" fmla="*/ 23 w 24"/>
                <a:gd name="T9" fmla="*/ 1 h 14"/>
                <a:gd name="T10" fmla="*/ 23 w 24"/>
                <a:gd name="T11" fmla="*/ 1 h 14"/>
                <a:gd name="T12" fmla="*/ 23 w 24"/>
                <a:gd name="T13" fmla="*/ 0 h 14"/>
                <a:gd name="T14" fmla="*/ 23 w 24"/>
                <a:gd name="T15" fmla="*/ 0 h 14"/>
                <a:gd name="T16" fmla="*/ 23 w 24"/>
                <a:gd name="T17" fmla="*/ 0 h 14"/>
                <a:gd name="T18" fmla="*/ 23 w 24"/>
                <a:gd name="T19" fmla="*/ 0 h 14"/>
                <a:gd name="T20" fmla="*/ 23 w 24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4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35"/>
            <p:cNvSpPr/>
            <p:nvPr>
              <p:custDataLst>
                <p:tags r:id="rId230"/>
              </p:custDataLst>
            </p:nvPr>
          </p:nvSpPr>
          <p:spPr bwMode="auto">
            <a:xfrm>
              <a:off x="11595101" y="3981450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1 w 23"/>
                <a:gd name="T15" fmla="*/ 14 h 14"/>
                <a:gd name="T16" fmla="*/ 1 w 23"/>
                <a:gd name="T17" fmla="*/ 14 h 14"/>
                <a:gd name="T18" fmla="*/ 1 w 23"/>
                <a:gd name="T19" fmla="*/ 14 h 14"/>
                <a:gd name="T20" fmla="*/ 1 w 23"/>
                <a:gd name="T21" fmla="*/ 14 h 14"/>
                <a:gd name="T22" fmla="*/ 23 w 23"/>
                <a:gd name="T23" fmla="*/ 1 h 14"/>
                <a:gd name="T24" fmla="*/ 23 w 23"/>
                <a:gd name="T25" fmla="*/ 1 h 14"/>
                <a:gd name="T26" fmla="*/ 23 w 23"/>
                <a:gd name="T27" fmla="*/ 1 h 14"/>
                <a:gd name="T28" fmla="*/ 23 w 23"/>
                <a:gd name="T29" fmla="*/ 1 h 14"/>
                <a:gd name="T30" fmla="*/ 23 w 23"/>
                <a:gd name="T31" fmla="*/ 1 h 14"/>
                <a:gd name="T32" fmla="*/ 22 w 23"/>
                <a:gd name="T33" fmla="*/ 1 h 14"/>
                <a:gd name="T34" fmla="*/ 22 w 23"/>
                <a:gd name="T35" fmla="*/ 1 h 14"/>
                <a:gd name="T36" fmla="*/ 22 w 23"/>
                <a:gd name="T37" fmla="*/ 0 h 14"/>
                <a:gd name="T38" fmla="*/ 22 w 23"/>
                <a:gd name="T39" fmla="*/ 0 h 14"/>
                <a:gd name="T40" fmla="*/ 22 w 23"/>
                <a:gd name="T41" fmla="*/ 0 h 14"/>
                <a:gd name="T42" fmla="*/ 22 w 23"/>
                <a:gd name="T43" fmla="*/ 0 h 14"/>
                <a:gd name="T44" fmla="*/ 22 w 23"/>
                <a:gd name="T4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36"/>
            <p:cNvSpPr/>
            <p:nvPr>
              <p:custDataLst>
                <p:tags r:id="rId231"/>
              </p:custDataLst>
            </p:nvPr>
          </p:nvSpPr>
          <p:spPr bwMode="auto">
            <a:xfrm>
              <a:off x="11598276" y="3983038"/>
              <a:ext cx="44450" cy="28575"/>
            </a:xfrm>
            <a:custGeom>
              <a:avLst/>
              <a:gdLst>
                <a:gd name="T0" fmla="*/ 22 w 24"/>
                <a:gd name="T1" fmla="*/ 0 h 15"/>
                <a:gd name="T2" fmla="*/ 0 w 24"/>
                <a:gd name="T3" fmla="*/ 13 h 15"/>
                <a:gd name="T4" fmla="*/ 0 w 24"/>
                <a:gd name="T5" fmla="*/ 13 h 15"/>
                <a:gd name="T6" fmla="*/ 0 w 24"/>
                <a:gd name="T7" fmla="*/ 13 h 15"/>
                <a:gd name="T8" fmla="*/ 1 w 24"/>
                <a:gd name="T9" fmla="*/ 14 h 15"/>
                <a:gd name="T10" fmla="*/ 1 w 24"/>
                <a:gd name="T11" fmla="*/ 15 h 15"/>
                <a:gd name="T12" fmla="*/ 1 w 24"/>
                <a:gd name="T13" fmla="*/ 15 h 15"/>
                <a:gd name="T14" fmla="*/ 1 w 24"/>
                <a:gd name="T15" fmla="*/ 15 h 15"/>
                <a:gd name="T16" fmla="*/ 24 w 24"/>
                <a:gd name="T17" fmla="*/ 2 h 15"/>
                <a:gd name="T18" fmla="*/ 22 w 2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37"/>
            <p:cNvSpPr/>
            <p:nvPr>
              <p:custDataLst>
                <p:tags r:id="rId232"/>
              </p:custDataLst>
            </p:nvPr>
          </p:nvSpPr>
          <p:spPr bwMode="auto">
            <a:xfrm>
              <a:off x="11599863" y="3987800"/>
              <a:ext cx="46038" cy="25400"/>
            </a:xfrm>
            <a:custGeom>
              <a:avLst/>
              <a:gdLst>
                <a:gd name="T0" fmla="*/ 23 w 24"/>
                <a:gd name="T1" fmla="*/ 0 h 14"/>
                <a:gd name="T2" fmla="*/ 0 w 24"/>
                <a:gd name="T3" fmla="*/ 13 h 14"/>
                <a:gd name="T4" fmla="*/ 0 w 24"/>
                <a:gd name="T5" fmla="*/ 13 h 14"/>
                <a:gd name="T6" fmla="*/ 2 w 24"/>
                <a:gd name="T7" fmla="*/ 14 h 14"/>
                <a:gd name="T8" fmla="*/ 2 w 24"/>
                <a:gd name="T9" fmla="*/ 14 h 14"/>
                <a:gd name="T10" fmla="*/ 2 w 24"/>
                <a:gd name="T11" fmla="*/ 14 h 14"/>
                <a:gd name="T12" fmla="*/ 24 w 24"/>
                <a:gd name="T13" fmla="*/ 1 h 14"/>
                <a:gd name="T14" fmla="*/ 23 w 2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38"/>
            <p:cNvSpPr/>
            <p:nvPr>
              <p:custDataLst>
                <p:tags r:id="rId233"/>
              </p:custDataLst>
            </p:nvPr>
          </p:nvSpPr>
          <p:spPr bwMode="auto">
            <a:xfrm>
              <a:off x="11603038" y="3989388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0 w 23"/>
                <a:gd name="T7" fmla="*/ 13 h 14"/>
                <a:gd name="T8" fmla="*/ 1 w 23"/>
                <a:gd name="T9" fmla="*/ 14 h 14"/>
                <a:gd name="T10" fmla="*/ 23 w 23"/>
                <a:gd name="T11" fmla="*/ 1 h 14"/>
                <a:gd name="T12" fmla="*/ 22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39"/>
            <p:cNvSpPr/>
            <p:nvPr>
              <p:custDataLst>
                <p:tags r:id="rId234"/>
              </p:custDataLst>
            </p:nvPr>
          </p:nvSpPr>
          <p:spPr bwMode="auto">
            <a:xfrm>
              <a:off x="11604626" y="3990975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1 w 23"/>
                <a:gd name="T5" fmla="*/ 15 h 15"/>
                <a:gd name="T6" fmla="*/ 1 w 23"/>
                <a:gd name="T7" fmla="*/ 15 h 15"/>
                <a:gd name="T8" fmla="*/ 1 w 23"/>
                <a:gd name="T9" fmla="*/ 15 h 15"/>
                <a:gd name="T10" fmla="*/ 1 w 23"/>
                <a:gd name="T11" fmla="*/ 15 h 15"/>
                <a:gd name="T12" fmla="*/ 23 w 23"/>
                <a:gd name="T13" fmla="*/ 2 h 15"/>
                <a:gd name="T14" fmla="*/ 23 w 23"/>
                <a:gd name="T15" fmla="*/ 2 h 15"/>
                <a:gd name="T16" fmla="*/ 23 w 23"/>
                <a:gd name="T17" fmla="*/ 2 h 15"/>
                <a:gd name="T18" fmla="*/ 23 w 23"/>
                <a:gd name="T19" fmla="*/ 1 h 15"/>
                <a:gd name="T20" fmla="*/ 23 w 23"/>
                <a:gd name="T21" fmla="*/ 1 h 15"/>
                <a:gd name="T22" fmla="*/ 22 w 23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40"/>
            <p:cNvSpPr/>
            <p:nvPr>
              <p:custDataLst>
                <p:tags r:id="rId235"/>
              </p:custDataLst>
            </p:nvPr>
          </p:nvSpPr>
          <p:spPr bwMode="auto">
            <a:xfrm>
              <a:off x="11607801" y="3994150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0 w 23"/>
                <a:gd name="T7" fmla="*/ 13 h 14"/>
                <a:gd name="T8" fmla="*/ 0 w 23"/>
                <a:gd name="T9" fmla="*/ 13 h 14"/>
                <a:gd name="T10" fmla="*/ 1 w 23"/>
                <a:gd name="T11" fmla="*/ 13 h 14"/>
                <a:gd name="T12" fmla="*/ 1 w 23"/>
                <a:gd name="T13" fmla="*/ 13 h 14"/>
                <a:gd name="T14" fmla="*/ 1 w 23"/>
                <a:gd name="T15" fmla="*/ 14 h 14"/>
                <a:gd name="T16" fmla="*/ 1 w 23"/>
                <a:gd name="T17" fmla="*/ 14 h 14"/>
                <a:gd name="T18" fmla="*/ 23 w 23"/>
                <a:gd name="T19" fmla="*/ 1 h 14"/>
                <a:gd name="T20" fmla="*/ 22 w 23"/>
                <a:gd name="T21" fmla="*/ 0 h 14"/>
                <a:gd name="T22" fmla="*/ 22 w 23"/>
                <a:gd name="T23" fmla="*/ 0 h 14"/>
                <a:gd name="T24" fmla="*/ 22 w 23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1"/>
            <p:cNvSpPr/>
            <p:nvPr>
              <p:custDataLst>
                <p:tags r:id="rId236"/>
              </p:custDataLst>
            </p:nvPr>
          </p:nvSpPr>
          <p:spPr bwMode="auto">
            <a:xfrm>
              <a:off x="11609388" y="3997325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22 w 24"/>
                <a:gd name="T3" fmla="*/ 0 h 15"/>
                <a:gd name="T4" fmla="*/ 0 w 24"/>
                <a:gd name="T5" fmla="*/ 13 h 15"/>
                <a:gd name="T6" fmla="*/ 1 w 24"/>
                <a:gd name="T7" fmla="*/ 14 h 15"/>
                <a:gd name="T8" fmla="*/ 1 w 24"/>
                <a:gd name="T9" fmla="*/ 15 h 15"/>
                <a:gd name="T10" fmla="*/ 1 w 24"/>
                <a:gd name="T11" fmla="*/ 15 h 15"/>
                <a:gd name="T12" fmla="*/ 1 w 24"/>
                <a:gd name="T13" fmla="*/ 15 h 15"/>
                <a:gd name="T14" fmla="*/ 24 w 24"/>
                <a:gd name="T15" fmla="*/ 2 h 15"/>
                <a:gd name="T16" fmla="*/ 23 w 24"/>
                <a:gd name="T17" fmla="*/ 0 h 15"/>
                <a:gd name="T18" fmla="*/ 23 w 24"/>
                <a:gd name="T19" fmla="*/ 0 h 15"/>
                <a:gd name="T20" fmla="*/ 22 w 24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42"/>
            <p:cNvSpPr/>
            <p:nvPr>
              <p:custDataLst>
                <p:tags r:id="rId237"/>
              </p:custDataLst>
            </p:nvPr>
          </p:nvSpPr>
          <p:spPr bwMode="auto">
            <a:xfrm>
              <a:off x="11610976" y="4000500"/>
              <a:ext cx="46038" cy="28575"/>
            </a:xfrm>
            <a:custGeom>
              <a:avLst/>
              <a:gdLst>
                <a:gd name="T0" fmla="*/ 23 w 24"/>
                <a:gd name="T1" fmla="*/ 0 h 15"/>
                <a:gd name="T2" fmla="*/ 0 w 24"/>
                <a:gd name="T3" fmla="*/ 13 h 15"/>
                <a:gd name="T4" fmla="*/ 0 w 24"/>
                <a:gd name="T5" fmla="*/ 13 h 15"/>
                <a:gd name="T6" fmla="*/ 1 w 24"/>
                <a:gd name="T7" fmla="*/ 13 h 15"/>
                <a:gd name="T8" fmla="*/ 1 w 24"/>
                <a:gd name="T9" fmla="*/ 13 h 15"/>
                <a:gd name="T10" fmla="*/ 2 w 24"/>
                <a:gd name="T11" fmla="*/ 15 h 15"/>
                <a:gd name="T12" fmla="*/ 2 w 24"/>
                <a:gd name="T13" fmla="*/ 15 h 15"/>
                <a:gd name="T14" fmla="*/ 2 w 24"/>
                <a:gd name="T15" fmla="*/ 15 h 15"/>
                <a:gd name="T16" fmla="*/ 24 w 24"/>
                <a:gd name="T17" fmla="*/ 2 h 15"/>
                <a:gd name="T18" fmla="*/ 24 w 24"/>
                <a:gd name="T19" fmla="*/ 1 h 15"/>
                <a:gd name="T20" fmla="*/ 24 w 24"/>
                <a:gd name="T21" fmla="*/ 1 h 15"/>
                <a:gd name="T22" fmla="*/ 24 w 24"/>
                <a:gd name="T23" fmla="*/ 1 h 15"/>
                <a:gd name="T24" fmla="*/ 24 w 24"/>
                <a:gd name="T25" fmla="*/ 1 h 15"/>
                <a:gd name="T26" fmla="*/ 24 w 24"/>
                <a:gd name="T27" fmla="*/ 1 h 15"/>
                <a:gd name="T28" fmla="*/ 24 w 24"/>
                <a:gd name="T29" fmla="*/ 1 h 15"/>
                <a:gd name="T30" fmla="*/ 23 w 24"/>
                <a:gd name="T3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5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43"/>
            <p:cNvSpPr/>
            <p:nvPr>
              <p:custDataLst>
                <p:tags r:id="rId238"/>
              </p:custDataLst>
            </p:nvPr>
          </p:nvSpPr>
          <p:spPr bwMode="auto">
            <a:xfrm>
              <a:off x="11614151" y="4003675"/>
              <a:ext cx="47625" cy="33338"/>
            </a:xfrm>
            <a:custGeom>
              <a:avLst/>
              <a:gdLst>
                <a:gd name="T0" fmla="*/ 22 w 25"/>
                <a:gd name="T1" fmla="*/ 0 h 17"/>
                <a:gd name="T2" fmla="*/ 22 w 25"/>
                <a:gd name="T3" fmla="*/ 0 h 17"/>
                <a:gd name="T4" fmla="*/ 0 w 25"/>
                <a:gd name="T5" fmla="*/ 13 h 17"/>
                <a:gd name="T6" fmla="*/ 0 w 25"/>
                <a:gd name="T7" fmla="*/ 13 h 17"/>
                <a:gd name="T8" fmla="*/ 2 w 25"/>
                <a:gd name="T9" fmla="*/ 17 h 17"/>
                <a:gd name="T10" fmla="*/ 2 w 25"/>
                <a:gd name="T11" fmla="*/ 17 h 17"/>
                <a:gd name="T12" fmla="*/ 3 w 25"/>
                <a:gd name="T13" fmla="*/ 17 h 17"/>
                <a:gd name="T14" fmla="*/ 3 w 25"/>
                <a:gd name="T15" fmla="*/ 17 h 17"/>
                <a:gd name="T16" fmla="*/ 3 w 25"/>
                <a:gd name="T17" fmla="*/ 17 h 17"/>
                <a:gd name="T18" fmla="*/ 25 w 25"/>
                <a:gd name="T19" fmla="*/ 4 h 17"/>
                <a:gd name="T20" fmla="*/ 23 w 25"/>
                <a:gd name="T21" fmla="*/ 1 h 17"/>
                <a:gd name="T22" fmla="*/ 23 w 25"/>
                <a:gd name="T23" fmla="*/ 1 h 17"/>
                <a:gd name="T24" fmla="*/ 22 w 25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7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2" y="15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4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44"/>
            <p:cNvSpPr/>
            <p:nvPr>
              <p:custDataLst>
                <p:tags r:id="rId239"/>
              </p:custDataLst>
            </p:nvPr>
          </p:nvSpPr>
          <p:spPr bwMode="auto">
            <a:xfrm>
              <a:off x="11620501" y="4011613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1 w 23"/>
                <a:gd name="T7" fmla="*/ 15 h 15"/>
                <a:gd name="T8" fmla="*/ 1 w 23"/>
                <a:gd name="T9" fmla="*/ 15 h 15"/>
                <a:gd name="T10" fmla="*/ 23 w 23"/>
                <a:gd name="T11" fmla="*/ 3 h 15"/>
                <a:gd name="T12" fmla="*/ 23 w 23"/>
                <a:gd name="T13" fmla="*/ 2 h 15"/>
                <a:gd name="T14" fmla="*/ 23 w 23"/>
                <a:gd name="T15" fmla="*/ 2 h 15"/>
                <a:gd name="T16" fmla="*/ 23 w 23"/>
                <a:gd name="T17" fmla="*/ 2 h 15"/>
                <a:gd name="T18" fmla="*/ 23 w 23"/>
                <a:gd name="T19" fmla="*/ 2 h 15"/>
                <a:gd name="T20" fmla="*/ 23 w 23"/>
                <a:gd name="T21" fmla="*/ 2 h 15"/>
                <a:gd name="T22" fmla="*/ 23 w 23"/>
                <a:gd name="T23" fmla="*/ 2 h 15"/>
                <a:gd name="T24" fmla="*/ 23 w 23"/>
                <a:gd name="T25" fmla="*/ 2 h 15"/>
                <a:gd name="T26" fmla="*/ 23 w 23"/>
                <a:gd name="T27" fmla="*/ 2 h 15"/>
                <a:gd name="T28" fmla="*/ 22 w 23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45"/>
            <p:cNvSpPr/>
            <p:nvPr>
              <p:custDataLst>
                <p:tags r:id="rId240"/>
              </p:custDataLst>
            </p:nvPr>
          </p:nvSpPr>
          <p:spPr bwMode="auto">
            <a:xfrm>
              <a:off x="11622088" y="4017963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2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46"/>
            <p:cNvSpPr/>
            <p:nvPr>
              <p:custDataLst>
                <p:tags r:id="rId241"/>
              </p:custDataLst>
            </p:nvPr>
          </p:nvSpPr>
          <p:spPr bwMode="auto">
            <a:xfrm>
              <a:off x="11623676" y="4019550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1 w 23"/>
                <a:gd name="T7" fmla="*/ 15 h 15"/>
                <a:gd name="T8" fmla="*/ 1 w 23"/>
                <a:gd name="T9" fmla="*/ 15 h 15"/>
                <a:gd name="T10" fmla="*/ 1 w 23"/>
                <a:gd name="T11" fmla="*/ 15 h 15"/>
                <a:gd name="T12" fmla="*/ 23 w 23"/>
                <a:gd name="T13" fmla="*/ 2 h 15"/>
                <a:gd name="T14" fmla="*/ 22 w 2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247"/>
            <p:cNvSpPr/>
            <p:nvPr>
              <p:custDataLst>
                <p:tags r:id="rId242"/>
              </p:custDataLst>
            </p:nvPr>
          </p:nvSpPr>
          <p:spPr bwMode="auto">
            <a:xfrm>
              <a:off x="11626851" y="4022725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0 w 23"/>
                <a:gd name="T7" fmla="*/ 14 h 14"/>
                <a:gd name="T8" fmla="*/ 0 w 23"/>
                <a:gd name="T9" fmla="*/ 14 h 14"/>
                <a:gd name="T10" fmla="*/ 23 w 23"/>
                <a:gd name="T11" fmla="*/ 1 h 14"/>
                <a:gd name="T12" fmla="*/ 22 w 23"/>
                <a:gd name="T13" fmla="*/ 1 h 14"/>
                <a:gd name="T14" fmla="*/ 22 w 23"/>
                <a:gd name="T15" fmla="*/ 1 h 14"/>
                <a:gd name="T16" fmla="*/ 22 w 2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48"/>
            <p:cNvSpPr/>
            <p:nvPr>
              <p:custDataLst>
                <p:tags r:id="rId243"/>
              </p:custDataLst>
            </p:nvPr>
          </p:nvSpPr>
          <p:spPr bwMode="auto">
            <a:xfrm>
              <a:off x="11626851" y="4025900"/>
              <a:ext cx="42863" cy="25400"/>
            </a:xfrm>
            <a:custGeom>
              <a:avLst/>
              <a:gdLst>
                <a:gd name="T0" fmla="*/ 23 w 23"/>
                <a:gd name="T1" fmla="*/ 0 h 14"/>
                <a:gd name="T2" fmla="*/ 23 w 23"/>
                <a:gd name="T3" fmla="*/ 0 h 14"/>
                <a:gd name="T4" fmla="*/ 0 w 23"/>
                <a:gd name="T5" fmla="*/ 13 h 14"/>
                <a:gd name="T6" fmla="*/ 1 w 23"/>
                <a:gd name="T7" fmla="*/ 14 h 14"/>
                <a:gd name="T8" fmla="*/ 23 w 23"/>
                <a:gd name="T9" fmla="*/ 2 h 14"/>
                <a:gd name="T10" fmla="*/ 23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49"/>
            <p:cNvSpPr/>
            <p:nvPr>
              <p:custDataLst>
                <p:tags r:id="rId244"/>
              </p:custDataLst>
            </p:nvPr>
          </p:nvSpPr>
          <p:spPr bwMode="auto">
            <a:xfrm>
              <a:off x="11628438" y="4029075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2 h 14"/>
                <a:gd name="T6" fmla="*/ 0 w 23"/>
                <a:gd name="T7" fmla="*/ 13 h 14"/>
                <a:gd name="T8" fmla="*/ 0 w 23"/>
                <a:gd name="T9" fmla="*/ 14 h 14"/>
                <a:gd name="T10" fmla="*/ 0 w 23"/>
                <a:gd name="T11" fmla="*/ 14 h 14"/>
                <a:gd name="T12" fmla="*/ 23 w 23"/>
                <a:gd name="T13" fmla="*/ 1 h 14"/>
                <a:gd name="T14" fmla="*/ 22 w 23"/>
                <a:gd name="T15" fmla="*/ 0 h 14"/>
                <a:gd name="T16" fmla="*/ 22 w 23"/>
                <a:gd name="T17" fmla="*/ 0 h 14"/>
                <a:gd name="T18" fmla="*/ 22 w 23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50"/>
            <p:cNvSpPr/>
            <p:nvPr>
              <p:custDataLst>
                <p:tags r:id="rId245"/>
              </p:custDataLst>
            </p:nvPr>
          </p:nvSpPr>
          <p:spPr bwMode="auto">
            <a:xfrm>
              <a:off x="11628438" y="4030663"/>
              <a:ext cx="42863" cy="26988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3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51"/>
            <p:cNvSpPr/>
            <p:nvPr>
              <p:custDataLst>
                <p:tags r:id="rId246"/>
              </p:custDataLst>
            </p:nvPr>
          </p:nvSpPr>
          <p:spPr bwMode="auto">
            <a:xfrm>
              <a:off x="11630026" y="4032250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0 w 23"/>
                <a:gd name="T7" fmla="*/ 14 h 15"/>
                <a:gd name="T8" fmla="*/ 0 w 23"/>
                <a:gd name="T9" fmla="*/ 14 h 15"/>
                <a:gd name="T10" fmla="*/ 0 w 23"/>
                <a:gd name="T11" fmla="*/ 14 h 15"/>
                <a:gd name="T12" fmla="*/ 0 w 23"/>
                <a:gd name="T13" fmla="*/ 15 h 15"/>
                <a:gd name="T14" fmla="*/ 23 w 23"/>
                <a:gd name="T15" fmla="*/ 2 h 15"/>
                <a:gd name="T16" fmla="*/ 22 w 23"/>
                <a:gd name="T17" fmla="*/ 1 h 15"/>
                <a:gd name="T18" fmla="*/ 22 w 23"/>
                <a:gd name="T19" fmla="*/ 1 h 15"/>
                <a:gd name="T20" fmla="*/ 22 w 23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52"/>
            <p:cNvSpPr/>
            <p:nvPr>
              <p:custDataLst>
                <p:tags r:id="rId247"/>
              </p:custDataLst>
            </p:nvPr>
          </p:nvSpPr>
          <p:spPr bwMode="auto">
            <a:xfrm>
              <a:off x="11630026" y="4037013"/>
              <a:ext cx="44450" cy="26988"/>
            </a:xfrm>
            <a:custGeom>
              <a:avLst/>
              <a:gdLst>
                <a:gd name="T0" fmla="*/ 23 w 23"/>
                <a:gd name="T1" fmla="*/ 0 h 14"/>
                <a:gd name="T2" fmla="*/ 23 w 23"/>
                <a:gd name="T3" fmla="*/ 0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1 h 14"/>
                <a:gd name="T16" fmla="*/ 23 w 23"/>
                <a:gd name="T17" fmla="*/ 0 h 14"/>
                <a:gd name="T18" fmla="*/ 23 w 23"/>
                <a:gd name="T19" fmla="*/ 0 h 14"/>
                <a:gd name="T20" fmla="*/ 23 w 23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53"/>
            <p:cNvSpPr/>
            <p:nvPr>
              <p:custDataLst>
                <p:tags r:id="rId248"/>
              </p:custDataLst>
            </p:nvPr>
          </p:nvSpPr>
          <p:spPr bwMode="auto">
            <a:xfrm>
              <a:off x="11631613" y="4038600"/>
              <a:ext cx="44450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0 w 23"/>
                <a:gd name="T7" fmla="*/ 14 h 15"/>
                <a:gd name="T8" fmla="*/ 0 w 23"/>
                <a:gd name="T9" fmla="*/ 14 h 15"/>
                <a:gd name="T10" fmla="*/ 0 w 23"/>
                <a:gd name="T11" fmla="*/ 14 h 15"/>
                <a:gd name="T12" fmla="*/ 0 w 23"/>
                <a:gd name="T13" fmla="*/ 15 h 15"/>
                <a:gd name="T14" fmla="*/ 0 w 23"/>
                <a:gd name="T15" fmla="*/ 15 h 15"/>
                <a:gd name="T16" fmla="*/ 0 w 23"/>
                <a:gd name="T17" fmla="*/ 15 h 15"/>
                <a:gd name="T18" fmla="*/ 0 w 23"/>
                <a:gd name="T19" fmla="*/ 15 h 15"/>
                <a:gd name="T20" fmla="*/ 23 w 23"/>
                <a:gd name="T21" fmla="*/ 2 h 15"/>
                <a:gd name="T22" fmla="*/ 22 w 23"/>
                <a:gd name="T23" fmla="*/ 1 h 15"/>
                <a:gd name="T24" fmla="*/ 22 w 23"/>
                <a:gd name="T25" fmla="*/ 1 h 15"/>
                <a:gd name="T26" fmla="*/ 22 w 23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54"/>
            <p:cNvSpPr/>
            <p:nvPr>
              <p:custDataLst>
                <p:tags r:id="rId249"/>
              </p:custDataLst>
            </p:nvPr>
          </p:nvSpPr>
          <p:spPr bwMode="auto">
            <a:xfrm>
              <a:off x="11631613" y="4041775"/>
              <a:ext cx="44450" cy="26988"/>
            </a:xfrm>
            <a:custGeom>
              <a:avLst/>
              <a:gdLst>
                <a:gd name="T0" fmla="*/ 23 w 23"/>
                <a:gd name="T1" fmla="*/ 0 h 14"/>
                <a:gd name="T2" fmla="*/ 23 w 23"/>
                <a:gd name="T3" fmla="*/ 0 h 14"/>
                <a:gd name="T4" fmla="*/ 0 w 23"/>
                <a:gd name="T5" fmla="*/ 13 h 14"/>
                <a:gd name="T6" fmla="*/ 0 w 23"/>
                <a:gd name="T7" fmla="*/ 13 h 14"/>
                <a:gd name="T8" fmla="*/ 0 w 23"/>
                <a:gd name="T9" fmla="*/ 13 h 14"/>
                <a:gd name="T10" fmla="*/ 0 w 23"/>
                <a:gd name="T11" fmla="*/ 13 h 14"/>
                <a:gd name="T12" fmla="*/ 1 w 23"/>
                <a:gd name="T13" fmla="*/ 14 h 14"/>
                <a:gd name="T14" fmla="*/ 1 w 23"/>
                <a:gd name="T15" fmla="*/ 14 h 14"/>
                <a:gd name="T16" fmla="*/ 1 w 23"/>
                <a:gd name="T17" fmla="*/ 14 h 14"/>
                <a:gd name="T18" fmla="*/ 23 w 23"/>
                <a:gd name="T19" fmla="*/ 1 h 14"/>
                <a:gd name="T20" fmla="*/ 23 w 23"/>
                <a:gd name="T21" fmla="*/ 0 h 14"/>
                <a:gd name="T22" fmla="*/ 23 w 23"/>
                <a:gd name="T23" fmla="*/ 0 h 14"/>
                <a:gd name="T24" fmla="*/ 23 w 23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55"/>
            <p:cNvSpPr/>
            <p:nvPr>
              <p:custDataLst>
                <p:tags r:id="rId250"/>
              </p:custDataLst>
            </p:nvPr>
          </p:nvSpPr>
          <p:spPr bwMode="auto">
            <a:xfrm>
              <a:off x="11633201" y="4044950"/>
              <a:ext cx="42863" cy="28575"/>
            </a:xfrm>
            <a:custGeom>
              <a:avLst/>
              <a:gdLst>
                <a:gd name="T0" fmla="*/ 22 w 22"/>
                <a:gd name="T1" fmla="*/ 0 h 15"/>
                <a:gd name="T2" fmla="*/ 0 w 22"/>
                <a:gd name="T3" fmla="*/ 13 h 15"/>
                <a:gd name="T4" fmla="*/ 0 w 22"/>
                <a:gd name="T5" fmla="*/ 13 h 15"/>
                <a:gd name="T6" fmla="*/ 0 w 22"/>
                <a:gd name="T7" fmla="*/ 14 h 15"/>
                <a:gd name="T8" fmla="*/ 0 w 22"/>
                <a:gd name="T9" fmla="*/ 15 h 15"/>
                <a:gd name="T10" fmla="*/ 22 w 22"/>
                <a:gd name="T11" fmla="*/ 2 h 15"/>
                <a:gd name="T12" fmla="*/ 22 w 22"/>
                <a:gd name="T13" fmla="*/ 1 h 15"/>
                <a:gd name="T14" fmla="*/ 22 w 22"/>
                <a:gd name="T15" fmla="*/ 1 h 15"/>
                <a:gd name="T16" fmla="*/ 22 w 2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56"/>
            <p:cNvSpPr/>
            <p:nvPr>
              <p:custDataLst>
                <p:tags r:id="rId251"/>
              </p:custDataLst>
            </p:nvPr>
          </p:nvSpPr>
          <p:spPr bwMode="auto">
            <a:xfrm>
              <a:off x="11633201" y="4048125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4 h 14"/>
                <a:gd name="T8" fmla="*/ 23 w 23"/>
                <a:gd name="T9" fmla="*/ 1 h 14"/>
                <a:gd name="T10" fmla="*/ 22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57"/>
            <p:cNvSpPr/>
            <p:nvPr>
              <p:custDataLst>
                <p:tags r:id="rId252"/>
              </p:custDataLst>
            </p:nvPr>
          </p:nvSpPr>
          <p:spPr bwMode="auto">
            <a:xfrm>
              <a:off x="11633201" y="4049713"/>
              <a:ext cx="44450" cy="28575"/>
            </a:xfrm>
            <a:custGeom>
              <a:avLst/>
              <a:gdLst>
                <a:gd name="T0" fmla="*/ 23 w 23"/>
                <a:gd name="T1" fmla="*/ 0 h 15"/>
                <a:gd name="T2" fmla="*/ 23 w 23"/>
                <a:gd name="T3" fmla="*/ 0 h 15"/>
                <a:gd name="T4" fmla="*/ 0 w 23"/>
                <a:gd name="T5" fmla="*/ 13 h 15"/>
                <a:gd name="T6" fmla="*/ 1 w 23"/>
                <a:gd name="T7" fmla="*/ 15 h 15"/>
                <a:gd name="T8" fmla="*/ 23 w 23"/>
                <a:gd name="T9" fmla="*/ 2 h 15"/>
                <a:gd name="T10" fmla="*/ 23 w 2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58"/>
            <p:cNvSpPr/>
            <p:nvPr>
              <p:custDataLst>
                <p:tags r:id="rId253"/>
              </p:custDataLst>
            </p:nvPr>
          </p:nvSpPr>
          <p:spPr bwMode="auto">
            <a:xfrm>
              <a:off x="11636376" y="4054475"/>
              <a:ext cx="41275" cy="25400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4 h 14"/>
                <a:gd name="T12" fmla="*/ 22 w 22"/>
                <a:gd name="T13" fmla="*/ 1 h 14"/>
                <a:gd name="T14" fmla="*/ 22 w 22"/>
                <a:gd name="T15" fmla="*/ 0 h 14"/>
                <a:gd name="T16" fmla="*/ 22 w 22"/>
                <a:gd name="T17" fmla="*/ 0 h 14"/>
                <a:gd name="T18" fmla="*/ 22 w 22"/>
                <a:gd name="T19" fmla="*/ 0 h 14"/>
                <a:gd name="T20" fmla="*/ 22 w 22"/>
                <a:gd name="T21" fmla="*/ 0 h 14"/>
                <a:gd name="T22" fmla="*/ 22 w 22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59"/>
            <p:cNvSpPr/>
            <p:nvPr>
              <p:custDataLst>
                <p:tags r:id="rId254"/>
              </p:custDataLst>
            </p:nvPr>
          </p:nvSpPr>
          <p:spPr bwMode="auto">
            <a:xfrm>
              <a:off x="11636376" y="4056063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4 h 14"/>
                <a:gd name="T10" fmla="*/ 0 w 22"/>
                <a:gd name="T11" fmla="*/ 14 h 14"/>
                <a:gd name="T12" fmla="*/ 0 w 22"/>
                <a:gd name="T13" fmla="*/ 14 h 14"/>
                <a:gd name="T14" fmla="*/ 0 w 22"/>
                <a:gd name="T15" fmla="*/ 14 h 14"/>
                <a:gd name="T16" fmla="*/ 22 w 22"/>
                <a:gd name="T17" fmla="*/ 1 h 14"/>
                <a:gd name="T18" fmla="*/ 22 w 22"/>
                <a:gd name="T19" fmla="*/ 0 h 14"/>
                <a:gd name="T20" fmla="*/ 22 w 22"/>
                <a:gd name="T21" fmla="*/ 0 h 14"/>
                <a:gd name="T22" fmla="*/ 22 w 22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60"/>
            <p:cNvSpPr/>
            <p:nvPr>
              <p:custDataLst>
                <p:tags r:id="rId255"/>
              </p:custDataLst>
            </p:nvPr>
          </p:nvSpPr>
          <p:spPr bwMode="auto">
            <a:xfrm>
              <a:off x="11636376" y="4057650"/>
              <a:ext cx="41275" cy="28575"/>
            </a:xfrm>
            <a:custGeom>
              <a:avLst/>
              <a:gdLst>
                <a:gd name="T0" fmla="*/ 22 w 22"/>
                <a:gd name="T1" fmla="*/ 0 h 15"/>
                <a:gd name="T2" fmla="*/ 0 w 22"/>
                <a:gd name="T3" fmla="*/ 13 h 15"/>
                <a:gd name="T4" fmla="*/ 0 w 22"/>
                <a:gd name="T5" fmla="*/ 15 h 15"/>
                <a:gd name="T6" fmla="*/ 22 w 22"/>
                <a:gd name="T7" fmla="*/ 2 h 15"/>
                <a:gd name="T8" fmla="*/ 22 w 22"/>
                <a:gd name="T9" fmla="*/ 2 h 15"/>
                <a:gd name="T10" fmla="*/ 22 w 22"/>
                <a:gd name="T11" fmla="*/ 2 h 15"/>
                <a:gd name="T12" fmla="*/ 22 w 22"/>
                <a:gd name="T13" fmla="*/ 1 h 15"/>
                <a:gd name="T14" fmla="*/ 22 w 22"/>
                <a:gd name="T15" fmla="*/ 1 h 15"/>
                <a:gd name="T16" fmla="*/ 22 w 2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61"/>
            <p:cNvSpPr/>
            <p:nvPr>
              <p:custDataLst>
                <p:tags r:id="rId256"/>
              </p:custDataLst>
            </p:nvPr>
          </p:nvSpPr>
          <p:spPr bwMode="auto">
            <a:xfrm>
              <a:off x="11636376" y="4060825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4 h 14"/>
                <a:gd name="T8" fmla="*/ 0 w 22"/>
                <a:gd name="T9" fmla="*/ 14 h 14"/>
                <a:gd name="T10" fmla="*/ 0 w 22"/>
                <a:gd name="T11" fmla="*/ 14 h 14"/>
                <a:gd name="T12" fmla="*/ 22 w 22"/>
                <a:gd name="T13" fmla="*/ 1 h 14"/>
                <a:gd name="T14" fmla="*/ 22 w 22"/>
                <a:gd name="T15" fmla="*/ 0 h 14"/>
                <a:gd name="T16" fmla="*/ 22 w 22"/>
                <a:gd name="T17" fmla="*/ 0 h 14"/>
                <a:gd name="T18" fmla="*/ 22 w 2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62"/>
            <p:cNvSpPr/>
            <p:nvPr>
              <p:custDataLst>
                <p:tags r:id="rId257"/>
              </p:custDataLst>
            </p:nvPr>
          </p:nvSpPr>
          <p:spPr bwMode="auto">
            <a:xfrm>
              <a:off x="11636376" y="4064000"/>
              <a:ext cx="41275" cy="25400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4 h 14"/>
                <a:gd name="T10" fmla="*/ 0 w 22"/>
                <a:gd name="T11" fmla="*/ 14 h 14"/>
                <a:gd name="T12" fmla="*/ 0 w 22"/>
                <a:gd name="T13" fmla="*/ 14 h 14"/>
                <a:gd name="T14" fmla="*/ 0 w 22"/>
                <a:gd name="T15" fmla="*/ 14 h 14"/>
                <a:gd name="T16" fmla="*/ 0 w 22"/>
                <a:gd name="T17" fmla="*/ 14 h 14"/>
                <a:gd name="T18" fmla="*/ 0 w 22"/>
                <a:gd name="T19" fmla="*/ 14 h 14"/>
                <a:gd name="T20" fmla="*/ 0 w 22"/>
                <a:gd name="T21" fmla="*/ 14 h 14"/>
                <a:gd name="T22" fmla="*/ 0 w 22"/>
                <a:gd name="T23" fmla="*/ 14 h 14"/>
                <a:gd name="T24" fmla="*/ 0 w 22"/>
                <a:gd name="T25" fmla="*/ 14 h 14"/>
                <a:gd name="T26" fmla="*/ 0 w 22"/>
                <a:gd name="T27" fmla="*/ 14 h 14"/>
                <a:gd name="T28" fmla="*/ 0 w 22"/>
                <a:gd name="T29" fmla="*/ 14 h 14"/>
                <a:gd name="T30" fmla="*/ 0 w 22"/>
                <a:gd name="T31" fmla="*/ 14 h 14"/>
                <a:gd name="T32" fmla="*/ 22 w 22"/>
                <a:gd name="T33" fmla="*/ 1 h 14"/>
                <a:gd name="T34" fmla="*/ 22 w 22"/>
                <a:gd name="T35" fmla="*/ 1 h 14"/>
                <a:gd name="T36" fmla="*/ 22 w 22"/>
                <a:gd name="T37" fmla="*/ 1 h 14"/>
                <a:gd name="T38" fmla="*/ 22 w 22"/>
                <a:gd name="T39" fmla="*/ 1 h 14"/>
                <a:gd name="T40" fmla="*/ 22 w 22"/>
                <a:gd name="T41" fmla="*/ 1 h 14"/>
                <a:gd name="T42" fmla="*/ 22 w 22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63"/>
            <p:cNvSpPr/>
            <p:nvPr>
              <p:custDataLst>
                <p:tags r:id="rId258"/>
              </p:custDataLst>
            </p:nvPr>
          </p:nvSpPr>
          <p:spPr bwMode="auto">
            <a:xfrm>
              <a:off x="11636376" y="4065588"/>
              <a:ext cx="41275" cy="28575"/>
            </a:xfrm>
            <a:custGeom>
              <a:avLst/>
              <a:gdLst>
                <a:gd name="T0" fmla="*/ 22 w 22"/>
                <a:gd name="T1" fmla="*/ 0 h 15"/>
                <a:gd name="T2" fmla="*/ 0 w 22"/>
                <a:gd name="T3" fmla="*/ 13 h 15"/>
                <a:gd name="T4" fmla="*/ 0 w 22"/>
                <a:gd name="T5" fmla="*/ 13 h 15"/>
                <a:gd name="T6" fmla="*/ 0 w 22"/>
                <a:gd name="T7" fmla="*/ 13 h 15"/>
                <a:gd name="T8" fmla="*/ 0 w 22"/>
                <a:gd name="T9" fmla="*/ 13 h 15"/>
                <a:gd name="T10" fmla="*/ 0 w 22"/>
                <a:gd name="T11" fmla="*/ 13 h 15"/>
                <a:gd name="T12" fmla="*/ 0 w 22"/>
                <a:gd name="T13" fmla="*/ 13 h 15"/>
                <a:gd name="T14" fmla="*/ 0 w 22"/>
                <a:gd name="T15" fmla="*/ 13 h 15"/>
                <a:gd name="T16" fmla="*/ 0 w 22"/>
                <a:gd name="T17" fmla="*/ 14 h 15"/>
                <a:gd name="T18" fmla="*/ 0 w 22"/>
                <a:gd name="T19" fmla="*/ 14 h 15"/>
                <a:gd name="T20" fmla="*/ 0 w 22"/>
                <a:gd name="T21" fmla="*/ 14 h 15"/>
                <a:gd name="T22" fmla="*/ 0 w 22"/>
                <a:gd name="T23" fmla="*/ 15 h 15"/>
                <a:gd name="T24" fmla="*/ 22 w 22"/>
                <a:gd name="T25" fmla="*/ 2 h 15"/>
                <a:gd name="T26" fmla="*/ 22 w 22"/>
                <a:gd name="T27" fmla="*/ 2 h 15"/>
                <a:gd name="T28" fmla="*/ 22 w 22"/>
                <a:gd name="T29" fmla="*/ 0 h 15"/>
                <a:gd name="T30" fmla="*/ 22 w 22"/>
                <a:gd name="T3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64"/>
            <p:cNvSpPr/>
            <p:nvPr>
              <p:custDataLst>
                <p:tags r:id="rId259"/>
              </p:custDataLst>
            </p:nvPr>
          </p:nvSpPr>
          <p:spPr bwMode="auto">
            <a:xfrm>
              <a:off x="11636376" y="4068763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4 h 14"/>
                <a:gd name="T12" fmla="*/ 22 w 22"/>
                <a:gd name="T13" fmla="*/ 1 h 14"/>
                <a:gd name="T14" fmla="*/ 22 w 22"/>
                <a:gd name="T15" fmla="*/ 1 h 14"/>
                <a:gd name="T16" fmla="*/ 22 w 22"/>
                <a:gd name="T17" fmla="*/ 0 h 14"/>
                <a:gd name="T18" fmla="*/ 22 w 2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65"/>
            <p:cNvSpPr/>
            <p:nvPr>
              <p:custDataLst>
                <p:tags r:id="rId260"/>
              </p:custDataLst>
            </p:nvPr>
          </p:nvSpPr>
          <p:spPr bwMode="auto">
            <a:xfrm>
              <a:off x="11636376" y="4070350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4 h 14"/>
                <a:gd name="T6" fmla="*/ 0 w 22"/>
                <a:gd name="T7" fmla="*/ 14 h 14"/>
                <a:gd name="T8" fmla="*/ 22 w 22"/>
                <a:gd name="T9" fmla="*/ 1 h 14"/>
                <a:gd name="T10" fmla="*/ 22 w 22"/>
                <a:gd name="T11" fmla="*/ 0 h 14"/>
                <a:gd name="T12" fmla="*/ 22 w 22"/>
                <a:gd name="T13" fmla="*/ 0 h 14"/>
                <a:gd name="T14" fmla="*/ 22 w 22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66"/>
            <p:cNvSpPr/>
            <p:nvPr>
              <p:custDataLst>
                <p:tags r:id="rId261"/>
              </p:custDataLst>
            </p:nvPr>
          </p:nvSpPr>
          <p:spPr bwMode="auto">
            <a:xfrm>
              <a:off x="11636376" y="4073525"/>
              <a:ext cx="41275" cy="28575"/>
            </a:xfrm>
            <a:custGeom>
              <a:avLst/>
              <a:gdLst>
                <a:gd name="T0" fmla="*/ 22 w 22"/>
                <a:gd name="T1" fmla="*/ 0 h 15"/>
                <a:gd name="T2" fmla="*/ 0 w 22"/>
                <a:gd name="T3" fmla="*/ 13 h 15"/>
                <a:gd name="T4" fmla="*/ 0 w 22"/>
                <a:gd name="T5" fmla="*/ 14 h 15"/>
                <a:gd name="T6" fmla="*/ 0 w 22"/>
                <a:gd name="T7" fmla="*/ 15 h 15"/>
                <a:gd name="T8" fmla="*/ 22 w 22"/>
                <a:gd name="T9" fmla="*/ 2 h 15"/>
                <a:gd name="T10" fmla="*/ 22 w 22"/>
                <a:gd name="T11" fmla="*/ 2 h 15"/>
                <a:gd name="T12" fmla="*/ 22 w 22"/>
                <a:gd name="T13" fmla="*/ 1 h 15"/>
                <a:gd name="T14" fmla="*/ 22 w 22"/>
                <a:gd name="T15" fmla="*/ 1 h 15"/>
                <a:gd name="T16" fmla="*/ 22 w 22"/>
                <a:gd name="T17" fmla="*/ 1 h 15"/>
                <a:gd name="T18" fmla="*/ 22 w 22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67"/>
            <p:cNvSpPr/>
            <p:nvPr>
              <p:custDataLst>
                <p:tags r:id="rId262"/>
              </p:custDataLst>
            </p:nvPr>
          </p:nvSpPr>
          <p:spPr bwMode="auto">
            <a:xfrm>
              <a:off x="11633201" y="4076700"/>
              <a:ext cx="44450" cy="26988"/>
            </a:xfrm>
            <a:custGeom>
              <a:avLst/>
              <a:gdLst>
                <a:gd name="T0" fmla="*/ 23 w 23"/>
                <a:gd name="T1" fmla="*/ 0 h 14"/>
                <a:gd name="T2" fmla="*/ 1 w 23"/>
                <a:gd name="T3" fmla="*/ 13 h 14"/>
                <a:gd name="T4" fmla="*/ 1 w 23"/>
                <a:gd name="T5" fmla="*/ 13 h 14"/>
                <a:gd name="T6" fmla="*/ 0 w 23"/>
                <a:gd name="T7" fmla="*/ 14 h 14"/>
                <a:gd name="T8" fmla="*/ 23 w 23"/>
                <a:gd name="T9" fmla="*/ 1 h 14"/>
                <a:gd name="T10" fmla="*/ 23 w 23"/>
                <a:gd name="T11" fmla="*/ 1 h 14"/>
                <a:gd name="T12" fmla="*/ 23 w 23"/>
                <a:gd name="T13" fmla="*/ 0 h 14"/>
                <a:gd name="T14" fmla="*/ 23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68"/>
            <p:cNvSpPr/>
            <p:nvPr>
              <p:custDataLst>
                <p:tags r:id="rId263"/>
              </p:custDataLst>
            </p:nvPr>
          </p:nvSpPr>
          <p:spPr bwMode="auto">
            <a:xfrm>
              <a:off x="11633201" y="4078288"/>
              <a:ext cx="44450" cy="26988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13 h 14"/>
                <a:gd name="T4" fmla="*/ 0 w 23"/>
                <a:gd name="T5" fmla="*/ 14 h 14"/>
                <a:gd name="T6" fmla="*/ 22 w 23"/>
                <a:gd name="T7" fmla="*/ 2 h 14"/>
                <a:gd name="T8" fmla="*/ 23 w 2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69"/>
            <p:cNvSpPr/>
            <p:nvPr>
              <p:custDataLst>
                <p:tags r:id="rId264"/>
              </p:custDataLst>
            </p:nvPr>
          </p:nvSpPr>
          <p:spPr bwMode="auto">
            <a:xfrm>
              <a:off x="11633201" y="4083050"/>
              <a:ext cx="42863" cy="25400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2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3 h 14"/>
                <a:gd name="T12" fmla="*/ 0 w 22"/>
                <a:gd name="T13" fmla="*/ 14 h 14"/>
                <a:gd name="T14" fmla="*/ 0 w 22"/>
                <a:gd name="T15" fmla="*/ 14 h 14"/>
                <a:gd name="T16" fmla="*/ 22 w 22"/>
                <a:gd name="T17" fmla="*/ 1 h 14"/>
                <a:gd name="T18" fmla="*/ 22 w 2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70"/>
            <p:cNvSpPr/>
            <p:nvPr>
              <p:custDataLst>
                <p:tags r:id="rId265"/>
              </p:custDataLst>
            </p:nvPr>
          </p:nvSpPr>
          <p:spPr bwMode="auto">
            <a:xfrm>
              <a:off x="11631613" y="4084638"/>
              <a:ext cx="44450" cy="28575"/>
            </a:xfrm>
            <a:custGeom>
              <a:avLst/>
              <a:gdLst>
                <a:gd name="T0" fmla="*/ 23 w 23"/>
                <a:gd name="T1" fmla="*/ 0 h 15"/>
                <a:gd name="T2" fmla="*/ 1 w 23"/>
                <a:gd name="T3" fmla="*/ 13 h 15"/>
                <a:gd name="T4" fmla="*/ 0 w 23"/>
                <a:gd name="T5" fmla="*/ 15 h 15"/>
                <a:gd name="T6" fmla="*/ 22 w 23"/>
                <a:gd name="T7" fmla="*/ 2 h 15"/>
                <a:gd name="T8" fmla="*/ 22 w 23"/>
                <a:gd name="T9" fmla="*/ 2 h 15"/>
                <a:gd name="T10" fmla="*/ 23 w 23"/>
                <a:gd name="T11" fmla="*/ 0 h 15"/>
                <a:gd name="T12" fmla="*/ 23 w 2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71"/>
            <p:cNvSpPr/>
            <p:nvPr>
              <p:custDataLst>
                <p:tags r:id="rId266"/>
              </p:custDataLst>
            </p:nvPr>
          </p:nvSpPr>
          <p:spPr bwMode="auto">
            <a:xfrm>
              <a:off x="11630026" y="4087813"/>
              <a:ext cx="44450" cy="26988"/>
            </a:xfrm>
            <a:custGeom>
              <a:avLst/>
              <a:gdLst>
                <a:gd name="T0" fmla="*/ 23 w 23"/>
                <a:gd name="T1" fmla="*/ 0 h 14"/>
                <a:gd name="T2" fmla="*/ 1 w 23"/>
                <a:gd name="T3" fmla="*/ 13 h 14"/>
                <a:gd name="T4" fmla="*/ 1 w 23"/>
                <a:gd name="T5" fmla="*/ 13 h 14"/>
                <a:gd name="T6" fmla="*/ 1 w 23"/>
                <a:gd name="T7" fmla="*/ 13 h 14"/>
                <a:gd name="T8" fmla="*/ 0 w 23"/>
                <a:gd name="T9" fmla="*/ 13 h 14"/>
                <a:gd name="T10" fmla="*/ 0 w 23"/>
                <a:gd name="T11" fmla="*/ 13 h 14"/>
                <a:gd name="T12" fmla="*/ 0 w 23"/>
                <a:gd name="T13" fmla="*/ 13 h 14"/>
                <a:gd name="T14" fmla="*/ 0 w 23"/>
                <a:gd name="T15" fmla="*/ 14 h 14"/>
                <a:gd name="T16" fmla="*/ 0 w 23"/>
                <a:gd name="T17" fmla="*/ 14 h 14"/>
                <a:gd name="T18" fmla="*/ 0 w 23"/>
                <a:gd name="T19" fmla="*/ 14 h 14"/>
                <a:gd name="T20" fmla="*/ 22 w 23"/>
                <a:gd name="T21" fmla="*/ 2 h 14"/>
                <a:gd name="T22" fmla="*/ 22 w 23"/>
                <a:gd name="T23" fmla="*/ 1 h 14"/>
                <a:gd name="T24" fmla="*/ 22 w 23"/>
                <a:gd name="T25" fmla="*/ 1 h 14"/>
                <a:gd name="T26" fmla="*/ 22 w 23"/>
                <a:gd name="T27" fmla="*/ 1 h 14"/>
                <a:gd name="T28" fmla="*/ 23 w 23"/>
                <a:gd name="T29" fmla="*/ 0 h 14"/>
                <a:gd name="T30" fmla="*/ 23 w 23"/>
                <a:gd name="T3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72"/>
            <p:cNvSpPr/>
            <p:nvPr>
              <p:custDataLst>
                <p:tags r:id="rId267"/>
              </p:custDataLst>
            </p:nvPr>
          </p:nvSpPr>
          <p:spPr bwMode="auto">
            <a:xfrm>
              <a:off x="11620501" y="4092575"/>
              <a:ext cx="50800" cy="31750"/>
            </a:xfrm>
            <a:custGeom>
              <a:avLst/>
              <a:gdLst>
                <a:gd name="T0" fmla="*/ 27 w 27"/>
                <a:gd name="T1" fmla="*/ 0 h 17"/>
                <a:gd name="T2" fmla="*/ 5 w 27"/>
                <a:gd name="T3" fmla="*/ 12 h 17"/>
                <a:gd name="T4" fmla="*/ 4 w 27"/>
                <a:gd name="T5" fmla="*/ 13 h 17"/>
                <a:gd name="T6" fmla="*/ 4 w 27"/>
                <a:gd name="T7" fmla="*/ 13 h 17"/>
                <a:gd name="T8" fmla="*/ 4 w 27"/>
                <a:gd name="T9" fmla="*/ 13 h 17"/>
                <a:gd name="T10" fmla="*/ 4 w 27"/>
                <a:gd name="T11" fmla="*/ 13 h 17"/>
                <a:gd name="T12" fmla="*/ 4 w 27"/>
                <a:gd name="T13" fmla="*/ 13 h 17"/>
                <a:gd name="T14" fmla="*/ 4 w 27"/>
                <a:gd name="T15" fmla="*/ 13 h 17"/>
                <a:gd name="T16" fmla="*/ 4 w 27"/>
                <a:gd name="T17" fmla="*/ 13 h 17"/>
                <a:gd name="T18" fmla="*/ 4 w 27"/>
                <a:gd name="T19" fmla="*/ 13 h 17"/>
                <a:gd name="T20" fmla="*/ 4 w 27"/>
                <a:gd name="T21" fmla="*/ 13 h 17"/>
                <a:gd name="T22" fmla="*/ 4 w 27"/>
                <a:gd name="T23" fmla="*/ 13 h 17"/>
                <a:gd name="T24" fmla="*/ 0 w 27"/>
                <a:gd name="T25" fmla="*/ 17 h 17"/>
                <a:gd name="T26" fmla="*/ 0 w 27"/>
                <a:gd name="T27" fmla="*/ 17 h 17"/>
                <a:gd name="T28" fmla="*/ 22 w 27"/>
                <a:gd name="T29" fmla="*/ 4 h 17"/>
                <a:gd name="T30" fmla="*/ 22 w 27"/>
                <a:gd name="T31" fmla="*/ 4 h 17"/>
                <a:gd name="T32" fmla="*/ 22 w 27"/>
                <a:gd name="T33" fmla="*/ 4 h 17"/>
                <a:gd name="T34" fmla="*/ 25 w 27"/>
                <a:gd name="T35" fmla="*/ 3 h 17"/>
                <a:gd name="T36" fmla="*/ 25 w 27"/>
                <a:gd name="T37" fmla="*/ 3 h 17"/>
                <a:gd name="T38" fmla="*/ 25 w 27"/>
                <a:gd name="T39" fmla="*/ 2 h 17"/>
                <a:gd name="T40" fmla="*/ 25 w 27"/>
                <a:gd name="T41" fmla="*/ 2 h 17"/>
                <a:gd name="T42" fmla="*/ 25 w 27"/>
                <a:gd name="T43" fmla="*/ 2 h 17"/>
                <a:gd name="T44" fmla="*/ 25 w 27"/>
                <a:gd name="T45" fmla="*/ 2 h 17"/>
                <a:gd name="T46" fmla="*/ 25 w 27"/>
                <a:gd name="T47" fmla="*/ 2 h 17"/>
                <a:gd name="T48" fmla="*/ 25 w 27"/>
                <a:gd name="T49" fmla="*/ 2 h 17"/>
                <a:gd name="T50" fmla="*/ 25 w 27"/>
                <a:gd name="T51" fmla="*/ 2 h 17"/>
                <a:gd name="T52" fmla="*/ 25 w 27"/>
                <a:gd name="T53" fmla="*/ 2 h 17"/>
                <a:gd name="T54" fmla="*/ 25 w 27"/>
                <a:gd name="T55" fmla="*/ 2 h 17"/>
                <a:gd name="T56" fmla="*/ 25 w 27"/>
                <a:gd name="T57" fmla="*/ 2 h 17"/>
                <a:gd name="T58" fmla="*/ 26 w 27"/>
                <a:gd name="T59" fmla="*/ 2 h 17"/>
                <a:gd name="T60" fmla="*/ 26 w 27"/>
                <a:gd name="T61" fmla="*/ 1 h 17"/>
                <a:gd name="T62" fmla="*/ 26 w 27"/>
                <a:gd name="T63" fmla="*/ 1 h 17"/>
                <a:gd name="T64" fmla="*/ 26 w 27"/>
                <a:gd name="T65" fmla="*/ 1 h 17"/>
                <a:gd name="T66" fmla="*/ 26 w 27"/>
                <a:gd name="T67" fmla="*/ 1 h 17"/>
                <a:gd name="T68" fmla="*/ 26 w 27"/>
                <a:gd name="T69" fmla="*/ 1 h 17"/>
                <a:gd name="T70" fmla="*/ 26 w 27"/>
                <a:gd name="T71" fmla="*/ 1 h 17"/>
                <a:gd name="T72" fmla="*/ 26 w 27"/>
                <a:gd name="T73" fmla="*/ 1 h 17"/>
                <a:gd name="T74" fmla="*/ 26 w 27"/>
                <a:gd name="T75" fmla="*/ 1 h 17"/>
                <a:gd name="T76" fmla="*/ 26 w 27"/>
                <a:gd name="T77" fmla="*/ 1 h 17"/>
                <a:gd name="T78" fmla="*/ 26 w 27"/>
                <a:gd name="T79" fmla="*/ 1 h 17"/>
                <a:gd name="T80" fmla="*/ 27 w 27"/>
                <a:gd name="T8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" h="17">
                  <a:moveTo>
                    <a:pt x="27" y="0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5"/>
                    <a:pt x="2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6" y="2"/>
                    <a:pt x="26" y="2"/>
                  </a:cubicBezTo>
                  <a:cubicBezTo>
                    <a:pt x="26" y="2"/>
                    <a:pt x="26" y="2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73"/>
            <p:cNvSpPr>
              <a:spLocks noEditPoints="1"/>
            </p:cNvSpPr>
            <p:nvPr>
              <p:custDataLst>
                <p:tags r:id="rId268"/>
              </p:custDataLst>
            </p:nvPr>
          </p:nvSpPr>
          <p:spPr bwMode="auto">
            <a:xfrm>
              <a:off x="11514138" y="3881438"/>
              <a:ext cx="119063" cy="120650"/>
            </a:xfrm>
            <a:custGeom>
              <a:avLst/>
              <a:gdLst>
                <a:gd name="T0" fmla="*/ 41 w 63"/>
                <a:gd name="T1" fmla="*/ 63 h 64"/>
                <a:gd name="T2" fmla="*/ 41 w 63"/>
                <a:gd name="T3" fmla="*/ 60 h 64"/>
                <a:gd name="T4" fmla="*/ 41 w 63"/>
                <a:gd name="T5" fmla="*/ 60 h 64"/>
                <a:gd name="T6" fmla="*/ 41 w 63"/>
                <a:gd name="T7" fmla="*/ 55 h 64"/>
                <a:gd name="T8" fmla="*/ 41 w 63"/>
                <a:gd name="T9" fmla="*/ 54 h 64"/>
                <a:gd name="T10" fmla="*/ 40 w 63"/>
                <a:gd name="T11" fmla="*/ 51 h 64"/>
                <a:gd name="T12" fmla="*/ 63 w 63"/>
                <a:gd name="T13" fmla="*/ 47 h 64"/>
                <a:gd name="T14" fmla="*/ 63 w 63"/>
                <a:gd name="T15" fmla="*/ 48 h 64"/>
                <a:gd name="T16" fmla="*/ 63 w 63"/>
                <a:gd name="T17" fmla="*/ 50 h 64"/>
                <a:gd name="T18" fmla="*/ 41 w 63"/>
                <a:gd name="T19" fmla="*/ 64 h 64"/>
                <a:gd name="T20" fmla="*/ 39 w 63"/>
                <a:gd name="T21" fmla="*/ 48 h 64"/>
                <a:gd name="T22" fmla="*/ 38 w 63"/>
                <a:gd name="T23" fmla="*/ 46 h 64"/>
                <a:gd name="T24" fmla="*/ 63 w 63"/>
                <a:gd name="T25" fmla="*/ 45 h 64"/>
                <a:gd name="T26" fmla="*/ 37 w 63"/>
                <a:gd name="T27" fmla="*/ 43 h 64"/>
                <a:gd name="T28" fmla="*/ 63 w 63"/>
                <a:gd name="T29" fmla="*/ 43 h 64"/>
                <a:gd name="T30" fmla="*/ 63 w 63"/>
                <a:gd name="T31" fmla="*/ 42 h 64"/>
                <a:gd name="T32" fmla="*/ 37 w 63"/>
                <a:gd name="T33" fmla="*/ 42 h 64"/>
                <a:gd name="T34" fmla="*/ 36 w 63"/>
                <a:gd name="T35" fmla="*/ 40 h 64"/>
                <a:gd name="T36" fmla="*/ 62 w 63"/>
                <a:gd name="T37" fmla="*/ 39 h 64"/>
                <a:gd name="T38" fmla="*/ 62 w 63"/>
                <a:gd name="T39" fmla="*/ 37 h 64"/>
                <a:gd name="T40" fmla="*/ 35 w 63"/>
                <a:gd name="T41" fmla="*/ 38 h 64"/>
                <a:gd name="T42" fmla="*/ 33 w 63"/>
                <a:gd name="T43" fmla="*/ 35 h 64"/>
                <a:gd name="T44" fmla="*/ 61 w 63"/>
                <a:gd name="T45" fmla="*/ 35 h 64"/>
                <a:gd name="T46" fmla="*/ 61 w 63"/>
                <a:gd name="T47" fmla="*/ 35 h 64"/>
                <a:gd name="T48" fmla="*/ 30 w 63"/>
                <a:gd name="T49" fmla="*/ 31 h 64"/>
                <a:gd name="T50" fmla="*/ 60 w 63"/>
                <a:gd name="T51" fmla="*/ 32 h 64"/>
                <a:gd name="T52" fmla="*/ 58 w 63"/>
                <a:gd name="T53" fmla="*/ 28 h 64"/>
                <a:gd name="T54" fmla="*/ 29 w 63"/>
                <a:gd name="T55" fmla="*/ 29 h 64"/>
                <a:gd name="T56" fmla="*/ 27 w 63"/>
                <a:gd name="T57" fmla="*/ 27 h 64"/>
                <a:gd name="T58" fmla="*/ 24 w 63"/>
                <a:gd name="T59" fmla="*/ 23 h 64"/>
                <a:gd name="T60" fmla="*/ 21 w 63"/>
                <a:gd name="T61" fmla="*/ 21 h 64"/>
                <a:gd name="T62" fmla="*/ 20 w 63"/>
                <a:gd name="T63" fmla="*/ 20 h 64"/>
                <a:gd name="T64" fmla="*/ 54 w 63"/>
                <a:gd name="T65" fmla="*/ 20 h 64"/>
                <a:gd name="T66" fmla="*/ 53 w 63"/>
                <a:gd name="T67" fmla="*/ 19 h 64"/>
                <a:gd name="T68" fmla="*/ 18 w 63"/>
                <a:gd name="T69" fmla="*/ 18 h 64"/>
                <a:gd name="T70" fmla="*/ 51 w 63"/>
                <a:gd name="T71" fmla="*/ 16 h 64"/>
                <a:gd name="T72" fmla="*/ 51 w 63"/>
                <a:gd name="T73" fmla="*/ 16 h 64"/>
                <a:gd name="T74" fmla="*/ 50 w 63"/>
                <a:gd name="T75" fmla="*/ 15 h 64"/>
                <a:gd name="T76" fmla="*/ 8 w 63"/>
                <a:gd name="T77" fmla="*/ 14 h 64"/>
                <a:gd name="T78" fmla="*/ 7 w 63"/>
                <a:gd name="T79" fmla="*/ 14 h 64"/>
                <a:gd name="T80" fmla="*/ 5 w 63"/>
                <a:gd name="T81" fmla="*/ 13 h 64"/>
                <a:gd name="T82" fmla="*/ 2 w 63"/>
                <a:gd name="T83" fmla="*/ 13 h 64"/>
                <a:gd name="T84" fmla="*/ 0 w 63"/>
                <a:gd name="T85" fmla="*/ 14 h 64"/>
                <a:gd name="T86" fmla="*/ 48 w 63"/>
                <a:gd name="T87" fmla="*/ 13 h 64"/>
                <a:gd name="T88" fmla="*/ 45 w 63"/>
                <a:gd name="T89" fmla="*/ 9 h 64"/>
                <a:gd name="T90" fmla="*/ 44 w 63"/>
                <a:gd name="T91" fmla="*/ 8 h 64"/>
                <a:gd name="T92" fmla="*/ 42 w 63"/>
                <a:gd name="T93" fmla="*/ 7 h 64"/>
                <a:gd name="T94" fmla="*/ 41 w 63"/>
                <a:gd name="T95" fmla="*/ 6 h 64"/>
                <a:gd name="T96" fmla="*/ 38 w 63"/>
                <a:gd name="T97" fmla="*/ 4 h 64"/>
                <a:gd name="T98" fmla="*/ 34 w 63"/>
                <a:gd name="T99" fmla="*/ 2 h 64"/>
                <a:gd name="T100" fmla="*/ 30 w 63"/>
                <a:gd name="T101" fmla="*/ 1 h 64"/>
                <a:gd name="T102" fmla="*/ 23 w 63"/>
                <a:gd name="T103" fmla="*/ 1 h 64"/>
                <a:gd name="T104" fmla="*/ 24 w 63"/>
                <a:gd name="T105" fmla="*/ 1 h 64"/>
                <a:gd name="T106" fmla="*/ 27 w 63"/>
                <a:gd name="T107" fmla="*/ 0 h 64"/>
                <a:gd name="T108" fmla="*/ 24 w 63"/>
                <a:gd name="T109" fmla="*/ 0 h 64"/>
                <a:gd name="T110" fmla="*/ 27 w 63"/>
                <a:gd name="T1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" h="64">
                  <a:moveTo>
                    <a:pt x="41" y="63"/>
                  </a:moveTo>
                  <a:cubicBezTo>
                    <a:pt x="41" y="63"/>
                    <a:pt x="41" y="63"/>
                    <a:pt x="41" y="63"/>
                  </a:cubicBezTo>
                  <a:cubicBezTo>
                    <a:pt x="41" y="63"/>
                    <a:pt x="41" y="63"/>
                    <a:pt x="41" y="63"/>
                  </a:cubicBezTo>
                  <a:moveTo>
                    <a:pt x="41" y="62"/>
                  </a:moveTo>
                  <a:cubicBezTo>
                    <a:pt x="41" y="62"/>
                    <a:pt x="41" y="63"/>
                    <a:pt x="41" y="63"/>
                  </a:cubicBezTo>
                  <a:cubicBezTo>
                    <a:pt x="41" y="63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moveTo>
                    <a:pt x="41" y="60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moveTo>
                    <a:pt x="41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moveTo>
                    <a:pt x="41" y="55"/>
                  </a:move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moveTo>
                    <a:pt x="41" y="54"/>
                  </a:moveTo>
                  <a:cubicBezTo>
                    <a:pt x="41" y="54"/>
                    <a:pt x="41" y="55"/>
                    <a:pt x="41" y="55"/>
                  </a:cubicBezTo>
                  <a:cubicBezTo>
                    <a:pt x="41" y="55"/>
                    <a:pt x="41" y="55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moveTo>
                    <a:pt x="39" y="49"/>
                  </a:moveTo>
                  <a:cubicBezTo>
                    <a:pt x="40" y="50"/>
                    <a:pt x="40" y="50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0"/>
                    <a:pt x="40" y="50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moveTo>
                    <a:pt x="63" y="47"/>
                  </a:moveTo>
                  <a:cubicBezTo>
                    <a:pt x="63" y="47"/>
                    <a:pt x="63" y="47"/>
                    <a:pt x="63" y="47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0"/>
                    <a:pt x="63" y="49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moveTo>
                    <a:pt x="38" y="46"/>
                  </a:moveTo>
                  <a:cubicBezTo>
                    <a:pt x="38" y="46"/>
                    <a:pt x="39" y="47"/>
                    <a:pt x="39" y="48"/>
                  </a:cubicBezTo>
                  <a:cubicBezTo>
                    <a:pt x="39" y="48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6"/>
                    <a:pt x="38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moveTo>
                    <a:pt x="63" y="45"/>
                  </a:move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6"/>
                    <a:pt x="63" y="45"/>
                  </a:cubicBezTo>
                  <a:moveTo>
                    <a:pt x="37" y="43"/>
                  </a:moveTo>
                  <a:cubicBezTo>
                    <a:pt x="38" y="44"/>
                    <a:pt x="38" y="45"/>
                    <a:pt x="38" y="45"/>
                  </a:cubicBezTo>
                  <a:cubicBezTo>
                    <a:pt x="38" y="45"/>
                    <a:pt x="38" y="45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7" y="44"/>
                    <a:pt x="37" y="43"/>
                  </a:cubicBezTo>
                  <a:moveTo>
                    <a:pt x="37" y="42"/>
                  </a:moveTo>
                  <a:cubicBezTo>
                    <a:pt x="37" y="42"/>
                    <a:pt x="37" y="43"/>
                    <a:pt x="37" y="43"/>
                  </a:cubicBezTo>
                  <a:cubicBezTo>
                    <a:pt x="37" y="43"/>
                    <a:pt x="37" y="42"/>
                    <a:pt x="37" y="42"/>
                  </a:cubicBezTo>
                  <a:moveTo>
                    <a:pt x="63" y="42"/>
                  </a:moveTo>
                  <a:cubicBezTo>
                    <a:pt x="63" y="42"/>
                    <a:pt x="63" y="42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5"/>
                    <a:pt x="63" y="45"/>
                  </a:cubicBezTo>
                  <a:cubicBezTo>
                    <a:pt x="63" y="44"/>
                    <a:pt x="63" y="43"/>
                    <a:pt x="63" y="42"/>
                  </a:cubicBezTo>
                  <a:moveTo>
                    <a:pt x="63" y="41"/>
                  </a:move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moveTo>
                    <a:pt x="36" y="40"/>
                  </a:moveTo>
                  <a:cubicBezTo>
                    <a:pt x="36" y="41"/>
                    <a:pt x="36" y="41"/>
                    <a:pt x="37" y="42"/>
                  </a:cubicBezTo>
                  <a:cubicBezTo>
                    <a:pt x="37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0"/>
                  </a:cubicBezTo>
                  <a:moveTo>
                    <a:pt x="35" y="39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9"/>
                    <a:pt x="35" y="39"/>
                    <a:pt x="35" y="39"/>
                  </a:cubicBezTo>
                  <a:moveTo>
                    <a:pt x="62" y="38"/>
                  </a:moveTo>
                  <a:cubicBezTo>
                    <a:pt x="62" y="38"/>
                    <a:pt x="62" y="39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2" y="40"/>
                    <a:pt x="63" y="40"/>
                  </a:cubicBezTo>
                  <a:cubicBezTo>
                    <a:pt x="62" y="39"/>
                    <a:pt x="62" y="39"/>
                    <a:pt x="62" y="38"/>
                  </a:cubicBezTo>
                  <a:moveTo>
                    <a:pt x="62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moveTo>
                    <a:pt x="34" y="36"/>
                  </a:moveTo>
                  <a:cubicBezTo>
                    <a:pt x="34" y="37"/>
                    <a:pt x="35" y="38"/>
                    <a:pt x="35" y="39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4" y="37"/>
                    <a:pt x="34" y="36"/>
                  </a:cubicBezTo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moveTo>
                    <a:pt x="33" y="35"/>
                  </a:move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moveTo>
                    <a:pt x="61" y="35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36"/>
                    <a:pt x="61" y="36"/>
                    <a:pt x="62" y="36"/>
                  </a:cubicBezTo>
                  <a:cubicBezTo>
                    <a:pt x="61" y="36"/>
                    <a:pt x="61" y="35"/>
                    <a:pt x="61" y="35"/>
                  </a:cubicBezTo>
                  <a:moveTo>
                    <a:pt x="61" y="35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moveTo>
                    <a:pt x="30" y="31"/>
                  </a:moveTo>
                  <a:cubicBezTo>
                    <a:pt x="31" y="32"/>
                    <a:pt x="32" y="34"/>
                    <a:pt x="33" y="35"/>
                  </a:cubicBezTo>
                  <a:cubicBezTo>
                    <a:pt x="33" y="34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1" y="32"/>
                    <a:pt x="31" y="31"/>
                    <a:pt x="30" y="31"/>
                  </a:cubicBezTo>
                  <a:moveTo>
                    <a:pt x="59" y="30"/>
                  </a:moveTo>
                  <a:cubicBezTo>
                    <a:pt x="59" y="30"/>
                    <a:pt x="59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1"/>
                    <a:pt x="60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1"/>
                    <a:pt x="59" y="30"/>
                  </a:cubicBezTo>
                  <a:moveTo>
                    <a:pt x="58" y="27"/>
                  </a:moveTo>
                  <a:cubicBezTo>
                    <a:pt x="58" y="27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9"/>
                    <a:pt x="59" y="29"/>
                  </a:cubicBezTo>
                  <a:cubicBezTo>
                    <a:pt x="59" y="28"/>
                    <a:pt x="58" y="28"/>
                    <a:pt x="58" y="27"/>
                  </a:cubicBezTo>
                  <a:moveTo>
                    <a:pt x="26" y="26"/>
                  </a:moveTo>
                  <a:cubicBezTo>
                    <a:pt x="28" y="27"/>
                    <a:pt x="29" y="29"/>
                    <a:pt x="30" y="30"/>
                  </a:cubicBezTo>
                  <a:cubicBezTo>
                    <a:pt x="30" y="30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6"/>
                    <a:pt x="26" y="26"/>
                  </a:cubicBezTo>
                  <a:moveTo>
                    <a:pt x="23" y="23"/>
                  </a:moveTo>
                  <a:cubicBezTo>
                    <a:pt x="24" y="23"/>
                    <a:pt x="24" y="24"/>
                    <a:pt x="25" y="24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3" y="23"/>
                    <a:pt x="23" y="23"/>
                  </a:cubicBezTo>
                  <a:moveTo>
                    <a:pt x="22" y="21"/>
                  </a:moveTo>
                  <a:cubicBezTo>
                    <a:pt x="22" y="21"/>
                    <a:pt x="22" y="22"/>
                    <a:pt x="22" y="22"/>
                  </a:cubicBezTo>
                  <a:cubicBezTo>
                    <a:pt x="22" y="22"/>
                    <a:pt x="22" y="21"/>
                    <a:pt x="22" y="21"/>
                  </a:cubicBezTo>
                  <a:moveTo>
                    <a:pt x="21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moveTo>
                    <a:pt x="19" y="19"/>
                  </a:moveTo>
                  <a:cubicBezTo>
                    <a:pt x="20" y="20"/>
                    <a:pt x="20" y="20"/>
                    <a:pt x="21" y="21"/>
                  </a:cubicBezTo>
                  <a:cubicBezTo>
                    <a:pt x="21" y="21"/>
                    <a:pt x="21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19" y="19"/>
                  </a:cubicBezTo>
                  <a:moveTo>
                    <a:pt x="53" y="19"/>
                  </a:moveTo>
                  <a:cubicBezTo>
                    <a:pt x="53" y="19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1"/>
                    <a:pt x="55" y="22"/>
                    <a:pt x="56" y="23"/>
                  </a:cubicBezTo>
                  <a:cubicBezTo>
                    <a:pt x="55" y="22"/>
                    <a:pt x="54" y="20"/>
                    <a:pt x="53" y="19"/>
                  </a:cubicBezTo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moveTo>
                    <a:pt x="18" y="18"/>
                  </a:moveTo>
                  <a:cubicBezTo>
                    <a:pt x="18" y="19"/>
                    <a:pt x="18" y="19"/>
                    <a:pt x="19" y="19"/>
                  </a:cubicBezTo>
                  <a:cubicBezTo>
                    <a:pt x="19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53" y="18"/>
                  </a:move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moveTo>
                    <a:pt x="51" y="16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7"/>
                    <a:pt x="51" y="16"/>
                    <a:pt x="51" y="16"/>
                  </a:cubicBezTo>
                  <a:moveTo>
                    <a:pt x="51" y="15"/>
                  </a:move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moveTo>
                    <a:pt x="50" y="14"/>
                  </a:moveTo>
                  <a:cubicBezTo>
                    <a:pt x="50" y="14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moveTo>
                    <a:pt x="8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4" y="13"/>
                  </a:moveTo>
                  <a:cubicBezTo>
                    <a:pt x="5" y="13"/>
                    <a:pt x="6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moveTo>
                    <a:pt x="4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2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moveTo>
                    <a:pt x="47" y="12"/>
                  </a:moveTo>
                  <a:cubicBezTo>
                    <a:pt x="48" y="12"/>
                    <a:pt x="48" y="12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2"/>
                    <a:pt x="47" y="12"/>
                  </a:cubicBezTo>
                  <a:moveTo>
                    <a:pt x="45" y="9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6" y="10"/>
                  </a:cubicBezTo>
                  <a:cubicBezTo>
                    <a:pt x="45" y="10"/>
                    <a:pt x="45" y="9"/>
                    <a:pt x="45" y="9"/>
                  </a:cubicBezTo>
                  <a:moveTo>
                    <a:pt x="43" y="8"/>
                  </a:moveTo>
                  <a:cubicBezTo>
                    <a:pt x="43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3" y="8"/>
                  </a:cubicBezTo>
                  <a:moveTo>
                    <a:pt x="42" y="7"/>
                  </a:move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3" y="8"/>
                    <a:pt x="43" y="8"/>
                  </a:cubicBezTo>
                  <a:cubicBezTo>
                    <a:pt x="43" y="7"/>
                    <a:pt x="42" y="7"/>
                    <a:pt x="42" y="7"/>
                  </a:cubicBezTo>
                  <a:moveTo>
                    <a:pt x="41" y="6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moveTo>
                    <a:pt x="36" y="3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6" y="3"/>
                    <a:pt x="36" y="3"/>
                  </a:cubicBezTo>
                  <a:moveTo>
                    <a:pt x="34" y="2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3"/>
                    <a:pt x="34" y="2"/>
                    <a:pt x="34" y="2"/>
                  </a:cubicBezTo>
                  <a:moveTo>
                    <a:pt x="32" y="1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1"/>
                  </a:cubicBezTo>
                  <a:moveTo>
                    <a:pt x="30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moveTo>
                    <a:pt x="23" y="1"/>
                  </a:moveTo>
                  <a:cubicBezTo>
                    <a:pt x="23" y="1"/>
                    <a:pt x="23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moveTo>
                    <a:pt x="24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8" y="1"/>
                    <a:pt x="28" y="1"/>
                  </a:cubicBezTo>
                  <a:cubicBezTo>
                    <a:pt x="28" y="1"/>
                    <a:pt x="27" y="0"/>
                    <a:pt x="27" y="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74"/>
            <p:cNvSpPr/>
            <p:nvPr>
              <p:custDataLst>
                <p:tags r:id="rId269"/>
              </p:custDataLst>
            </p:nvPr>
          </p:nvSpPr>
          <p:spPr bwMode="auto">
            <a:xfrm>
              <a:off x="11514138" y="3883025"/>
              <a:ext cx="42863" cy="23813"/>
            </a:xfrm>
            <a:custGeom>
              <a:avLst/>
              <a:gdLst>
                <a:gd name="T0" fmla="*/ 23 w 23"/>
                <a:gd name="T1" fmla="*/ 0 h 13"/>
                <a:gd name="T2" fmla="*/ 22 w 23"/>
                <a:gd name="T3" fmla="*/ 0 h 13"/>
                <a:gd name="T4" fmla="*/ 22 w 23"/>
                <a:gd name="T5" fmla="*/ 0 h 13"/>
                <a:gd name="T6" fmla="*/ 0 w 23"/>
                <a:gd name="T7" fmla="*/ 13 h 13"/>
                <a:gd name="T8" fmla="*/ 0 w 23"/>
                <a:gd name="T9" fmla="*/ 13 h 13"/>
                <a:gd name="T10" fmla="*/ 1 w 23"/>
                <a:gd name="T11" fmla="*/ 13 h 13"/>
                <a:gd name="T12" fmla="*/ 1 w 23"/>
                <a:gd name="T13" fmla="*/ 13 h 13"/>
                <a:gd name="T14" fmla="*/ 1 w 23"/>
                <a:gd name="T15" fmla="*/ 13 h 13"/>
                <a:gd name="T16" fmla="*/ 23 w 2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75"/>
            <p:cNvSpPr/>
            <p:nvPr>
              <p:custDataLst>
                <p:tags r:id="rId270"/>
              </p:custDataLst>
            </p:nvPr>
          </p:nvSpPr>
          <p:spPr bwMode="auto">
            <a:xfrm>
              <a:off x="11515726" y="3881438"/>
              <a:ext cx="44450" cy="25400"/>
            </a:xfrm>
            <a:custGeom>
              <a:avLst/>
              <a:gdLst>
                <a:gd name="T0" fmla="*/ 23 w 23"/>
                <a:gd name="T1" fmla="*/ 0 h 14"/>
                <a:gd name="T2" fmla="*/ 23 w 23"/>
                <a:gd name="T3" fmla="*/ 1 h 14"/>
                <a:gd name="T4" fmla="*/ 23 w 23"/>
                <a:gd name="T5" fmla="*/ 1 h 14"/>
                <a:gd name="T6" fmla="*/ 23 w 23"/>
                <a:gd name="T7" fmla="*/ 1 h 14"/>
                <a:gd name="T8" fmla="*/ 23 w 23"/>
                <a:gd name="T9" fmla="*/ 1 h 14"/>
                <a:gd name="T10" fmla="*/ 23 w 23"/>
                <a:gd name="T11" fmla="*/ 1 h 14"/>
                <a:gd name="T12" fmla="*/ 23 w 23"/>
                <a:gd name="T13" fmla="*/ 1 h 14"/>
                <a:gd name="T14" fmla="*/ 22 w 23"/>
                <a:gd name="T15" fmla="*/ 1 h 14"/>
                <a:gd name="T16" fmla="*/ 22 w 23"/>
                <a:gd name="T17" fmla="*/ 1 h 14"/>
                <a:gd name="T18" fmla="*/ 22 w 23"/>
                <a:gd name="T19" fmla="*/ 1 h 14"/>
                <a:gd name="T20" fmla="*/ 22 w 23"/>
                <a:gd name="T21" fmla="*/ 1 h 14"/>
                <a:gd name="T22" fmla="*/ 22 w 23"/>
                <a:gd name="T23" fmla="*/ 1 h 14"/>
                <a:gd name="T24" fmla="*/ 22 w 23"/>
                <a:gd name="T25" fmla="*/ 1 h 14"/>
                <a:gd name="T26" fmla="*/ 22 w 23"/>
                <a:gd name="T27" fmla="*/ 1 h 14"/>
                <a:gd name="T28" fmla="*/ 22 w 23"/>
                <a:gd name="T29" fmla="*/ 1 h 14"/>
                <a:gd name="T30" fmla="*/ 0 w 23"/>
                <a:gd name="T31" fmla="*/ 14 h 14"/>
                <a:gd name="T32" fmla="*/ 0 w 23"/>
                <a:gd name="T33" fmla="*/ 14 h 14"/>
                <a:gd name="T34" fmla="*/ 1 w 23"/>
                <a:gd name="T35" fmla="*/ 13 h 14"/>
                <a:gd name="T36" fmla="*/ 1 w 23"/>
                <a:gd name="T37" fmla="*/ 13 h 14"/>
                <a:gd name="T38" fmla="*/ 1 w 23"/>
                <a:gd name="T39" fmla="*/ 13 h 14"/>
                <a:gd name="T40" fmla="*/ 23 w 23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76"/>
            <p:cNvSpPr/>
            <p:nvPr>
              <p:custDataLst>
                <p:tags r:id="rId271"/>
              </p:custDataLst>
            </p:nvPr>
          </p:nvSpPr>
          <p:spPr bwMode="auto">
            <a:xfrm>
              <a:off x="11517313" y="3881438"/>
              <a:ext cx="46038" cy="23813"/>
            </a:xfrm>
            <a:custGeom>
              <a:avLst/>
              <a:gdLst>
                <a:gd name="T0" fmla="*/ 24 w 24"/>
                <a:gd name="T1" fmla="*/ 0 h 13"/>
                <a:gd name="T2" fmla="*/ 23 w 24"/>
                <a:gd name="T3" fmla="*/ 0 h 13"/>
                <a:gd name="T4" fmla="*/ 23 w 24"/>
                <a:gd name="T5" fmla="*/ 0 h 13"/>
                <a:gd name="T6" fmla="*/ 22 w 24"/>
                <a:gd name="T7" fmla="*/ 0 h 13"/>
                <a:gd name="T8" fmla="*/ 22 w 24"/>
                <a:gd name="T9" fmla="*/ 0 h 13"/>
                <a:gd name="T10" fmla="*/ 0 w 24"/>
                <a:gd name="T11" fmla="*/ 13 h 13"/>
                <a:gd name="T12" fmla="*/ 0 w 24"/>
                <a:gd name="T13" fmla="*/ 13 h 13"/>
                <a:gd name="T14" fmla="*/ 1 w 24"/>
                <a:gd name="T15" fmla="*/ 13 h 13"/>
                <a:gd name="T16" fmla="*/ 2 w 24"/>
                <a:gd name="T17" fmla="*/ 13 h 13"/>
                <a:gd name="T18" fmla="*/ 2 w 24"/>
                <a:gd name="T19" fmla="*/ 13 h 13"/>
                <a:gd name="T20" fmla="*/ 24 w 2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3">
                  <a:moveTo>
                    <a:pt x="24" y="0"/>
                  </a:move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77"/>
            <p:cNvSpPr/>
            <p:nvPr>
              <p:custDataLst>
                <p:tags r:id="rId272"/>
              </p:custDataLst>
            </p:nvPr>
          </p:nvSpPr>
          <p:spPr bwMode="auto">
            <a:xfrm>
              <a:off x="11522076" y="3881438"/>
              <a:ext cx="42863" cy="23813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3 h 13"/>
                <a:gd name="T6" fmla="*/ 0 w 23"/>
                <a:gd name="T7" fmla="*/ 13 h 13"/>
                <a:gd name="T8" fmla="*/ 0 w 23"/>
                <a:gd name="T9" fmla="*/ 13 h 13"/>
                <a:gd name="T10" fmla="*/ 0 w 23"/>
                <a:gd name="T11" fmla="*/ 13 h 13"/>
                <a:gd name="T12" fmla="*/ 0 w 23"/>
                <a:gd name="T13" fmla="*/ 13 h 13"/>
                <a:gd name="T14" fmla="*/ 0 w 23"/>
                <a:gd name="T15" fmla="*/ 13 h 13"/>
                <a:gd name="T16" fmla="*/ 1 w 23"/>
                <a:gd name="T17" fmla="*/ 13 h 13"/>
                <a:gd name="T18" fmla="*/ 1 w 23"/>
                <a:gd name="T19" fmla="*/ 13 h 13"/>
                <a:gd name="T20" fmla="*/ 1 w 23"/>
                <a:gd name="T21" fmla="*/ 13 h 13"/>
                <a:gd name="T22" fmla="*/ 23 w 23"/>
                <a:gd name="T23" fmla="*/ 0 h 13"/>
                <a:gd name="T24" fmla="*/ 23 w 23"/>
                <a:gd name="T25" fmla="*/ 0 h 13"/>
                <a:gd name="T26" fmla="*/ 23 w 23"/>
                <a:gd name="T27" fmla="*/ 0 h 13"/>
                <a:gd name="T28" fmla="*/ 23 w 23"/>
                <a:gd name="T29" fmla="*/ 0 h 13"/>
                <a:gd name="T30" fmla="*/ 23 w 23"/>
                <a:gd name="T31" fmla="*/ 0 h 13"/>
                <a:gd name="T32" fmla="*/ 23 w 23"/>
                <a:gd name="T33" fmla="*/ 0 h 13"/>
                <a:gd name="T34" fmla="*/ 23 w 23"/>
                <a:gd name="T35" fmla="*/ 0 h 13"/>
                <a:gd name="T36" fmla="*/ 22 w 23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78"/>
            <p:cNvSpPr/>
            <p:nvPr>
              <p:custDataLst>
                <p:tags r:id="rId273"/>
              </p:custDataLst>
            </p:nvPr>
          </p:nvSpPr>
          <p:spPr bwMode="auto">
            <a:xfrm>
              <a:off x="11523663" y="3881438"/>
              <a:ext cx="42863" cy="23813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3 h 13"/>
                <a:gd name="T6" fmla="*/ 0 w 23"/>
                <a:gd name="T7" fmla="*/ 13 h 13"/>
                <a:gd name="T8" fmla="*/ 1 w 23"/>
                <a:gd name="T9" fmla="*/ 13 h 13"/>
                <a:gd name="T10" fmla="*/ 1 w 23"/>
                <a:gd name="T11" fmla="*/ 13 h 13"/>
                <a:gd name="T12" fmla="*/ 1 w 23"/>
                <a:gd name="T13" fmla="*/ 13 h 13"/>
                <a:gd name="T14" fmla="*/ 23 w 23"/>
                <a:gd name="T15" fmla="*/ 1 h 13"/>
                <a:gd name="T16" fmla="*/ 23 w 23"/>
                <a:gd name="T17" fmla="*/ 1 h 13"/>
                <a:gd name="T18" fmla="*/ 23 w 23"/>
                <a:gd name="T19" fmla="*/ 1 h 13"/>
                <a:gd name="T20" fmla="*/ 22 w 23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79"/>
            <p:cNvSpPr/>
            <p:nvPr>
              <p:custDataLst>
                <p:tags r:id="rId274"/>
              </p:custDataLst>
            </p:nvPr>
          </p:nvSpPr>
          <p:spPr bwMode="auto">
            <a:xfrm>
              <a:off x="11525251" y="3883025"/>
              <a:ext cx="44450" cy="23813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2 h 13"/>
                <a:gd name="T4" fmla="*/ 0 w 23"/>
                <a:gd name="T5" fmla="*/ 12 h 13"/>
                <a:gd name="T6" fmla="*/ 1 w 23"/>
                <a:gd name="T7" fmla="*/ 13 h 13"/>
                <a:gd name="T8" fmla="*/ 1 w 23"/>
                <a:gd name="T9" fmla="*/ 13 h 13"/>
                <a:gd name="T10" fmla="*/ 1 w 23"/>
                <a:gd name="T11" fmla="*/ 13 h 13"/>
                <a:gd name="T12" fmla="*/ 23 w 23"/>
                <a:gd name="T13" fmla="*/ 0 h 13"/>
                <a:gd name="T14" fmla="*/ 22 w 2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80"/>
            <p:cNvSpPr/>
            <p:nvPr>
              <p:custDataLst>
                <p:tags r:id="rId275"/>
              </p:custDataLst>
            </p:nvPr>
          </p:nvSpPr>
          <p:spPr bwMode="auto">
            <a:xfrm>
              <a:off x="11526838" y="3883025"/>
              <a:ext cx="44450" cy="23813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0 w 23"/>
                <a:gd name="T5" fmla="*/ 13 h 13"/>
                <a:gd name="T6" fmla="*/ 0 w 23"/>
                <a:gd name="T7" fmla="*/ 13 h 13"/>
                <a:gd name="T8" fmla="*/ 1 w 23"/>
                <a:gd name="T9" fmla="*/ 13 h 13"/>
                <a:gd name="T10" fmla="*/ 1 w 23"/>
                <a:gd name="T11" fmla="*/ 13 h 13"/>
                <a:gd name="T12" fmla="*/ 1 w 23"/>
                <a:gd name="T13" fmla="*/ 13 h 13"/>
                <a:gd name="T14" fmla="*/ 23 w 23"/>
                <a:gd name="T15" fmla="*/ 0 h 13"/>
                <a:gd name="T16" fmla="*/ 23 w 23"/>
                <a:gd name="T17" fmla="*/ 0 h 13"/>
                <a:gd name="T18" fmla="*/ 23 w 23"/>
                <a:gd name="T19" fmla="*/ 0 h 13"/>
                <a:gd name="T20" fmla="*/ 23 w 23"/>
                <a:gd name="T21" fmla="*/ 0 h 13"/>
                <a:gd name="T22" fmla="*/ 23 w 23"/>
                <a:gd name="T23" fmla="*/ 0 h 13"/>
                <a:gd name="T24" fmla="*/ 22 w 23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81"/>
            <p:cNvSpPr/>
            <p:nvPr>
              <p:custDataLst>
                <p:tags r:id="rId276"/>
              </p:custDataLst>
            </p:nvPr>
          </p:nvSpPr>
          <p:spPr bwMode="auto">
            <a:xfrm>
              <a:off x="11528426" y="3883025"/>
              <a:ext cx="44450" cy="23813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0 w 23"/>
                <a:gd name="T5" fmla="*/ 13 h 13"/>
                <a:gd name="T6" fmla="*/ 1 w 23"/>
                <a:gd name="T7" fmla="*/ 13 h 13"/>
                <a:gd name="T8" fmla="*/ 23 w 23"/>
                <a:gd name="T9" fmla="*/ 0 h 13"/>
                <a:gd name="T10" fmla="*/ 22 w 2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82"/>
            <p:cNvSpPr/>
            <p:nvPr>
              <p:custDataLst>
                <p:tags r:id="rId277"/>
              </p:custDataLst>
            </p:nvPr>
          </p:nvSpPr>
          <p:spPr bwMode="auto">
            <a:xfrm>
              <a:off x="11531601" y="3883025"/>
              <a:ext cx="44450" cy="26988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3 h 14"/>
                <a:gd name="T4" fmla="*/ 1 w 24"/>
                <a:gd name="T5" fmla="*/ 14 h 14"/>
                <a:gd name="T6" fmla="*/ 24 w 24"/>
                <a:gd name="T7" fmla="*/ 1 h 14"/>
                <a:gd name="T8" fmla="*/ 23 w 24"/>
                <a:gd name="T9" fmla="*/ 0 h 14"/>
                <a:gd name="T10" fmla="*/ 2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83"/>
            <p:cNvSpPr/>
            <p:nvPr>
              <p:custDataLst>
                <p:tags r:id="rId278"/>
              </p:custDataLst>
            </p:nvPr>
          </p:nvSpPr>
          <p:spPr bwMode="auto">
            <a:xfrm>
              <a:off x="11533188" y="3884613"/>
              <a:ext cx="46038" cy="25400"/>
            </a:xfrm>
            <a:custGeom>
              <a:avLst/>
              <a:gdLst>
                <a:gd name="T0" fmla="*/ 23 w 24"/>
                <a:gd name="T1" fmla="*/ 0 h 13"/>
                <a:gd name="T2" fmla="*/ 23 w 24"/>
                <a:gd name="T3" fmla="*/ 0 h 13"/>
                <a:gd name="T4" fmla="*/ 0 w 24"/>
                <a:gd name="T5" fmla="*/ 13 h 13"/>
                <a:gd name="T6" fmla="*/ 1 w 24"/>
                <a:gd name="T7" fmla="*/ 13 h 13"/>
                <a:gd name="T8" fmla="*/ 24 w 24"/>
                <a:gd name="T9" fmla="*/ 0 h 13"/>
                <a:gd name="T10" fmla="*/ 23 w 24"/>
                <a:gd name="T11" fmla="*/ 0 h 13"/>
                <a:gd name="T12" fmla="*/ 23 w 24"/>
                <a:gd name="T13" fmla="*/ 0 h 13"/>
                <a:gd name="T14" fmla="*/ 23 w 2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84"/>
            <p:cNvSpPr/>
            <p:nvPr>
              <p:custDataLst>
                <p:tags r:id="rId279"/>
              </p:custDataLst>
            </p:nvPr>
          </p:nvSpPr>
          <p:spPr bwMode="auto">
            <a:xfrm>
              <a:off x="11534776" y="3884613"/>
              <a:ext cx="46038" cy="25400"/>
            </a:xfrm>
            <a:custGeom>
              <a:avLst/>
              <a:gdLst>
                <a:gd name="T0" fmla="*/ 23 w 24"/>
                <a:gd name="T1" fmla="*/ 0 h 13"/>
                <a:gd name="T2" fmla="*/ 0 w 24"/>
                <a:gd name="T3" fmla="*/ 13 h 13"/>
                <a:gd name="T4" fmla="*/ 1 w 24"/>
                <a:gd name="T5" fmla="*/ 13 h 13"/>
                <a:gd name="T6" fmla="*/ 24 w 24"/>
                <a:gd name="T7" fmla="*/ 0 h 13"/>
                <a:gd name="T8" fmla="*/ 23 w 24"/>
                <a:gd name="T9" fmla="*/ 0 h 13"/>
                <a:gd name="T10" fmla="*/ 23 w 2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85"/>
            <p:cNvSpPr/>
            <p:nvPr>
              <p:custDataLst>
                <p:tags r:id="rId280"/>
              </p:custDataLst>
            </p:nvPr>
          </p:nvSpPr>
          <p:spPr bwMode="auto">
            <a:xfrm>
              <a:off x="11536363" y="3884613"/>
              <a:ext cx="46038" cy="26988"/>
            </a:xfrm>
            <a:custGeom>
              <a:avLst/>
              <a:gdLst>
                <a:gd name="T0" fmla="*/ 23 w 24"/>
                <a:gd name="T1" fmla="*/ 0 h 14"/>
                <a:gd name="T2" fmla="*/ 23 w 24"/>
                <a:gd name="T3" fmla="*/ 0 h 14"/>
                <a:gd name="T4" fmla="*/ 0 w 24"/>
                <a:gd name="T5" fmla="*/ 13 h 14"/>
                <a:gd name="T6" fmla="*/ 2 w 24"/>
                <a:gd name="T7" fmla="*/ 14 h 14"/>
                <a:gd name="T8" fmla="*/ 24 w 24"/>
                <a:gd name="T9" fmla="*/ 1 h 14"/>
                <a:gd name="T10" fmla="*/ 24 w 24"/>
                <a:gd name="T11" fmla="*/ 1 h 14"/>
                <a:gd name="T12" fmla="*/ 24 w 24"/>
                <a:gd name="T13" fmla="*/ 1 h 14"/>
                <a:gd name="T14" fmla="*/ 23 w 2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86"/>
            <p:cNvSpPr/>
            <p:nvPr>
              <p:custDataLst>
                <p:tags r:id="rId281"/>
              </p:custDataLst>
            </p:nvPr>
          </p:nvSpPr>
          <p:spPr bwMode="auto">
            <a:xfrm>
              <a:off x="11541126" y="3886200"/>
              <a:ext cx="42863" cy="25400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1 w 23"/>
                <a:gd name="T5" fmla="*/ 13 h 13"/>
                <a:gd name="T6" fmla="*/ 23 w 23"/>
                <a:gd name="T7" fmla="*/ 1 h 13"/>
                <a:gd name="T8" fmla="*/ 22 w 23"/>
                <a:gd name="T9" fmla="*/ 0 h 13"/>
                <a:gd name="T10" fmla="*/ 22 w 2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87"/>
            <p:cNvSpPr/>
            <p:nvPr>
              <p:custDataLst>
                <p:tags r:id="rId282"/>
              </p:custDataLst>
            </p:nvPr>
          </p:nvSpPr>
          <p:spPr bwMode="auto">
            <a:xfrm>
              <a:off x="11542713" y="3887788"/>
              <a:ext cx="42863" cy="25400"/>
            </a:xfrm>
            <a:custGeom>
              <a:avLst/>
              <a:gdLst>
                <a:gd name="T0" fmla="*/ 22 w 23"/>
                <a:gd name="T1" fmla="*/ 0 h 13"/>
                <a:gd name="T2" fmla="*/ 22 w 23"/>
                <a:gd name="T3" fmla="*/ 0 h 13"/>
                <a:gd name="T4" fmla="*/ 0 w 23"/>
                <a:gd name="T5" fmla="*/ 12 h 13"/>
                <a:gd name="T6" fmla="*/ 0 w 23"/>
                <a:gd name="T7" fmla="*/ 12 h 13"/>
                <a:gd name="T8" fmla="*/ 0 w 23"/>
                <a:gd name="T9" fmla="*/ 13 h 13"/>
                <a:gd name="T10" fmla="*/ 0 w 23"/>
                <a:gd name="T11" fmla="*/ 13 h 13"/>
                <a:gd name="T12" fmla="*/ 1 w 23"/>
                <a:gd name="T13" fmla="*/ 13 h 13"/>
                <a:gd name="T14" fmla="*/ 23 w 23"/>
                <a:gd name="T15" fmla="*/ 0 h 13"/>
                <a:gd name="T16" fmla="*/ 23 w 23"/>
                <a:gd name="T17" fmla="*/ 0 h 13"/>
                <a:gd name="T18" fmla="*/ 23 w 23"/>
                <a:gd name="T19" fmla="*/ 0 h 13"/>
                <a:gd name="T20" fmla="*/ 22 w 23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88"/>
            <p:cNvSpPr/>
            <p:nvPr>
              <p:custDataLst>
                <p:tags r:id="rId283"/>
              </p:custDataLst>
            </p:nvPr>
          </p:nvSpPr>
          <p:spPr bwMode="auto">
            <a:xfrm>
              <a:off x="11544301" y="3887788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23 w 23"/>
                <a:gd name="T7" fmla="*/ 1 h 14"/>
                <a:gd name="T8" fmla="*/ 22 w 2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89"/>
            <p:cNvSpPr/>
            <p:nvPr>
              <p:custDataLst>
                <p:tags r:id="rId284"/>
              </p:custDataLst>
            </p:nvPr>
          </p:nvSpPr>
          <p:spPr bwMode="auto">
            <a:xfrm>
              <a:off x="11545888" y="3890963"/>
              <a:ext cx="44450" cy="25400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90"/>
            <p:cNvSpPr/>
            <p:nvPr>
              <p:custDataLst>
                <p:tags r:id="rId285"/>
              </p:custDataLst>
            </p:nvPr>
          </p:nvSpPr>
          <p:spPr bwMode="auto">
            <a:xfrm>
              <a:off x="11547476" y="3892550"/>
              <a:ext cx="44450" cy="23813"/>
            </a:xfrm>
            <a:custGeom>
              <a:avLst/>
              <a:gdLst>
                <a:gd name="T0" fmla="*/ 22 w 23"/>
                <a:gd name="T1" fmla="*/ 0 h 13"/>
                <a:gd name="T2" fmla="*/ 0 w 23"/>
                <a:gd name="T3" fmla="*/ 13 h 13"/>
                <a:gd name="T4" fmla="*/ 0 w 23"/>
                <a:gd name="T5" fmla="*/ 13 h 13"/>
                <a:gd name="T6" fmla="*/ 1 w 23"/>
                <a:gd name="T7" fmla="*/ 13 h 13"/>
                <a:gd name="T8" fmla="*/ 1 w 23"/>
                <a:gd name="T9" fmla="*/ 13 h 13"/>
                <a:gd name="T10" fmla="*/ 23 w 23"/>
                <a:gd name="T11" fmla="*/ 0 h 13"/>
                <a:gd name="T12" fmla="*/ 23 w 23"/>
                <a:gd name="T13" fmla="*/ 0 h 13"/>
                <a:gd name="T14" fmla="*/ 23 w 23"/>
                <a:gd name="T15" fmla="*/ 0 h 13"/>
                <a:gd name="T16" fmla="*/ 22 w 2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91"/>
            <p:cNvSpPr/>
            <p:nvPr>
              <p:custDataLst>
                <p:tags r:id="rId286"/>
              </p:custDataLst>
            </p:nvPr>
          </p:nvSpPr>
          <p:spPr bwMode="auto">
            <a:xfrm>
              <a:off x="11550651" y="3892550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3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1 h 14"/>
                <a:gd name="T16" fmla="*/ 23 w 23"/>
                <a:gd name="T17" fmla="*/ 1 h 14"/>
                <a:gd name="T18" fmla="*/ 23 w 23"/>
                <a:gd name="T19" fmla="*/ 1 h 14"/>
                <a:gd name="T20" fmla="*/ 23 w 23"/>
                <a:gd name="T21" fmla="*/ 1 h 14"/>
                <a:gd name="T22" fmla="*/ 23 w 23"/>
                <a:gd name="T23" fmla="*/ 1 h 14"/>
                <a:gd name="T24" fmla="*/ 22 w 23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92"/>
            <p:cNvSpPr/>
            <p:nvPr>
              <p:custDataLst>
                <p:tags r:id="rId287"/>
              </p:custDataLst>
            </p:nvPr>
          </p:nvSpPr>
          <p:spPr bwMode="auto">
            <a:xfrm>
              <a:off x="11552238" y="3894138"/>
              <a:ext cx="46038" cy="26988"/>
            </a:xfrm>
            <a:custGeom>
              <a:avLst/>
              <a:gdLst>
                <a:gd name="T0" fmla="*/ 22 w 24"/>
                <a:gd name="T1" fmla="*/ 0 h 14"/>
                <a:gd name="T2" fmla="*/ 22 w 24"/>
                <a:gd name="T3" fmla="*/ 0 h 14"/>
                <a:gd name="T4" fmla="*/ 0 w 24"/>
                <a:gd name="T5" fmla="*/ 13 h 14"/>
                <a:gd name="T6" fmla="*/ 0 w 24"/>
                <a:gd name="T7" fmla="*/ 13 h 14"/>
                <a:gd name="T8" fmla="*/ 1 w 24"/>
                <a:gd name="T9" fmla="*/ 14 h 14"/>
                <a:gd name="T10" fmla="*/ 1 w 24"/>
                <a:gd name="T11" fmla="*/ 14 h 14"/>
                <a:gd name="T12" fmla="*/ 1 w 24"/>
                <a:gd name="T13" fmla="*/ 14 h 14"/>
                <a:gd name="T14" fmla="*/ 1 w 24"/>
                <a:gd name="T15" fmla="*/ 14 h 14"/>
                <a:gd name="T16" fmla="*/ 24 w 24"/>
                <a:gd name="T17" fmla="*/ 1 h 14"/>
                <a:gd name="T18" fmla="*/ 23 w 24"/>
                <a:gd name="T19" fmla="*/ 1 h 14"/>
                <a:gd name="T20" fmla="*/ 23 w 24"/>
                <a:gd name="T21" fmla="*/ 1 h 14"/>
                <a:gd name="T22" fmla="*/ 23 w 24"/>
                <a:gd name="T23" fmla="*/ 1 h 14"/>
                <a:gd name="T24" fmla="*/ 23 w 24"/>
                <a:gd name="T25" fmla="*/ 1 h 14"/>
                <a:gd name="T26" fmla="*/ 22 w 24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93"/>
            <p:cNvSpPr/>
            <p:nvPr>
              <p:custDataLst>
                <p:tags r:id="rId288"/>
              </p:custDataLst>
            </p:nvPr>
          </p:nvSpPr>
          <p:spPr bwMode="auto">
            <a:xfrm>
              <a:off x="11553826" y="3895725"/>
              <a:ext cx="46038" cy="26988"/>
            </a:xfrm>
            <a:custGeom>
              <a:avLst/>
              <a:gdLst>
                <a:gd name="T0" fmla="*/ 23 w 24"/>
                <a:gd name="T1" fmla="*/ 0 h 14"/>
                <a:gd name="T2" fmla="*/ 23 w 24"/>
                <a:gd name="T3" fmla="*/ 0 h 14"/>
                <a:gd name="T4" fmla="*/ 0 w 24"/>
                <a:gd name="T5" fmla="*/ 13 h 14"/>
                <a:gd name="T6" fmla="*/ 1 w 24"/>
                <a:gd name="T7" fmla="*/ 13 h 14"/>
                <a:gd name="T8" fmla="*/ 1 w 24"/>
                <a:gd name="T9" fmla="*/ 14 h 14"/>
                <a:gd name="T10" fmla="*/ 2 w 24"/>
                <a:gd name="T11" fmla="*/ 14 h 14"/>
                <a:gd name="T12" fmla="*/ 24 w 24"/>
                <a:gd name="T13" fmla="*/ 1 h 14"/>
                <a:gd name="T14" fmla="*/ 24 w 24"/>
                <a:gd name="T15" fmla="*/ 1 h 14"/>
                <a:gd name="T16" fmla="*/ 24 w 24"/>
                <a:gd name="T17" fmla="*/ 1 h 14"/>
                <a:gd name="T18" fmla="*/ 23 w 24"/>
                <a:gd name="T19" fmla="*/ 0 h 14"/>
                <a:gd name="T20" fmla="*/ 23 w 24"/>
                <a:gd name="T21" fmla="*/ 0 h 14"/>
                <a:gd name="T22" fmla="*/ 23 w 24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94"/>
            <p:cNvSpPr/>
            <p:nvPr>
              <p:custDataLst>
                <p:tags r:id="rId289"/>
              </p:custDataLst>
            </p:nvPr>
          </p:nvSpPr>
          <p:spPr bwMode="auto">
            <a:xfrm>
              <a:off x="11557001" y="3897313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1 h 14"/>
                <a:gd name="T16" fmla="*/ 23 w 23"/>
                <a:gd name="T17" fmla="*/ 1 h 14"/>
                <a:gd name="T18" fmla="*/ 23 w 23"/>
                <a:gd name="T19" fmla="*/ 1 h 14"/>
                <a:gd name="T20" fmla="*/ 22 w 23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295"/>
            <p:cNvSpPr/>
            <p:nvPr>
              <p:custDataLst>
                <p:tags r:id="rId290"/>
              </p:custDataLst>
            </p:nvPr>
          </p:nvSpPr>
          <p:spPr bwMode="auto">
            <a:xfrm>
              <a:off x="11560176" y="3900488"/>
              <a:ext cx="42863" cy="25400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23 w 23"/>
                <a:gd name="T11" fmla="*/ 1 h 14"/>
                <a:gd name="T12" fmla="*/ 22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296"/>
            <p:cNvSpPr/>
            <p:nvPr>
              <p:custDataLst>
                <p:tags r:id="rId291"/>
              </p:custDataLst>
            </p:nvPr>
          </p:nvSpPr>
          <p:spPr bwMode="auto">
            <a:xfrm>
              <a:off x="11561763" y="3902075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23 w 23"/>
                <a:gd name="T7" fmla="*/ 2 h 14"/>
                <a:gd name="T8" fmla="*/ 22 w 23"/>
                <a:gd name="T9" fmla="*/ 1 h 14"/>
                <a:gd name="T10" fmla="*/ 22 w 23"/>
                <a:gd name="T11" fmla="*/ 1 h 14"/>
                <a:gd name="T12" fmla="*/ 22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297"/>
            <p:cNvSpPr/>
            <p:nvPr>
              <p:custDataLst>
                <p:tags r:id="rId292"/>
              </p:custDataLst>
            </p:nvPr>
          </p:nvSpPr>
          <p:spPr bwMode="auto">
            <a:xfrm>
              <a:off x="11563351" y="3905250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2 h 14"/>
                <a:gd name="T6" fmla="*/ 0 w 23"/>
                <a:gd name="T7" fmla="*/ 13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1 h 14"/>
                <a:gd name="T16" fmla="*/ 22 w 23"/>
                <a:gd name="T17" fmla="*/ 0 h 14"/>
                <a:gd name="T18" fmla="*/ 22 w 23"/>
                <a:gd name="T19" fmla="*/ 0 h 14"/>
                <a:gd name="T20" fmla="*/ 22 w 23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298"/>
            <p:cNvSpPr/>
            <p:nvPr>
              <p:custDataLst>
                <p:tags r:id="rId293"/>
              </p:custDataLst>
            </p:nvPr>
          </p:nvSpPr>
          <p:spPr bwMode="auto">
            <a:xfrm>
              <a:off x="11564938" y="3906838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3 w 23"/>
                <a:gd name="T15" fmla="*/ 0 h 14"/>
                <a:gd name="T16" fmla="*/ 23 w 23"/>
                <a:gd name="T17" fmla="*/ 0 h 14"/>
                <a:gd name="T18" fmla="*/ 22 w 23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299"/>
            <p:cNvSpPr/>
            <p:nvPr>
              <p:custDataLst>
                <p:tags r:id="rId294"/>
              </p:custDataLst>
            </p:nvPr>
          </p:nvSpPr>
          <p:spPr bwMode="auto">
            <a:xfrm>
              <a:off x="11566526" y="3910013"/>
              <a:ext cx="44450" cy="25400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3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1 h 14"/>
                <a:gd name="T16" fmla="*/ 23 w 23"/>
                <a:gd name="T17" fmla="*/ 1 h 14"/>
                <a:gd name="T18" fmla="*/ 23 w 23"/>
                <a:gd name="T19" fmla="*/ 1 h 14"/>
                <a:gd name="T20" fmla="*/ 23 w 23"/>
                <a:gd name="T21" fmla="*/ 0 h 14"/>
                <a:gd name="T22" fmla="*/ 23 w 23"/>
                <a:gd name="T23" fmla="*/ 0 h 14"/>
                <a:gd name="T24" fmla="*/ 23 w 23"/>
                <a:gd name="T25" fmla="*/ 0 h 14"/>
                <a:gd name="T26" fmla="*/ 23 w 23"/>
                <a:gd name="T27" fmla="*/ 0 h 14"/>
                <a:gd name="T28" fmla="*/ 22 w 23"/>
                <a:gd name="T29" fmla="*/ 0 h 14"/>
                <a:gd name="T30" fmla="*/ 22 w 23"/>
                <a:gd name="T31" fmla="*/ 0 h 14"/>
                <a:gd name="T32" fmla="*/ 22 w 23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300"/>
            <p:cNvSpPr/>
            <p:nvPr>
              <p:custDataLst>
                <p:tags r:id="rId295"/>
              </p:custDataLst>
            </p:nvPr>
          </p:nvSpPr>
          <p:spPr bwMode="auto">
            <a:xfrm>
              <a:off x="11569701" y="3911600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22 w 23"/>
                <a:gd name="T3" fmla="*/ 0 h 15"/>
                <a:gd name="T4" fmla="*/ 0 w 23"/>
                <a:gd name="T5" fmla="*/ 13 h 15"/>
                <a:gd name="T6" fmla="*/ 0 w 23"/>
                <a:gd name="T7" fmla="*/ 13 h 15"/>
                <a:gd name="T8" fmla="*/ 1 w 23"/>
                <a:gd name="T9" fmla="*/ 14 h 15"/>
                <a:gd name="T10" fmla="*/ 1 w 23"/>
                <a:gd name="T11" fmla="*/ 15 h 15"/>
                <a:gd name="T12" fmla="*/ 23 w 23"/>
                <a:gd name="T13" fmla="*/ 2 h 15"/>
                <a:gd name="T14" fmla="*/ 22 w 2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301"/>
            <p:cNvSpPr/>
            <p:nvPr>
              <p:custDataLst>
                <p:tags r:id="rId296"/>
              </p:custDataLst>
            </p:nvPr>
          </p:nvSpPr>
          <p:spPr bwMode="auto">
            <a:xfrm>
              <a:off x="11571288" y="3914775"/>
              <a:ext cx="46038" cy="28575"/>
            </a:xfrm>
            <a:custGeom>
              <a:avLst/>
              <a:gdLst>
                <a:gd name="T0" fmla="*/ 22 w 24"/>
                <a:gd name="T1" fmla="*/ 0 h 15"/>
                <a:gd name="T2" fmla="*/ 22 w 24"/>
                <a:gd name="T3" fmla="*/ 0 h 15"/>
                <a:gd name="T4" fmla="*/ 0 w 24"/>
                <a:gd name="T5" fmla="*/ 13 h 15"/>
                <a:gd name="T6" fmla="*/ 0 w 24"/>
                <a:gd name="T7" fmla="*/ 13 h 15"/>
                <a:gd name="T8" fmla="*/ 2 w 24"/>
                <a:gd name="T9" fmla="*/ 15 h 15"/>
                <a:gd name="T10" fmla="*/ 2 w 24"/>
                <a:gd name="T11" fmla="*/ 15 h 15"/>
                <a:gd name="T12" fmla="*/ 2 w 24"/>
                <a:gd name="T13" fmla="*/ 15 h 15"/>
                <a:gd name="T14" fmla="*/ 24 w 24"/>
                <a:gd name="T15" fmla="*/ 2 h 15"/>
                <a:gd name="T16" fmla="*/ 23 w 24"/>
                <a:gd name="T17" fmla="*/ 1 h 15"/>
                <a:gd name="T18" fmla="*/ 23 w 24"/>
                <a:gd name="T19" fmla="*/ 1 h 15"/>
                <a:gd name="T20" fmla="*/ 23 w 24"/>
                <a:gd name="T21" fmla="*/ 1 h 15"/>
                <a:gd name="T22" fmla="*/ 23 w 24"/>
                <a:gd name="T23" fmla="*/ 1 h 15"/>
                <a:gd name="T24" fmla="*/ 23 w 24"/>
                <a:gd name="T25" fmla="*/ 1 h 15"/>
                <a:gd name="T26" fmla="*/ 23 w 24"/>
                <a:gd name="T27" fmla="*/ 1 h 15"/>
                <a:gd name="T28" fmla="*/ 23 w 24"/>
                <a:gd name="T29" fmla="*/ 0 h 15"/>
                <a:gd name="T30" fmla="*/ 23 w 24"/>
                <a:gd name="T31" fmla="*/ 0 h 15"/>
                <a:gd name="T32" fmla="*/ 23 w 24"/>
                <a:gd name="T33" fmla="*/ 0 h 15"/>
                <a:gd name="T34" fmla="*/ 23 w 24"/>
                <a:gd name="T35" fmla="*/ 0 h 15"/>
                <a:gd name="T36" fmla="*/ 22 w 24"/>
                <a:gd name="T37" fmla="*/ 0 h 15"/>
                <a:gd name="T38" fmla="*/ 22 w 24"/>
                <a:gd name="T39" fmla="*/ 0 h 15"/>
                <a:gd name="T40" fmla="*/ 22 w 24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302"/>
            <p:cNvSpPr/>
            <p:nvPr>
              <p:custDataLst>
                <p:tags r:id="rId297"/>
              </p:custDataLst>
            </p:nvPr>
          </p:nvSpPr>
          <p:spPr bwMode="auto">
            <a:xfrm>
              <a:off x="11574463" y="3919538"/>
              <a:ext cx="46038" cy="30163"/>
            </a:xfrm>
            <a:custGeom>
              <a:avLst/>
              <a:gdLst>
                <a:gd name="T0" fmla="*/ 22 w 24"/>
                <a:gd name="T1" fmla="*/ 0 h 16"/>
                <a:gd name="T2" fmla="*/ 22 w 24"/>
                <a:gd name="T3" fmla="*/ 0 h 16"/>
                <a:gd name="T4" fmla="*/ 0 w 24"/>
                <a:gd name="T5" fmla="*/ 13 h 16"/>
                <a:gd name="T6" fmla="*/ 0 w 24"/>
                <a:gd name="T7" fmla="*/ 13 h 16"/>
                <a:gd name="T8" fmla="*/ 1 w 24"/>
                <a:gd name="T9" fmla="*/ 15 h 16"/>
                <a:gd name="T10" fmla="*/ 1 w 24"/>
                <a:gd name="T11" fmla="*/ 15 h 16"/>
                <a:gd name="T12" fmla="*/ 1 w 24"/>
                <a:gd name="T13" fmla="*/ 15 h 16"/>
                <a:gd name="T14" fmla="*/ 1 w 24"/>
                <a:gd name="T15" fmla="*/ 16 h 16"/>
                <a:gd name="T16" fmla="*/ 1 w 24"/>
                <a:gd name="T17" fmla="*/ 16 h 16"/>
                <a:gd name="T18" fmla="*/ 2 w 24"/>
                <a:gd name="T19" fmla="*/ 16 h 16"/>
                <a:gd name="T20" fmla="*/ 24 w 24"/>
                <a:gd name="T21" fmla="*/ 3 h 16"/>
                <a:gd name="T22" fmla="*/ 24 w 24"/>
                <a:gd name="T23" fmla="*/ 3 h 16"/>
                <a:gd name="T24" fmla="*/ 24 w 24"/>
                <a:gd name="T25" fmla="*/ 3 h 16"/>
                <a:gd name="T26" fmla="*/ 22 w 24"/>
                <a:gd name="T2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6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303"/>
            <p:cNvSpPr/>
            <p:nvPr>
              <p:custDataLst>
                <p:tags r:id="rId298"/>
              </p:custDataLst>
            </p:nvPr>
          </p:nvSpPr>
          <p:spPr bwMode="auto">
            <a:xfrm>
              <a:off x="11579226" y="3924300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1 w 23"/>
                <a:gd name="T7" fmla="*/ 15 h 15"/>
                <a:gd name="T8" fmla="*/ 1 w 23"/>
                <a:gd name="T9" fmla="*/ 15 h 15"/>
                <a:gd name="T10" fmla="*/ 1 w 23"/>
                <a:gd name="T11" fmla="*/ 15 h 15"/>
                <a:gd name="T12" fmla="*/ 23 w 23"/>
                <a:gd name="T13" fmla="*/ 2 h 15"/>
                <a:gd name="T14" fmla="*/ 22 w 2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04"/>
            <p:cNvSpPr/>
            <p:nvPr>
              <p:custDataLst>
                <p:tags r:id="rId299"/>
              </p:custDataLst>
            </p:nvPr>
          </p:nvSpPr>
          <p:spPr bwMode="auto">
            <a:xfrm>
              <a:off x="11580813" y="3929063"/>
              <a:ext cx="42863" cy="28575"/>
            </a:xfrm>
            <a:custGeom>
              <a:avLst/>
              <a:gdLst>
                <a:gd name="T0" fmla="*/ 22 w 23"/>
                <a:gd name="T1" fmla="*/ 0 h 15"/>
                <a:gd name="T2" fmla="*/ 0 w 23"/>
                <a:gd name="T3" fmla="*/ 13 h 15"/>
                <a:gd name="T4" fmla="*/ 0 w 23"/>
                <a:gd name="T5" fmla="*/ 13 h 15"/>
                <a:gd name="T6" fmla="*/ 0 w 23"/>
                <a:gd name="T7" fmla="*/ 14 h 15"/>
                <a:gd name="T8" fmla="*/ 0 w 23"/>
                <a:gd name="T9" fmla="*/ 14 h 15"/>
                <a:gd name="T10" fmla="*/ 1 w 23"/>
                <a:gd name="T11" fmla="*/ 15 h 15"/>
                <a:gd name="T12" fmla="*/ 1 w 23"/>
                <a:gd name="T13" fmla="*/ 15 h 15"/>
                <a:gd name="T14" fmla="*/ 1 w 23"/>
                <a:gd name="T15" fmla="*/ 15 h 15"/>
                <a:gd name="T16" fmla="*/ 23 w 23"/>
                <a:gd name="T17" fmla="*/ 2 h 15"/>
                <a:gd name="T18" fmla="*/ 22 w 2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05"/>
            <p:cNvSpPr/>
            <p:nvPr>
              <p:custDataLst>
                <p:tags r:id="rId300"/>
              </p:custDataLst>
            </p:nvPr>
          </p:nvSpPr>
          <p:spPr bwMode="auto">
            <a:xfrm>
              <a:off x="11582401" y="3932238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4 h 14"/>
                <a:gd name="T12" fmla="*/ 0 w 22"/>
                <a:gd name="T13" fmla="*/ 14 h 14"/>
                <a:gd name="T14" fmla="*/ 0 w 22"/>
                <a:gd name="T15" fmla="*/ 14 h 14"/>
                <a:gd name="T16" fmla="*/ 22 w 22"/>
                <a:gd name="T17" fmla="*/ 1 h 14"/>
                <a:gd name="T18" fmla="*/ 22 w 22"/>
                <a:gd name="T19" fmla="*/ 0 h 14"/>
                <a:gd name="T20" fmla="*/ 22 w 22"/>
                <a:gd name="T21" fmla="*/ 0 h 14"/>
                <a:gd name="T22" fmla="*/ 22 w 22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306"/>
            <p:cNvSpPr/>
            <p:nvPr>
              <p:custDataLst>
                <p:tags r:id="rId301"/>
              </p:custDataLst>
            </p:nvPr>
          </p:nvSpPr>
          <p:spPr bwMode="auto">
            <a:xfrm>
              <a:off x="11582401" y="3933825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3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3 w 23"/>
                <a:gd name="T15" fmla="*/ 1 h 14"/>
                <a:gd name="T16" fmla="*/ 23 w 23"/>
                <a:gd name="T17" fmla="*/ 1 h 14"/>
                <a:gd name="T18" fmla="*/ 22 w 23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307"/>
            <p:cNvSpPr/>
            <p:nvPr>
              <p:custDataLst>
                <p:tags r:id="rId302"/>
              </p:custDataLst>
            </p:nvPr>
          </p:nvSpPr>
          <p:spPr bwMode="auto">
            <a:xfrm>
              <a:off x="11583988" y="3935413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0 w 23"/>
                <a:gd name="T7" fmla="*/ 14 h 14"/>
                <a:gd name="T8" fmla="*/ 0 w 23"/>
                <a:gd name="T9" fmla="*/ 14 h 14"/>
                <a:gd name="T10" fmla="*/ 23 w 23"/>
                <a:gd name="T11" fmla="*/ 1 h 14"/>
                <a:gd name="T12" fmla="*/ 22 w 23"/>
                <a:gd name="T13" fmla="*/ 1 h 14"/>
                <a:gd name="T14" fmla="*/ 22 w 23"/>
                <a:gd name="T15" fmla="*/ 1 h 14"/>
                <a:gd name="T16" fmla="*/ 22 w 2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308"/>
            <p:cNvSpPr/>
            <p:nvPr>
              <p:custDataLst>
                <p:tags r:id="rId303"/>
              </p:custDataLst>
            </p:nvPr>
          </p:nvSpPr>
          <p:spPr bwMode="auto">
            <a:xfrm>
              <a:off x="11583988" y="3938588"/>
              <a:ext cx="44450" cy="25400"/>
            </a:xfrm>
            <a:custGeom>
              <a:avLst/>
              <a:gdLst>
                <a:gd name="T0" fmla="*/ 23 w 23"/>
                <a:gd name="T1" fmla="*/ 0 h 14"/>
                <a:gd name="T2" fmla="*/ 23 w 23"/>
                <a:gd name="T3" fmla="*/ 0 h 14"/>
                <a:gd name="T4" fmla="*/ 0 w 23"/>
                <a:gd name="T5" fmla="*/ 13 h 14"/>
                <a:gd name="T6" fmla="*/ 0 w 23"/>
                <a:gd name="T7" fmla="*/ 13 h 14"/>
                <a:gd name="T8" fmla="*/ 1 w 23"/>
                <a:gd name="T9" fmla="*/ 14 h 14"/>
                <a:gd name="T10" fmla="*/ 1 w 23"/>
                <a:gd name="T11" fmla="*/ 14 h 14"/>
                <a:gd name="T12" fmla="*/ 1 w 23"/>
                <a:gd name="T13" fmla="*/ 14 h 14"/>
                <a:gd name="T14" fmla="*/ 23 w 23"/>
                <a:gd name="T15" fmla="*/ 2 h 14"/>
                <a:gd name="T16" fmla="*/ 23 w 2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309"/>
            <p:cNvSpPr/>
            <p:nvPr>
              <p:custDataLst>
                <p:tags r:id="rId304"/>
              </p:custDataLst>
            </p:nvPr>
          </p:nvSpPr>
          <p:spPr bwMode="auto">
            <a:xfrm>
              <a:off x="11585576" y="3941763"/>
              <a:ext cx="42863" cy="26988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2 h 14"/>
                <a:gd name="T6" fmla="*/ 0 w 22"/>
                <a:gd name="T7" fmla="*/ 12 h 14"/>
                <a:gd name="T8" fmla="*/ 0 w 22"/>
                <a:gd name="T9" fmla="*/ 13 h 14"/>
                <a:gd name="T10" fmla="*/ 0 w 22"/>
                <a:gd name="T11" fmla="*/ 14 h 14"/>
                <a:gd name="T12" fmla="*/ 0 w 22"/>
                <a:gd name="T13" fmla="*/ 14 h 14"/>
                <a:gd name="T14" fmla="*/ 0 w 22"/>
                <a:gd name="T15" fmla="*/ 14 h 14"/>
                <a:gd name="T16" fmla="*/ 0 w 22"/>
                <a:gd name="T17" fmla="*/ 14 h 14"/>
                <a:gd name="T18" fmla="*/ 22 w 22"/>
                <a:gd name="T19" fmla="*/ 1 h 14"/>
                <a:gd name="T20" fmla="*/ 22 w 22"/>
                <a:gd name="T21" fmla="*/ 0 h 14"/>
                <a:gd name="T22" fmla="*/ 22 w 22"/>
                <a:gd name="T23" fmla="*/ 0 h 14"/>
                <a:gd name="T24" fmla="*/ 22 w 22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310"/>
            <p:cNvSpPr/>
            <p:nvPr>
              <p:custDataLst>
                <p:tags r:id="rId305"/>
              </p:custDataLst>
            </p:nvPr>
          </p:nvSpPr>
          <p:spPr bwMode="auto">
            <a:xfrm>
              <a:off x="11585576" y="3943350"/>
              <a:ext cx="44450" cy="26988"/>
            </a:xfrm>
            <a:custGeom>
              <a:avLst/>
              <a:gdLst>
                <a:gd name="T0" fmla="*/ 22 w 23"/>
                <a:gd name="T1" fmla="*/ 0 h 14"/>
                <a:gd name="T2" fmla="*/ 0 w 23"/>
                <a:gd name="T3" fmla="*/ 13 h 14"/>
                <a:gd name="T4" fmla="*/ 0 w 23"/>
                <a:gd name="T5" fmla="*/ 13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311"/>
            <p:cNvSpPr/>
            <p:nvPr>
              <p:custDataLst>
                <p:tags r:id="rId306"/>
              </p:custDataLst>
            </p:nvPr>
          </p:nvSpPr>
          <p:spPr bwMode="auto">
            <a:xfrm>
              <a:off x="11588751" y="3944938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4 h 14"/>
                <a:gd name="T8" fmla="*/ 0 w 22"/>
                <a:gd name="T9" fmla="*/ 14 h 14"/>
                <a:gd name="T10" fmla="*/ 22 w 22"/>
                <a:gd name="T11" fmla="*/ 1 h 14"/>
                <a:gd name="T12" fmla="*/ 22 w 22"/>
                <a:gd name="T13" fmla="*/ 1 h 14"/>
                <a:gd name="T14" fmla="*/ 22 w 22"/>
                <a:gd name="T15" fmla="*/ 1 h 14"/>
                <a:gd name="T16" fmla="*/ 22 w 22"/>
                <a:gd name="T17" fmla="*/ 1 h 14"/>
                <a:gd name="T18" fmla="*/ 22 w 22"/>
                <a:gd name="T19" fmla="*/ 1 h 14"/>
                <a:gd name="T20" fmla="*/ 22 w 22"/>
                <a:gd name="T21" fmla="*/ 1 h 14"/>
                <a:gd name="T22" fmla="*/ 22 w 22"/>
                <a:gd name="T23" fmla="*/ 1 h 14"/>
                <a:gd name="T24" fmla="*/ 22 w 22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312"/>
            <p:cNvSpPr/>
            <p:nvPr>
              <p:custDataLst>
                <p:tags r:id="rId307"/>
              </p:custDataLst>
            </p:nvPr>
          </p:nvSpPr>
          <p:spPr bwMode="auto">
            <a:xfrm>
              <a:off x="11588751" y="3948113"/>
              <a:ext cx="42863" cy="25400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4 h 14"/>
                <a:gd name="T8" fmla="*/ 0 w 23"/>
                <a:gd name="T9" fmla="*/ 14 h 14"/>
                <a:gd name="T10" fmla="*/ 0 w 23"/>
                <a:gd name="T11" fmla="*/ 14 h 14"/>
                <a:gd name="T12" fmla="*/ 0 w 23"/>
                <a:gd name="T13" fmla="*/ 14 h 14"/>
                <a:gd name="T14" fmla="*/ 23 w 23"/>
                <a:gd name="T15" fmla="*/ 2 h 14"/>
                <a:gd name="T16" fmla="*/ 23 w 23"/>
                <a:gd name="T17" fmla="*/ 1 h 14"/>
                <a:gd name="T18" fmla="*/ 23 w 23"/>
                <a:gd name="T19" fmla="*/ 1 h 14"/>
                <a:gd name="T20" fmla="*/ 22 w 23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313"/>
            <p:cNvSpPr/>
            <p:nvPr>
              <p:custDataLst>
                <p:tags r:id="rId308"/>
              </p:custDataLst>
            </p:nvPr>
          </p:nvSpPr>
          <p:spPr bwMode="auto">
            <a:xfrm>
              <a:off x="11588751" y="3951288"/>
              <a:ext cx="42863" cy="26988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12 h 14"/>
                <a:gd name="T4" fmla="*/ 0 w 23"/>
                <a:gd name="T5" fmla="*/ 12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1 h 14"/>
                <a:gd name="T14" fmla="*/ 23 w 23"/>
                <a:gd name="T15" fmla="*/ 0 h 14"/>
                <a:gd name="T16" fmla="*/ 23 w 23"/>
                <a:gd name="T17" fmla="*/ 0 h 14"/>
                <a:gd name="T18" fmla="*/ 23 w 23"/>
                <a:gd name="T19" fmla="*/ 0 h 14"/>
                <a:gd name="T20" fmla="*/ 23 w 23"/>
                <a:gd name="T21" fmla="*/ 0 h 14"/>
                <a:gd name="T22" fmla="*/ 23 w 23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314"/>
            <p:cNvSpPr/>
            <p:nvPr>
              <p:custDataLst>
                <p:tags r:id="rId309"/>
              </p:custDataLst>
            </p:nvPr>
          </p:nvSpPr>
          <p:spPr bwMode="auto">
            <a:xfrm>
              <a:off x="11590338" y="3952875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4 h 14"/>
                <a:gd name="T10" fmla="*/ 22 w 22"/>
                <a:gd name="T11" fmla="*/ 1 h 14"/>
                <a:gd name="T12" fmla="*/ 22 w 22"/>
                <a:gd name="T13" fmla="*/ 0 h 14"/>
                <a:gd name="T14" fmla="*/ 22 w 22"/>
                <a:gd name="T15" fmla="*/ 0 h 14"/>
                <a:gd name="T16" fmla="*/ 22 w 22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315"/>
            <p:cNvSpPr/>
            <p:nvPr>
              <p:custDataLst>
                <p:tags r:id="rId310"/>
              </p:custDataLst>
            </p:nvPr>
          </p:nvSpPr>
          <p:spPr bwMode="auto">
            <a:xfrm>
              <a:off x="11590338" y="3954463"/>
              <a:ext cx="42863" cy="26988"/>
            </a:xfrm>
            <a:custGeom>
              <a:avLst/>
              <a:gdLst>
                <a:gd name="T0" fmla="*/ 22 w 23"/>
                <a:gd name="T1" fmla="*/ 0 h 14"/>
                <a:gd name="T2" fmla="*/ 22 w 23"/>
                <a:gd name="T3" fmla="*/ 0 h 14"/>
                <a:gd name="T4" fmla="*/ 0 w 23"/>
                <a:gd name="T5" fmla="*/ 13 h 14"/>
                <a:gd name="T6" fmla="*/ 0 w 23"/>
                <a:gd name="T7" fmla="*/ 14 h 14"/>
                <a:gd name="T8" fmla="*/ 23 w 23"/>
                <a:gd name="T9" fmla="*/ 1 h 14"/>
                <a:gd name="T10" fmla="*/ 23 w 23"/>
                <a:gd name="T11" fmla="*/ 1 h 14"/>
                <a:gd name="T12" fmla="*/ 23 w 23"/>
                <a:gd name="T13" fmla="*/ 1 h 14"/>
                <a:gd name="T14" fmla="*/ 22 w 2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316"/>
            <p:cNvSpPr/>
            <p:nvPr>
              <p:custDataLst>
                <p:tags r:id="rId311"/>
              </p:custDataLst>
            </p:nvPr>
          </p:nvSpPr>
          <p:spPr bwMode="auto">
            <a:xfrm>
              <a:off x="11590338" y="3957638"/>
              <a:ext cx="42863" cy="25400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13 h 14"/>
                <a:gd name="T4" fmla="*/ 1 w 23"/>
                <a:gd name="T5" fmla="*/ 14 h 14"/>
                <a:gd name="T6" fmla="*/ 1 w 23"/>
                <a:gd name="T7" fmla="*/ 14 h 14"/>
                <a:gd name="T8" fmla="*/ 1 w 23"/>
                <a:gd name="T9" fmla="*/ 14 h 14"/>
                <a:gd name="T10" fmla="*/ 1 w 23"/>
                <a:gd name="T11" fmla="*/ 14 h 14"/>
                <a:gd name="T12" fmla="*/ 23 w 23"/>
                <a:gd name="T13" fmla="*/ 2 h 14"/>
                <a:gd name="T14" fmla="*/ 23 w 23"/>
                <a:gd name="T15" fmla="*/ 1 h 14"/>
                <a:gd name="T16" fmla="*/ 23 w 23"/>
                <a:gd name="T17" fmla="*/ 1 h 14"/>
                <a:gd name="T18" fmla="*/ 23 w 23"/>
                <a:gd name="T19" fmla="*/ 1 h 14"/>
                <a:gd name="T20" fmla="*/ 23 w 23"/>
                <a:gd name="T21" fmla="*/ 1 h 14"/>
                <a:gd name="T22" fmla="*/ 23 w 23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317"/>
            <p:cNvSpPr/>
            <p:nvPr>
              <p:custDataLst>
                <p:tags r:id="rId312"/>
              </p:custDataLst>
            </p:nvPr>
          </p:nvSpPr>
          <p:spPr bwMode="auto">
            <a:xfrm>
              <a:off x="11591926" y="3960813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2 h 14"/>
                <a:gd name="T4" fmla="*/ 0 w 22"/>
                <a:gd name="T5" fmla="*/ 12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3 h 14"/>
                <a:gd name="T12" fmla="*/ 0 w 22"/>
                <a:gd name="T13" fmla="*/ 14 h 14"/>
                <a:gd name="T14" fmla="*/ 22 w 22"/>
                <a:gd name="T15" fmla="*/ 1 h 14"/>
                <a:gd name="T16" fmla="*/ 22 w 22"/>
                <a:gd name="T17" fmla="*/ 0 h 14"/>
                <a:gd name="T18" fmla="*/ 22 w 22"/>
                <a:gd name="T19" fmla="*/ 0 h 14"/>
                <a:gd name="T20" fmla="*/ 22 w 22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318"/>
            <p:cNvSpPr/>
            <p:nvPr>
              <p:custDataLst>
                <p:tags r:id="rId313"/>
              </p:custDataLst>
            </p:nvPr>
          </p:nvSpPr>
          <p:spPr bwMode="auto">
            <a:xfrm>
              <a:off x="11591926" y="3962400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3 h 14"/>
                <a:gd name="T8" fmla="*/ 0 w 22"/>
                <a:gd name="T9" fmla="*/ 13 h 14"/>
                <a:gd name="T10" fmla="*/ 0 w 22"/>
                <a:gd name="T11" fmla="*/ 14 h 14"/>
                <a:gd name="T12" fmla="*/ 22 w 22"/>
                <a:gd name="T13" fmla="*/ 1 h 14"/>
                <a:gd name="T14" fmla="*/ 22 w 22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319"/>
            <p:cNvSpPr/>
            <p:nvPr>
              <p:custDataLst>
                <p:tags r:id="rId314"/>
              </p:custDataLst>
            </p:nvPr>
          </p:nvSpPr>
          <p:spPr bwMode="auto">
            <a:xfrm>
              <a:off x="11591926" y="3963988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4 h 14"/>
                <a:gd name="T8" fmla="*/ 22 w 22"/>
                <a:gd name="T9" fmla="*/ 1 h 14"/>
                <a:gd name="T10" fmla="*/ 22 w 22"/>
                <a:gd name="T11" fmla="*/ 1 h 14"/>
                <a:gd name="T12" fmla="*/ 22 w 22"/>
                <a:gd name="T13" fmla="*/ 1 h 14"/>
                <a:gd name="T14" fmla="*/ 22 w 22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320"/>
            <p:cNvSpPr/>
            <p:nvPr>
              <p:custDataLst>
                <p:tags r:id="rId315"/>
              </p:custDataLst>
            </p:nvPr>
          </p:nvSpPr>
          <p:spPr bwMode="auto">
            <a:xfrm>
              <a:off x="11591926" y="3967163"/>
              <a:ext cx="41275" cy="25400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4 h 14"/>
                <a:gd name="T6" fmla="*/ 22 w 22"/>
                <a:gd name="T7" fmla="*/ 1 h 14"/>
                <a:gd name="T8" fmla="*/ 22 w 22"/>
                <a:gd name="T9" fmla="*/ 0 h 14"/>
                <a:gd name="T10" fmla="*/ 22 w 22"/>
                <a:gd name="T11" fmla="*/ 0 h 14"/>
                <a:gd name="T12" fmla="*/ 22 w 2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321"/>
            <p:cNvSpPr/>
            <p:nvPr>
              <p:custDataLst>
                <p:tags r:id="rId316"/>
              </p:custDataLst>
            </p:nvPr>
          </p:nvSpPr>
          <p:spPr bwMode="auto">
            <a:xfrm>
              <a:off x="11591926" y="3968750"/>
              <a:ext cx="41275" cy="25400"/>
            </a:xfrm>
            <a:custGeom>
              <a:avLst/>
              <a:gdLst>
                <a:gd name="T0" fmla="*/ 22 w 22"/>
                <a:gd name="T1" fmla="*/ 0 h 14"/>
                <a:gd name="T2" fmla="*/ 22 w 22"/>
                <a:gd name="T3" fmla="*/ 0 h 14"/>
                <a:gd name="T4" fmla="*/ 0 w 22"/>
                <a:gd name="T5" fmla="*/ 13 h 14"/>
                <a:gd name="T6" fmla="*/ 0 w 22"/>
                <a:gd name="T7" fmla="*/ 14 h 14"/>
                <a:gd name="T8" fmla="*/ 0 w 22"/>
                <a:gd name="T9" fmla="*/ 14 h 14"/>
                <a:gd name="T10" fmla="*/ 0 w 22"/>
                <a:gd name="T11" fmla="*/ 14 h 14"/>
                <a:gd name="T12" fmla="*/ 0 w 22"/>
                <a:gd name="T13" fmla="*/ 14 h 14"/>
                <a:gd name="T14" fmla="*/ 0 w 22"/>
                <a:gd name="T15" fmla="*/ 14 h 14"/>
                <a:gd name="T16" fmla="*/ 22 w 22"/>
                <a:gd name="T17" fmla="*/ 1 h 14"/>
                <a:gd name="T18" fmla="*/ 22 w 22"/>
                <a:gd name="T19" fmla="*/ 1 h 14"/>
                <a:gd name="T20" fmla="*/ 22 w 22"/>
                <a:gd name="T21" fmla="*/ 1 h 14"/>
                <a:gd name="T22" fmla="*/ 22 w 22"/>
                <a:gd name="T23" fmla="*/ 1 h 14"/>
                <a:gd name="T24" fmla="*/ 22 w 22"/>
                <a:gd name="T25" fmla="*/ 1 h 14"/>
                <a:gd name="T26" fmla="*/ 22 w 22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322"/>
            <p:cNvSpPr/>
            <p:nvPr>
              <p:custDataLst>
                <p:tags r:id="rId317"/>
              </p:custDataLst>
            </p:nvPr>
          </p:nvSpPr>
          <p:spPr bwMode="auto">
            <a:xfrm>
              <a:off x="11591926" y="3970338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3 h 14"/>
                <a:gd name="T6" fmla="*/ 0 w 22"/>
                <a:gd name="T7" fmla="*/ 14 h 14"/>
                <a:gd name="T8" fmla="*/ 22 w 22"/>
                <a:gd name="T9" fmla="*/ 1 h 14"/>
                <a:gd name="T10" fmla="*/ 22 w 22"/>
                <a:gd name="T11" fmla="*/ 0 h 14"/>
                <a:gd name="T12" fmla="*/ 22 w 2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323"/>
            <p:cNvSpPr/>
            <p:nvPr>
              <p:custDataLst>
                <p:tags r:id="rId318"/>
              </p:custDataLst>
            </p:nvPr>
          </p:nvSpPr>
          <p:spPr bwMode="auto">
            <a:xfrm>
              <a:off x="11591926" y="3971925"/>
              <a:ext cx="41275" cy="26988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0 w 22"/>
                <a:gd name="T5" fmla="*/ 14 h 14"/>
                <a:gd name="T6" fmla="*/ 0 w 22"/>
                <a:gd name="T7" fmla="*/ 14 h 14"/>
                <a:gd name="T8" fmla="*/ 0 w 22"/>
                <a:gd name="T9" fmla="*/ 14 h 14"/>
                <a:gd name="T10" fmla="*/ 22 w 22"/>
                <a:gd name="T11" fmla="*/ 1 h 14"/>
                <a:gd name="T12" fmla="*/ 22 w 22"/>
                <a:gd name="T13" fmla="*/ 1 h 14"/>
                <a:gd name="T14" fmla="*/ 22 w 22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324"/>
            <p:cNvSpPr/>
            <p:nvPr>
              <p:custDataLst>
                <p:tags r:id="rId319"/>
              </p:custDataLst>
            </p:nvPr>
          </p:nvSpPr>
          <p:spPr bwMode="auto">
            <a:xfrm>
              <a:off x="11591926" y="3973513"/>
              <a:ext cx="41275" cy="28575"/>
            </a:xfrm>
            <a:custGeom>
              <a:avLst/>
              <a:gdLst>
                <a:gd name="T0" fmla="*/ 22 w 22"/>
                <a:gd name="T1" fmla="*/ 0 h 15"/>
                <a:gd name="T2" fmla="*/ 0 w 22"/>
                <a:gd name="T3" fmla="*/ 13 h 15"/>
                <a:gd name="T4" fmla="*/ 0 w 22"/>
                <a:gd name="T5" fmla="*/ 14 h 15"/>
                <a:gd name="T6" fmla="*/ 0 w 22"/>
                <a:gd name="T7" fmla="*/ 14 h 15"/>
                <a:gd name="T8" fmla="*/ 0 w 22"/>
                <a:gd name="T9" fmla="*/ 14 h 15"/>
                <a:gd name="T10" fmla="*/ 0 w 22"/>
                <a:gd name="T11" fmla="*/ 14 h 15"/>
                <a:gd name="T12" fmla="*/ 0 w 22"/>
                <a:gd name="T13" fmla="*/ 14 h 15"/>
                <a:gd name="T14" fmla="*/ 0 w 22"/>
                <a:gd name="T15" fmla="*/ 14 h 15"/>
                <a:gd name="T16" fmla="*/ 0 w 22"/>
                <a:gd name="T17" fmla="*/ 15 h 15"/>
                <a:gd name="T18" fmla="*/ 22 w 22"/>
                <a:gd name="T19" fmla="*/ 2 h 15"/>
                <a:gd name="T20" fmla="*/ 22 w 22"/>
                <a:gd name="T21" fmla="*/ 1 h 15"/>
                <a:gd name="T22" fmla="*/ 22 w 22"/>
                <a:gd name="T23" fmla="*/ 1 h 15"/>
                <a:gd name="T24" fmla="*/ 22 w 22"/>
                <a:gd name="T25" fmla="*/ 1 h 15"/>
                <a:gd name="T26" fmla="*/ 22 w 22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325"/>
            <p:cNvSpPr/>
            <p:nvPr>
              <p:custDataLst>
                <p:tags r:id="rId320"/>
              </p:custDataLst>
            </p:nvPr>
          </p:nvSpPr>
          <p:spPr bwMode="auto">
            <a:xfrm>
              <a:off x="11591926" y="3978275"/>
              <a:ext cx="41275" cy="23813"/>
            </a:xfrm>
            <a:custGeom>
              <a:avLst/>
              <a:gdLst>
                <a:gd name="T0" fmla="*/ 22 w 22"/>
                <a:gd name="T1" fmla="*/ 0 h 13"/>
                <a:gd name="T2" fmla="*/ 0 w 22"/>
                <a:gd name="T3" fmla="*/ 13 h 13"/>
                <a:gd name="T4" fmla="*/ 0 w 22"/>
                <a:gd name="T5" fmla="*/ 13 h 13"/>
                <a:gd name="T6" fmla="*/ 0 w 22"/>
                <a:gd name="T7" fmla="*/ 13 h 13"/>
                <a:gd name="T8" fmla="*/ 22 w 22"/>
                <a:gd name="T9" fmla="*/ 0 h 13"/>
                <a:gd name="T10" fmla="*/ 22 w 22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326"/>
            <p:cNvSpPr/>
            <p:nvPr>
              <p:custDataLst>
                <p:tags r:id="rId321"/>
              </p:custDataLst>
            </p:nvPr>
          </p:nvSpPr>
          <p:spPr bwMode="auto">
            <a:xfrm>
              <a:off x="11220451" y="3779838"/>
              <a:ext cx="415925" cy="347663"/>
            </a:xfrm>
            <a:custGeom>
              <a:avLst/>
              <a:gdLst>
                <a:gd name="T0" fmla="*/ 73 w 218"/>
                <a:gd name="T1" fmla="*/ 9 h 183"/>
                <a:gd name="T2" fmla="*/ 70 w 218"/>
                <a:gd name="T3" fmla="*/ 14 h 183"/>
                <a:gd name="T4" fmla="*/ 68 w 218"/>
                <a:gd name="T5" fmla="*/ 22 h 183"/>
                <a:gd name="T6" fmla="*/ 67 w 218"/>
                <a:gd name="T7" fmla="*/ 31 h 183"/>
                <a:gd name="T8" fmla="*/ 65 w 218"/>
                <a:gd name="T9" fmla="*/ 29 h 183"/>
                <a:gd name="T10" fmla="*/ 62 w 218"/>
                <a:gd name="T11" fmla="*/ 26 h 183"/>
                <a:gd name="T12" fmla="*/ 58 w 218"/>
                <a:gd name="T13" fmla="*/ 24 h 183"/>
                <a:gd name="T14" fmla="*/ 51 w 218"/>
                <a:gd name="T15" fmla="*/ 22 h 183"/>
                <a:gd name="T16" fmla="*/ 46 w 218"/>
                <a:gd name="T17" fmla="*/ 23 h 183"/>
                <a:gd name="T18" fmla="*/ 42 w 218"/>
                <a:gd name="T19" fmla="*/ 28 h 183"/>
                <a:gd name="T20" fmla="*/ 41 w 218"/>
                <a:gd name="T21" fmla="*/ 34 h 183"/>
                <a:gd name="T22" fmla="*/ 37 w 218"/>
                <a:gd name="T23" fmla="*/ 30 h 183"/>
                <a:gd name="T24" fmla="*/ 33 w 218"/>
                <a:gd name="T25" fmla="*/ 26 h 183"/>
                <a:gd name="T26" fmla="*/ 28 w 218"/>
                <a:gd name="T27" fmla="*/ 24 h 183"/>
                <a:gd name="T28" fmla="*/ 24 w 218"/>
                <a:gd name="T29" fmla="*/ 23 h 183"/>
                <a:gd name="T30" fmla="*/ 20 w 218"/>
                <a:gd name="T31" fmla="*/ 24 h 183"/>
                <a:gd name="T32" fmla="*/ 15 w 218"/>
                <a:gd name="T33" fmla="*/ 37 h 183"/>
                <a:gd name="T34" fmla="*/ 15 w 218"/>
                <a:gd name="T35" fmla="*/ 41 h 183"/>
                <a:gd name="T36" fmla="*/ 13 w 218"/>
                <a:gd name="T37" fmla="*/ 40 h 183"/>
                <a:gd name="T38" fmla="*/ 9 w 218"/>
                <a:gd name="T39" fmla="*/ 40 h 183"/>
                <a:gd name="T40" fmla="*/ 7 w 218"/>
                <a:gd name="T41" fmla="*/ 40 h 183"/>
                <a:gd name="T42" fmla="*/ 7 w 218"/>
                <a:gd name="T43" fmla="*/ 40 h 183"/>
                <a:gd name="T44" fmla="*/ 18 w 218"/>
                <a:gd name="T45" fmla="*/ 81 h 183"/>
                <a:gd name="T46" fmla="*/ 215 w 218"/>
                <a:gd name="T47" fmla="*/ 176 h 183"/>
                <a:gd name="T48" fmla="*/ 216 w 218"/>
                <a:gd name="T49" fmla="*/ 175 h 183"/>
                <a:gd name="T50" fmla="*/ 217 w 218"/>
                <a:gd name="T51" fmla="*/ 172 h 183"/>
                <a:gd name="T52" fmla="*/ 218 w 218"/>
                <a:gd name="T53" fmla="*/ 165 h 183"/>
                <a:gd name="T54" fmla="*/ 218 w 218"/>
                <a:gd name="T55" fmla="*/ 164 h 183"/>
                <a:gd name="T56" fmla="*/ 218 w 218"/>
                <a:gd name="T57" fmla="*/ 163 h 183"/>
                <a:gd name="T58" fmla="*/ 218 w 218"/>
                <a:gd name="T59" fmla="*/ 159 h 183"/>
                <a:gd name="T60" fmla="*/ 217 w 218"/>
                <a:gd name="T61" fmla="*/ 155 h 183"/>
                <a:gd name="T62" fmla="*/ 216 w 218"/>
                <a:gd name="T63" fmla="*/ 150 h 183"/>
                <a:gd name="T64" fmla="*/ 215 w 218"/>
                <a:gd name="T65" fmla="*/ 146 h 183"/>
                <a:gd name="T66" fmla="*/ 211 w 218"/>
                <a:gd name="T67" fmla="*/ 138 h 183"/>
                <a:gd name="T68" fmla="*/ 205 w 218"/>
                <a:gd name="T69" fmla="*/ 128 h 183"/>
                <a:gd name="T70" fmla="*/ 203 w 218"/>
                <a:gd name="T71" fmla="*/ 126 h 183"/>
                <a:gd name="T72" fmla="*/ 198 w 218"/>
                <a:gd name="T73" fmla="*/ 120 h 183"/>
                <a:gd name="T74" fmla="*/ 195 w 218"/>
                <a:gd name="T75" fmla="*/ 117 h 183"/>
                <a:gd name="T76" fmla="*/ 195 w 218"/>
                <a:gd name="T77" fmla="*/ 111 h 183"/>
                <a:gd name="T78" fmla="*/ 195 w 218"/>
                <a:gd name="T79" fmla="*/ 108 h 183"/>
                <a:gd name="T80" fmla="*/ 193 w 218"/>
                <a:gd name="T81" fmla="*/ 101 h 183"/>
                <a:gd name="T82" fmla="*/ 191 w 218"/>
                <a:gd name="T83" fmla="*/ 95 h 183"/>
                <a:gd name="T84" fmla="*/ 188 w 218"/>
                <a:gd name="T85" fmla="*/ 89 h 183"/>
                <a:gd name="T86" fmla="*/ 184 w 218"/>
                <a:gd name="T87" fmla="*/ 84 h 183"/>
                <a:gd name="T88" fmla="*/ 177 w 218"/>
                <a:gd name="T89" fmla="*/ 75 h 183"/>
                <a:gd name="T90" fmla="*/ 173 w 218"/>
                <a:gd name="T91" fmla="*/ 72 h 183"/>
                <a:gd name="T92" fmla="*/ 169 w 218"/>
                <a:gd name="T93" fmla="*/ 70 h 183"/>
                <a:gd name="T94" fmla="*/ 165 w 218"/>
                <a:gd name="T95" fmla="*/ 68 h 183"/>
                <a:gd name="T96" fmla="*/ 158 w 218"/>
                <a:gd name="T97" fmla="*/ 66 h 183"/>
                <a:gd name="T98" fmla="*/ 158 w 218"/>
                <a:gd name="T99" fmla="*/ 66 h 183"/>
                <a:gd name="T100" fmla="*/ 153 w 218"/>
                <a:gd name="T101" fmla="*/ 63 h 183"/>
                <a:gd name="T102" fmla="*/ 149 w 218"/>
                <a:gd name="T103" fmla="*/ 50 h 183"/>
                <a:gd name="T104" fmla="*/ 146 w 218"/>
                <a:gd name="T105" fmla="*/ 45 h 183"/>
                <a:gd name="T106" fmla="*/ 137 w 218"/>
                <a:gd name="T107" fmla="*/ 30 h 183"/>
                <a:gd name="T108" fmla="*/ 124 w 218"/>
                <a:gd name="T109" fmla="*/ 16 h 183"/>
                <a:gd name="T110" fmla="*/ 114 w 218"/>
                <a:gd name="T111" fmla="*/ 8 h 183"/>
                <a:gd name="T112" fmla="*/ 105 w 218"/>
                <a:gd name="T113" fmla="*/ 3 h 183"/>
                <a:gd name="T114" fmla="*/ 91 w 218"/>
                <a:gd name="T1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" h="183"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1"/>
                    <a:pt x="89" y="1"/>
                  </a:cubicBezTo>
                  <a:cubicBezTo>
                    <a:pt x="88" y="1"/>
                    <a:pt x="87" y="1"/>
                    <a:pt x="86" y="1"/>
                  </a:cubicBezTo>
                  <a:cubicBezTo>
                    <a:pt x="85" y="1"/>
                    <a:pt x="84" y="1"/>
                    <a:pt x="83" y="2"/>
                  </a:cubicBezTo>
                  <a:cubicBezTo>
                    <a:pt x="82" y="2"/>
                    <a:pt x="81" y="3"/>
                    <a:pt x="80" y="3"/>
                  </a:cubicBezTo>
                  <a:cubicBezTo>
                    <a:pt x="77" y="5"/>
                    <a:pt x="75" y="7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3" y="10"/>
                  </a:cubicBezTo>
                  <a:cubicBezTo>
                    <a:pt x="73" y="10"/>
                    <a:pt x="72" y="10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69" y="16"/>
                    <a:pt x="69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9"/>
                    <a:pt x="68" y="19"/>
                    <a:pt x="68" y="19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8" y="21"/>
                    <a:pt x="68" y="21"/>
                    <a:pt x="68" y="22"/>
                  </a:cubicBezTo>
                  <a:cubicBezTo>
                    <a:pt x="68" y="22"/>
                    <a:pt x="68" y="22"/>
                    <a:pt x="68" y="23"/>
                  </a:cubicBezTo>
                  <a:cubicBezTo>
                    <a:pt x="68" y="23"/>
                    <a:pt x="68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6"/>
                    <a:pt x="67" y="26"/>
                    <a:pt x="67" y="27"/>
                  </a:cubicBezTo>
                  <a:cubicBezTo>
                    <a:pt x="67" y="27"/>
                    <a:pt x="67" y="28"/>
                    <a:pt x="67" y="28"/>
                  </a:cubicBezTo>
                  <a:cubicBezTo>
                    <a:pt x="67" y="28"/>
                    <a:pt x="67" y="29"/>
                    <a:pt x="67" y="29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8"/>
                    <a:pt x="64" y="28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6"/>
                    <a:pt x="62" y="26"/>
                  </a:cubicBezTo>
                  <a:cubicBezTo>
                    <a:pt x="62" y="26"/>
                    <a:pt x="61" y="26"/>
                    <a:pt x="61" y="26"/>
                  </a:cubicBezTo>
                  <a:cubicBezTo>
                    <a:pt x="61" y="25"/>
                    <a:pt x="61" y="25"/>
                    <a:pt x="60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7" y="24"/>
                    <a:pt x="57" y="23"/>
                    <a:pt x="57" y="23"/>
                  </a:cubicBezTo>
                  <a:cubicBezTo>
                    <a:pt x="56" y="23"/>
                    <a:pt x="56" y="23"/>
                    <a:pt x="55" y="23"/>
                  </a:cubicBezTo>
                  <a:cubicBezTo>
                    <a:pt x="55" y="23"/>
                    <a:pt x="55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2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0" y="22"/>
                    <a:pt x="49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4"/>
                    <a:pt x="44" y="24"/>
                    <a:pt x="44" y="25"/>
                  </a:cubicBezTo>
                  <a:cubicBezTo>
                    <a:pt x="43" y="26"/>
                    <a:pt x="43" y="26"/>
                    <a:pt x="42" y="27"/>
                  </a:cubicBezTo>
                  <a:cubicBezTo>
                    <a:pt x="42" y="27"/>
                    <a:pt x="42" y="28"/>
                    <a:pt x="42" y="28"/>
                  </a:cubicBezTo>
                  <a:cubicBezTo>
                    <a:pt x="41" y="29"/>
                    <a:pt x="41" y="29"/>
                    <a:pt x="41" y="30"/>
                  </a:cubicBezTo>
                  <a:cubicBezTo>
                    <a:pt x="41" y="30"/>
                    <a:pt x="41" y="31"/>
                    <a:pt x="41" y="3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2"/>
                    <a:pt x="39" y="32"/>
                  </a:cubicBezTo>
                  <a:cubicBezTo>
                    <a:pt x="39" y="32"/>
                    <a:pt x="39" y="32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7" y="30"/>
                    <a:pt x="37" y="30"/>
                  </a:cubicBezTo>
                  <a:cubicBezTo>
                    <a:pt x="37" y="30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4" y="27"/>
                    <a:pt x="34" y="27"/>
                    <a:pt x="33" y="27"/>
                  </a:cubicBezTo>
                  <a:cubicBezTo>
                    <a:pt x="33" y="27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4"/>
                    <a:pt x="29" y="24"/>
                  </a:cubicBezTo>
                  <a:cubicBezTo>
                    <a:pt x="29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3"/>
                  </a:cubicBezTo>
                  <a:cubicBezTo>
                    <a:pt x="26" y="23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0" y="24"/>
                  </a:cubicBezTo>
                  <a:cubicBezTo>
                    <a:pt x="20" y="24"/>
                    <a:pt x="20" y="24"/>
                    <a:pt x="19" y="24"/>
                  </a:cubicBezTo>
                  <a:cubicBezTo>
                    <a:pt x="16" y="26"/>
                    <a:pt x="14" y="30"/>
                    <a:pt x="14" y="35"/>
                  </a:cubicBezTo>
                  <a:cubicBezTo>
                    <a:pt x="14" y="35"/>
                    <a:pt x="14" y="35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2"/>
                    <a:pt x="1" y="46"/>
                    <a:pt x="0" y="52"/>
                  </a:cubicBezTo>
                  <a:cubicBezTo>
                    <a:pt x="0" y="62"/>
                    <a:pt x="8" y="75"/>
                    <a:pt x="18" y="81"/>
                  </a:cubicBezTo>
                  <a:cubicBezTo>
                    <a:pt x="19" y="81"/>
                    <a:pt x="20" y="82"/>
                    <a:pt x="21" y="83"/>
                  </a:cubicBezTo>
                  <a:cubicBezTo>
                    <a:pt x="193" y="182"/>
                    <a:pt x="193" y="182"/>
                    <a:pt x="193" y="182"/>
                  </a:cubicBezTo>
                  <a:cubicBezTo>
                    <a:pt x="196" y="183"/>
                    <a:pt x="199" y="183"/>
                    <a:pt x="202" y="183"/>
                  </a:cubicBezTo>
                  <a:cubicBezTo>
                    <a:pt x="208" y="183"/>
                    <a:pt x="212" y="181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175"/>
                    <a:pt x="215" y="175"/>
                    <a:pt x="215" y="175"/>
                  </a:cubicBezTo>
                  <a:cubicBezTo>
                    <a:pt x="215" y="175"/>
                    <a:pt x="215" y="175"/>
                    <a:pt x="216" y="175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216" y="174"/>
                    <a:pt x="216" y="173"/>
                    <a:pt x="217" y="173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17" y="173"/>
                    <a:pt x="217" y="173"/>
                    <a:pt x="217" y="172"/>
                  </a:cubicBezTo>
                  <a:cubicBezTo>
                    <a:pt x="217" y="172"/>
                    <a:pt x="217" y="172"/>
                    <a:pt x="217" y="172"/>
                  </a:cubicBezTo>
                  <a:cubicBezTo>
                    <a:pt x="217" y="172"/>
                    <a:pt x="217" y="172"/>
                    <a:pt x="217" y="172"/>
                  </a:cubicBezTo>
                  <a:cubicBezTo>
                    <a:pt x="217" y="172"/>
                    <a:pt x="217" y="172"/>
                    <a:pt x="217" y="172"/>
                  </a:cubicBezTo>
                  <a:cubicBezTo>
                    <a:pt x="217" y="171"/>
                    <a:pt x="217" y="170"/>
                    <a:pt x="218" y="169"/>
                  </a:cubicBezTo>
                  <a:cubicBezTo>
                    <a:pt x="218" y="169"/>
                    <a:pt x="218" y="169"/>
                    <a:pt x="218" y="169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8" y="167"/>
                    <a:pt x="218" y="167"/>
                    <a:pt x="218" y="167"/>
                  </a:cubicBezTo>
                  <a:cubicBezTo>
                    <a:pt x="218" y="167"/>
                    <a:pt x="218" y="166"/>
                    <a:pt x="218" y="166"/>
                  </a:cubicBezTo>
                  <a:cubicBezTo>
                    <a:pt x="218" y="166"/>
                    <a:pt x="218" y="165"/>
                    <a:pt x="218" y="165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8" y="165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4"/>
                    <a:pt x="218" y="164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18" y="162"/>
                    <a:pt x="218" y="162"/>
                    <a:pt x="218" y="161"/>
                  </a:cubicBezTo>
                  <a:cubicBezTo>
                    <a:pt x="218" y="161"/>
                    <a:pt x="218" y="161"/>
                    <a:pt x="218" y="161"/>
                  </a:cubicBezTo>
                  <a:cubicBezTo>
                    <a:pt x="218" y="160"/>
                    <a:pt x="218" y="160"/>
                    <a:pt x="218" y="159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18" y="158"/>
                    <a:pt x="218" y="157"/>
                    <a:pt x="218" y="157"/>
                  </a:cubicBezTo>
                  <a:cubicBezTo>
                    <a:pt x="218" y="157"/>
                    <a:pt x="218" y="157"/>
                    <a:pt x="218" y="157"/>
                  </a:cubicBezTo>
                  <a:cubicBezTo>
                    <a:pt x="218" y="157"/>
                    <a:pt x="218" y="157"/>
                    <a:pt x="218" y="157"/>
                  </a:cubicBezTo>
                  <a:cubicBezTo>
                    <a:pt x="218" y="156"/>
                    <a:pt x="217" y="156"/>
                    <a:pt x="217" y="155"/>
                  </a:cubicBezTo>
                  <a:cubicBezTo>
                    <a:pt x="217" y="155"/>
                    <a:pt x="217" y="154"/>
                    <a:pt x="217" y="154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17" y="152"/>
                    <a:pt x="217" y="152"/>
                    <a:pt x="216" y="151"/>
                  </a:cubicBezTo>
                  <a:cubicBezTo>
                    <a:pt x="216" y="151"/>
                    <a:pt x="216" y="151"/>
                    <a:pt x="216" y="151"/>
                  </a:cubicBezTo>
                  <a:cubicBezTo>
                    <a:pt x="216" y="151"/>
                    <a:pt x="216" y="151"/>
                    <a:pt x="216" y="151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16" y="148"/>
                    <a:pt x="216" y="148"/>
                    <a:pt x="215" y="148"/>
                  </a:cubicBezTo>
                  <a:cubicBezTo>
                    <a:pt x="215" y="148"/>
                    <a:pt x="215" y="148"/>
                    <a:pt x="215" y="147"/>
                  </a:cubicBezTo>
                  <a:cubicBezTo>
                    <a:pt x="215" y="147"/>
                    <a:pt x="215" y="147"/>
                    <a:pt x="215" y="147"/>
                  </a:cubicBezTo>
                  <a:cubicBezTo>
                    <a:pt x="215" y="147"/>
                    <a:pt x="215" y="147"/>
                    <a:pt x="215" y="147"/>
                  </a:cubicBezTo>
                  <a:cubicBezTo>
                    <a:pt x="215" y="147"/>
                    <a:pt x="215" y="147"/>
                    <a:pt x="215" y="146"/>
                  </a:cubicBezTo>
                  <a:cubicBezTo>
                    <a:pt x="215" y="146"/>
                    <a:pt x="215" y="145"/>
                    <a:pt x="214" y="145"/>
                  </a:cubicBezTo>
                  <a:cubicBezTo>
                    <a:pt x="214" y="145"/>
                    <a:pt x="214" y="145"/>
                    <a:pt x="214" y="145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4"/>
                    <a:pt x="214" y="144"/>
                    <a:pt x="214" y="143"/>
                  </a:cubicBezTo>
                  <a:cubicBezTo>
                    <a:pt x="214" y="143"/>
                    <a:pt x="214" y="143"/>
                    <a:pt x="213" y="142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213" y="141"/>
                    <a:pt x="212" y="139"/>
                    <a:pt x="211" y="138"/>
                  </a:cubicBezTo>
                  <a:cubicBezTo>
                    <a:pt x="211" y="138"/>
                    <a:pt x="211" y="138"/>
                    <a:pt x="211" y="137"/>
                  </a:cubicBezTo>
                  <a:cubicBezTo>
                    <a:pt x="211" y="137"/>
                    <a:pt x="211" y="137"/>
                    <a:pt x="211" y="137"/>
                  </a:cubicBezTo>
                  <a:cubicBezTo>
                    <a:pt x="210" y="136"/>
                    <a:pt x="210" y="135"/>
                    <a:pt x="209" y="135"/>
                  </a:cubicBezTo>
                  <a:cubicBezTo>
                    <a:pt x="209" y="135"/>
                    <a:pt x="209" y="135"/>
                    <a:pt x="209" y="135"/>
                  </a:cubicBezTo>
                  <a:cubicBezTo>
                    <a:pt x="208" y="133"/>
                    <a:pt x="207" y="131"/>
                    <a:pt x="206" y="129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6"/>
                  </a:cubicBezTo>
                  <a:cubicBezTo>
                    <a:pt x="204" y="126"/>
                    <a:pt x="204" y="126"/>
                    <a:pt x="204" y="126"/>
                  </a:cubicBezTo>
                  <a:cubicBezTo>
                    <a:pt x="204" y="126"/>
                    <a:pt x="203" y="126"/>
                    <a:pt x="20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03" y="125"/>
                    <a:pt x="202" y="125"/>
                    <a:pt x="202" y="124"/>
                  </a:cubicBezTo>
                  <a:cubicBezTo>
                    <a:pt x="202" y="124"/>
                    <a:pt x="201" y="123"/>
                    <a:pt x="201" y="123"/>
                  </a:cubicBezTo>
                  <a:cubicBezTo>
                    <a:pt x="200" y="122"/>
                    <a:pt x="200" y="122"/>
                    <a:pt x="199" y="121"/>
                  </a:cubicBezTo>
                  <a:cubicBezTo>
                    <a:pt x="199" y="121"/>
                    <a:pt x="198" y="121"/>
                    <a:pt x="198" y="12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7" y="120"/>
                    <a:pt x="197" y="119"/>
                    <a:pt x="197" y="119"/>
                  </a:cubicBezTo>
                  <a:cubicBezTo>
                    <a:pt x="196" y="119"/>
                    <a:pt x="196" y="118"/>
                    <a:pt x="195" y="118"/>
                  </a:cubicBezTo>
                  <a:cubicBezTo>
                    <a:pt x="195" y="118"/>
                    <a:pt x="195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5" y="116"/>
                    <a:pt x="195" y="115"/>
                    <a:pt x="195" y="113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5" y="113"/>
                    <a:pt x="195" y="113"/>
                    <a:pt x="195" y="112"/>
                  </a:cubicBezTo>
                  <a:cubicBezTo>
                    <a:pt x="195" y="112"/>
                    <a:pt x="195" y="111"/>
                    <a:pt x="195" y="111"/>
                  </a:cubicBezTo>
                  <a:cubicBezTo>
                    <a:pt x="195" y="111"/>
                    <a:pt x="195" y="110"/>
                    <a:pt x="195" y="110"/>
                  </a:cubicBezTo>
                  <a:cubicBezTo>
                    <a:pt x="195" y="110"/>
                    <a:pt x="195" y="109"/>
                    <a:pt x="195" y="109"/>
                  </a:cubicBezTo>
                  <a:cubicBezTo>
                    <a:pt x="195" y="109"/>
                    <a:pt x="195" y="109"/>
                    <a:pt x="195" y="109"/>
                  </a:cubicBezTo>
                  <a:cubicBezTo>
                    <a:pt x="195" y="109"/>
                    <a:pt x="195" y="109"/>
                    <a:pt x="195" y="109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7"/>
                    <a:pt x="195" y="107"/>
                  </a:cubicBezTo>
                  <a:cubicBezTo>
                    <a:pt x="194" y="107"/>
                    <a:pt x="194" y="107"/>
                    <a:pt x="194" y="106"/>
                  </a:cubicBezTo>
                  <a:cubicBezTo>
                    <a:pt x="194" y="106"/>
                    <a:pt x="194" y="105"/>
                    <a:pt x="194" y="105"/>
                  </a:cubicBezTo>
                  <a:cubicBezTo>
                    <a:pt x="194" y="105"/>
                    <a:pt x="194" y="104"/>
                    <a:pt x="194" y="104"/>
                  </a:cubicBezTo>
                  <a:cubicBezTo>
                    <a:pt x="194" y="103"/>
                    <a:pt x="194" y="103"/>
                    <a:pt x="193" y="102"/>
                  </a:cubicBezTo>
                  <a:cubicBezTo>
                    <a:pt x="193" y="102"/>
                    <a:pt x="193" y="101"/>
                    <a:pt x="193" y="101"/>
                  </a:cubicBezTo>
                  <a:cubicBezTo>
                    <a:pt x="193" y="101"/>
                    <a:pt x="193" y="101"/>
                    <a:pt x="193" y="101"/>
                  </a:cubicBezTo>
                  <a:cubicBezTo>
                    <a:pt x="193" y="100"/>
                    <a:pt x="192" y="99"/>
                    <a:pt x="192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8"/>
                    <a:pt x="192" y="97"/>
                    <a:pt x="191" y="96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6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0" y="94"/>
                    <a:pt x="190" y="94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89" y="92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89" y="91"/>
                    <a:pt x="188" y="90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6" y="87"/>
                    <a:pt x="185" y="85"/>
                    <a:pt x="184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83" y="82"/>
                    <a:pt x="182" y="80"/>
                    <a:pt x="180" y="79"/>
                  </a:cubicBezTo>
                  <a:cubicBezTo>
                    <a:pt x="180" y="79"/>
                    <a:pt x="180" y="79"/>
                    <a:pt x="180" y="78"/>
                  </a:cubicBezTo>
                  <a:cubicBezTo>
                    <a:pt x="180" y="78"/>
                    <a:pt x="179" y="78"/>
                    <a:pt x="179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6"/>
                    <a:pt x="177" y="76"/>
                  </a:cubicBezTo>
                  <a:cubicBezTo>
                    <a:pt x="177" y="76"/>
                    <a:pt x="177" y="75"/>
                    <a:pt x="177" y="75"/>
                  </a:cubicBezTo>
                  <a:cubicBezTo>
                    <a:pt x="177" y="75"/>
                    <a:pt x="176" y="75"/>
                    <a:pt x="176" y="75"/>
                  </a:cubicBezTo>
                  <a:cubicBezTo>
                    <a:pt x="176" y="75"/>
                    <a:pt x="176" y="74"/>
                    <a:pt x="176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4" y="73"/>
                    <a:pt x="174" y="73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2" y="72"/>
                    <a:pt x="172" y="72"/>
                    <a:pt x="172" y="71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0" y="71"/>
                    <a:pt x="170" y="70"/>
                    <a:pt x="170" y="70"/>
                  </a:cubicBezTo>
                  <a:cubicBezTo>
                    <a:pt x="170" y="70"/>
                    <a:pt x="170" y="70"/>
                    <a:pt x="169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9" y="70"/>
                    <a:pt x="169" y="70"/>
                    <a:pt x="169" y="69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7" y="69"/>
                    <a:pt x="167" y="69"/>
                    <a:pt x="166" y="68"/>
                  </a:cubicBezTo>
                  <a:cubicBezTo>
                    <a:pt x="166" y="68"/>
                    <a:pt x="166" y="68"/>
                    <a:pt x="165" y="68"/>
                  </a:cubicBezTo>
                  <a:cubicBezTo>
                    <a:pt x="165" y="68"/>
                    <a:pt x="165" y="68"/>
                    <a:pt x="164" y="68"/>
                  </a:cubicBezTo>
                  <a:cubicBezTo>
                    <a:pt x="164" y="67"/>
                    <a:pt x="164" y="67"/>
                    <a:pt x="163" y="67"/>
                  </a:cubicBezTo>
                  <a:cubicBezTo>
                    <a:pt x="163" y="67"/>
                    <a:pt x="163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1" y="67"/>
                    <a:pt x="161" y="67"/>
                  </a:cubicBezTo>
                  <a:cubicBezTo>
                    <a:pt x="160" y="66"/>
                    <a:pt x="159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6"/>
                    <a:pt x="155" y="66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6"/>
                    <a:pt x="154" y="66"/>
                    <a:pt x="154" y="65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53" y="64"/>
                    <a:pt x="153" y="64"/>
                    <a:pt x="153" y="63"/>
                  </a:cubicBezTo>
                  <a:cubicBezTo>
                    <a:pt x="153" y="62"/>
                    <a:pt x="153" y="62"/>
                    <a:pt x="152" y="61"/>
                  </a:cubicBezTo>
                  <a:cubicBezTo>
                    <a:pt x="152" y="60"/>
                    <a:pt x="152" y="59"/>
                    <a:pt x="152" y="59"/>
                  </a:cubicBezTo>
                  <a:cubicBezTo>
                    <a:pt x="152" y="58"/>
                    <a:pt x="151" y="57"/>
                    <a:pt x="151" y="57"/>
                  </a:cubicBezTo>
                  <a:cubicBezTo>
                    <a:pt x="151" y="57"/>
                    <a:pt x="151" y="56"/>
                    <a:pt x="151" y="56"/>
                  </a:cubicBezTo>
                  <a:cubicBezTo>
                    <a:pt x="151" y="56"/>
                    <a:pt x="151" y="55"/>
                    <a:pt x="150" y="54"/>
                  </a:cubicBezTo>
                  <a:cubicBezTo>
                    <a:pt x="150" y="54"/>
                    <a:pt x="150" y="53"/>
                    <a:pt x="149" y="52"/>
                  </a:cubicBezTo>
                  <a:cubicBezTo>
                    <a:pt x="149" y="52"/>
                    <a:pt x="149" y="51"/>
                    <a:pt x="149" y="50"/>
                  </a:cubicBezTo>
                  <a:cubicBezTo>
                    <a:pt x="148" y="50"/>
                    <a:pt x="148" y="49"/>
                    <a:pt x="148" y="48"/>
                  </a:cubicBezTo>
                  <a:cubicBezTo>
                    <a:pt x="147" y="48"/>
                    <a:pt x="147" y="47"/>
                    <a:pt x="147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6"/>
                    <a:pt x="147" y="46"/>
                  </a:cubicBezTo>
                  <a:cubicBezTo>
                    <a:pt x="146" y="46"/>
                    <a:pt x="146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6" y="44"/>
                    <a:pt x="146" y="44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6" y="44"/>
                    <a:pt x="145" y="44"/>
                    <a:pt x="145" y="43"/>
                  </a:cubicBezTo>
                  <a:cubicBezTo>
                    <a:pt x="145" y="42"/>
                    <a:pt x="144" y="41"/>
                    <a:pt x="143" y="40"/>
                  </a:cubicBezTo>
                  <a:cubicBezTo>
                    <a:pt x="143" y="40"/>
                    <a:pt x="143" y="40"/>
                    <a:pt x="143" y="39"/>
                  </a:cubicBezTo>
                  <a:cubicBezTo>
                    <a:pt x="142" y="37"/>
                    <a:pt x="141" y="36"/>
                    <a:pt x="140" y="34"/>
                  </a:cubicBezTo>
                  <a:cubicBezTo>
                    <a:pt x="139" y="33"/>
                    <a:pt x="138" y="31"/>
                    <a:pt x="137" y="30"/>
                  </a:cubicBezTo>
                  <a:cubicBezTo>
                    <a:pt x="136" y="29"/>
                    <a:pt x="136" y="28"/>
                    <a:pt x="135" y="28"/>
                  </a:cubicBezTo>
                  <a:cubicBezTo>
                    <a:pt x="134" y="27"/>
                    <a:pt x="134" y="26"/>
                    <a:pt x="133" y="26"/>
                  </a:cubicBezTo>
                  <a:cubicBezTo>
                    <a:pt x="133" y="25"/>
                    <a:pt x="132" y="24"/>
                    <a:pt x="132" y="24"/>
                  </a:cubicBezTo>
                  <a:cubicBezTo>
                    <a:pt x="131" y="23"/>
                    <a:pt x="130" y="22"/>
                    <a:pt x="130" y="22"/>
                  </a:cubicBezTo>
                  <a:cubicBezTo>
                    <a:pt x="129" y="21"/>
                    <a:pt x="129" y="20"/>
                    <a:pt x="128" y="20"/>
                  </a:cubicBezTo>
                  <a:cubicBezTo>
                    <a:pt x="127" y="19"/>
                    <a:pt x="127" y="18"/>
                    <a:pt x="126" y="18"/>
                  </a:cubicBezTo>
                  <a:cubicBezTo>
                    <a:pt x="125" y="17"/>
                    <a:pt x="125" y="16"/>
                    <a:pt x="124" y="16"/>
                  </a:cubicBezTo>
                  <a:cubicBezTo>
                    <a:pt x="123" y="15"/>
                    <a:pt x="123" y="15"/>
                    <a:pt x="122" y="14"/>
                  </a:cubicBezTo>
                  <a:cubicBezTo>
                    <a:pt x="121" y="14"/>
                    <a:pt x="121" y="13"/>
                    <a:pt x="120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9" y="12"/>
                    <a:pt x="119" y="11"/>
                    <a:pt x="118" y="11"/>
                  </a:cubicBezTo>
                  <a:cubicBezTo>
                    <a:pt x="117" y="10"/>
                    <a:pt x="117" y="10"/>
                    <a:pt x="116" y="9"/>
                  </a:cubicBezTo>
                  <a:cubicBezTo>
                    <a:pt x="115" y="9"/>
                    <a:pt x="115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3" y="8"/>
                    <a:pt x="113" y="7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6"/>
                    <a:pt x="111" y="6"/>
                    <a:pt x="110" y="6"/>
                  </a:cubicBezTo>
                  <a:cubicBezTo>
                    <a:pt x="109" y="6"/>
                    <a:pt x="109" y="5"/>
                    <a:pt x="108" y="5"/>
                  </a:cubicBezTo>
                  <a:cubicBezTo>
                    <a:pt x="108" y="5"/>
                    <a:pt x="107" y="4"/>
                    <a:pt x="106" y="4"/>
                  </a:cubicBezTo>
                  <a:cubicBezTo>
                    <a:pt x="106" y="4"/>
                    <a:pt x="105" y="4"/>
                    <a:pt x="105" y="3"/>
                  </a:cubicBezTo>
                  <a:cubicBezTo>
                    <a:pt x="104" y="3"/>
                    <a:pt x="103" y="3"/>
                    <a:pt x="103" y="3"/>
                  </a:cubicBezTo>
                  <a:cubicBezTo>
                    <a:pt x="102" y="2"/>
                    <a:pt x="101" y="2"/>
                    <a:pt x="101" y="2"/>
                  </a:cubicBezTo>
                  <a:cubicBezTo>
                    <a:pt x="100" y="2"/>
                    <a:pt x="100" y="2"/>
                    <a:pt x="99" y="1"/>
                  </a:cubicBezTo>
                  <a:cubicBezTo>
                    <a:pt x="98" y="1"/>
                    <a:pt x="98" y="1"/>
                    <a:pt x="97" y="1"/>
                  </a:cubicBezTo>
                  <a:cubicBezTo>
                    <a:pt x="96" y="1"/>
                    <a:pt x="96" y="1"/>
                    <a:pt x="95" y="1"/>
                  </a:cubicBezTo>
                  <a:cubicBezTo>
                    <a:pt x="94" y="1"/>
                    <a:pt x="94" y="1"/>
                    <a:pt x="93" y="1"/>
                  </a:cubicBezTo>
                  <a:cubicBezTo>
                    <a:pt x="92" y="1"/>
                    <a:pt x="92" y="0"/>
                    <a:pt x="91" y="0"/>
                  </a:cubicBezTo>
                </a:path>
              </a:pathLst>
            </a:custGeom>
            <a:solidFill>
              <a:srgbClr val="F2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327"/>
            <p:cNvSpPr>
              <a:spLocks noEditPoints="1"/>
            </p:cNvSpPr>
            <p:nvPr>
              <p:custDataLst>
                <p:tags r:id="rId322"/>
              </p:custDataLst>
            </p:nvPr>
          </p:nvSpPr>
          <p:spPr bwMode="auto">
            <a:xfrm>
              <a:off x="10307638" y="2441575"/>
              <a:ext cx="30163" cy="4763"/>
            </a:xfrm>
            <a:custGeom>
              <a:avLst/>
              <a:gdLst>
                <a:gd name="T0" fmla="*/ 2 w 16"/>
                <a:gd name="T1" fmla="*/ 1 h 2"/>
                <a:gd name="T2" fmla="*/ 0 w 16"/>
                <a:gd name="T3" fmla="*/ 2 h 2"/>
                <a:gd name="T4" fmla="*/ 0 w 16"/>
                <a:gd name="T5" fmla="*/ 2 h 2"/>
                <a:gd name="T6" fmla="*/ 1 w 16"/>
                <a:gd name="T7" fmla="*/ 1 h 2"/>
                <a:gd name="T8" fmla="*/ 1 w 16"/>
                <a:gd name="T9" fmla="*/ 1 h 2"/>
                <a:gd name="T10" fmla="*/ 2 w 16"/>
                <a:gd name="T11" fmla="*/ 1 h 2"/>
                <a:gd name="T12" fmla="*/ 2 w 16"/>
                <a:gd name="T13" fmla="*/ 1 h 2"/>
                <a:gd name="T14" fmla="*/ 2 w 16"/>
                <a:gd name="T15" fmla="*/ 1 h 2"/>
                <a:gd name="T16" fmla="*/ 2 w 16"/>
                <a:gd name="T17" fmla="*/ 1 h 2"/>
                <a:gd name="T18" fmla="*/ 2 w 16"/>
                <a:gd name="T19" fmla="*/ 1 h 2"/>
                <a:gd name="T20" fmla="*/ 2 w 16"/>
                <a:gd name="T21" fmla="*/ 1 h 2"/>
                <a:gd name="T22" fmla="*/ 2 w 16"/>
                <a:gd name="T23" fmla="*/ 1 h 2"/>
                <a:gd name="T24" fmla="*/ 15 w 16"/>
                <a:gd name="T25" fmla="*/ 1 h 2"/>
                <a:gd name="T26" fmla="*/ 16 w 16"/>
                <a:gd name="T27" fmla="*/ 1 h 2"/>
                <a:gd name="T28" fmla="*/ 15 w 16"/>
                <a:gd name="T29" fmla="*/ 1 h 2"/>
                <a:gd name="T30" fmla="*/ 15 w 16"/>
                <a:gd name="T31" fmla="*/ 1 h 2"/>
                <a:gd name="T32" fmla="*/ 15 w 16"/>
                <a:gd name="T33" fmla="*/ 1 h 2"/>
                <a:gd name="T34" fmla="*/ 13 w 16"/>
                <a:gd name="T35" fmla="*/ 0 h 2"/>
                <a:gd name="T36" fmla="*/ 13 w 16"/>
                <a:gd name="T37" fmla="*/ 0 h 2"/>
                <a:gd name="T38" fmla="*/ 13 w 16"/>
                <a:gd name="T39" fmla="*/ 0 h 2"/>
                <a:gd name="T40" fmla="*/ 13 w 16"/>
                <a:gd name="T41" fmla="*/ 0 h 2"/>
                <a:gd name="T42" fmla="*/ 13 w 16"/>
                <a:gd name="T43" fmla="*/ 0 h 2"/>
                <a:gd name="T44" fmla="*/ 11 w 16"/>
                <a:gd name="T45" fmla="*/ 0 h 2"/>
                <a:gd name="T46" fmla="*/ 11 w 16"/>
                <a:gd name="T47" fmla="*/ 0 h 2"/>
                <a:gd name="T48" fmla="*/ 11 w 16"/>
                <a:gd name="T49" fmla="*/ 0 h 2"/>
                <a:gd name="T50" fmla="*/ 11 w 16"/>
                <a:gd name="T51" fmla="*/ 0 h 2"/>
                <a:gd name="T52" fmla="*/ 11 w 16"/>
                <a:gd name="T53" fmla="*/ 0 h 2"/>
                <a:gd name="T54" fmla="*/ 6 w 16"/>
                <a:gd name="T55" fmla="*/ 0 h 2"/>
                <a:gd name="T56" fmla="*/ 5 w 16"/>
                <a:gd name="T57" fmla="*/ 0 h 2"/>
                <a:gd name="T58" fmla="*/ 5 w 16"/>
                <a:gd name="T59" fmla="*/ 0 h 2"/>
                <a:gd name="T60" fmla="*/ 5 w 16"/>
                <a:gd name="T61" fmla="*/ 0 h 2"/>
                <a:gd name="T62" fmla="*/ 6 w 16"/>
                <a:gd name="T6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2">
                  <a:moveTo>
                    <a:pt x="2" y="1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328"/>
            <p:cNvSpPr/>
            <p:nvPr>
              <p:custDataLst>
                <p:tags r:id="rId323"/>
              </p:custDataLst>
            </p:nvPr>
          </p:nvSpPr>
          <p:spPr bwMode="auto">
            <a:xfrm>
              <a:off x="10307638" y="2427288"/>
              <a:ext cx="33338" cy="19050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10 h 10"/>
                <a:gd name="T4" fmla="*/ 0 w 17"/>
                <a:gd name="T5" fmla="*/ 10 h 10"/>
                <a:gd name="T6" fmla="*/ 2 w 17"/>
                <a:gd name="T7" fmla="*/ 9 h 10"/>
                <a:gd name="T8" fmla="*/ 2 w 17"/>
                <a:gd name="T9" fmla="*/ 9 h 10"/>
                <a:gd name="T10" fmla="*/ 2 w 17"/>
                <a:gd name="T11" fmla="*/ 9 h 10"/>
                <a:gd name="T12" fmla="*/ 3 w 17"/>
                <a:gd name="T13" fmla="*/ 9 h 10"/>
                <a:gd name="T14" fmla="*/ 17 w 17"/>
                <a:gd name="T15" fmla="*/ 1 h 10"/>
                <a:gd name="T16" fmla="*/ 1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329"/>
            <p:cNvSpPr/>
            <p:nvPr>
              <p:custDataLst>
                <p:tags r:id="rId324"/>
              </p:custDataLst>
            </p:nvPr>
          </p:nvSpPr>
          <p:spPr bwMode="auto">
            <a:xfrm>
              <a:off x="10313988" y="2428875"/>
              <a:ext cx="26988" cy="14288"/>
            </a:xfrm>
            <a:custGeom>
              <a:avLst/>
              <a:gdLst>
                <a:gd name="T0" fmla="*/ 14 w 14"/>
                <a:gd name="T1" fmla="*/ 0 h 8"/>
                <a:gd name="T2" fmla="*/ 0 w 14"/>
                <a:gd name="T3" fmla="*/ 8 h 8"/>
                <a:gd name="T4" fmla="*/ 2 w 14"/>
                <a:gd name="T5" fmla="*/ 7 h 8"/>
                <a:gd name="T6" fmla="*/ 2 w 14"/>
                <a:gd name="T7" fmla="*/ 7 h 8"/>
                <a:gd name="T8" fmla="*/ 2 w 14"/>
                <a:gd name="T9" fmla="*/ 7 h 8"/>
                <a:gd name="T10" fmla="*/ 2 w 14"/>
                <a:gd name="T11" fmla="*/ 7 h 8"/>
                <a:gd name="T12" fmla="*/ 14 w 14"/>
                <a:gd name="T13" fmla="*/ 0 h 8"/>
                <a:gd name="T14" fmla="*/ 14 w 14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330"/>
            <p:cNvSpPr/>
            <p:nvPr>
              <p:custDataLst>
                <p:tags r:id="rId325"/>
              </p:custDataLst>
            </p:nvPr>
          </p:nvSpPr>
          <p:spPr bwMode="auto">
            <a:xfrm>
              <a:off x="10317163" y="2428875"/>
              <a:ext cx="23813" cy="12700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7 h 7"/>
                <a:gd name="T4" fmla="*/ 0 w 12"/>
                <a:gd name="T5" fmla="*/ 7 h 7"/>
                <a:gd name="T6" fmla="*/ 1 w 12"/>
                <a:gd name="T7" fmla="*/ 7 h 7"/>
                <a:gd name="T8" fmla="*/ 2 w 12"/>
                <a:gd name="T9" fmla="*/ 7 h 7"/>
                <a:gd name="T10" fmla="*/ 12 w 12"/>
                <a:gd name="T11" fmla="*/ 1 h 7"/>
                <a:gd name="T12" fmla="*/ 12 w 1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331"/>
            <p:cNvSpPr/>
            <p:nvPr>
              <p:custDataLst>
                <p:tags r:id="rId326"/>
              </p:custDataLst>
            </p:nvPr>
          </p:nvSpPr>
          <p:spPr bwMode="auto">
            <a:xfrm>
              <a:off x="10321926" y="2430463"/>
              <a:ext cx="19050" cy="11113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6 h 6"/>
                <a:gd name="T4" fmla="*/ 1 w 10"/>
                <a:gd name="T5" fmla="*/ 6 h 6"/>
                <a:gd name="T6" fmla="*/ 10 w 10"/>
                <a:gd name="T7" fmla="*/ 1 h 6"/>
                <a:gd name="T8" fmla="*/ 10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332"/>
            <p:cNvSpPr/>
            <p:nvPr>
              <p:custDataLst>
                <p:tags r:id="rId327"/>
              </p:custDataLst>
            </p:nvPr>
          </p:nvSpPr>
          <p:spPr bwMode="auto">
            <a:xfrm>
              <a:off x="10323513" y="2432050"/>
              <a:ext cx="17463" cy="952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5 h 5"/>
                <a:gd name="T4" fmla="*/ 1 w 9"/>
                <a:gd name="T5" fmla="*/ 5 h 5"/>
                <a:gd name="T6" fmla="*/ 2 w 9"/>
                <a:gd name="T7" fmla="*/ 5 h 5"/>
                <a:gd name="T8" fmla="*/ 9 w 9"/>
                <a:gd name="T9" fmla="*/ 1 h 5"/>
                <a:gd name="T10" fmla="*/ 9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333"/>
            <p:cNvSpPr/>
            <p:nvPr>
              <p:custDataLst>
                <p:tags r:id="rId328"/>
              </p:custDataLst>
            </p:nvPr>
          </p:nvSpPr>
          <p:spPr bwMode="auto">
            <a:xfrm>
              <a:off x="10326688" y="2433638"/>
              <a:ext cx="14288" cy="7938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1 w 7"/>
                <a:gd name="T5" fmla="*/ 4 h 4"/>
                <a:gd name="T6" fmla="*/ 1 w 7"/>
                <a:gd name="T7" fmla="*/ 4 h 4"/>
                <a:gd name="T8" fmla="*/ 1 w 7"/>
                <a:gd name="T9" fmla="*/ 4 h 4"/>
                <a:gd name="T10" fmla="*/ 1 w 7"/>
                <a:gd name="T11" fmla="*/ 4 h 4"/>
                <a:gd name="T12" fmla="*/ 7 w 7"/>
                <a:gd name="T13" fmla="*/ 0 h 4"/>
                <a:gd name="T14" fmla="*/ 7 w 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334"/>
            <p:cNvSpPr/>
            <p:nvPr>
              <p:custDataLst>
                <p:tags r:id="rId329"/>
              </p:custDataLst>
            </p:nvPr>
          </p:nvSpPr>
          <p:spPr bwMode="auto">
            <a:xfrm>
              <a:off x="10328276" y="2433638"/>
              <a:ext cx="12700" cy="7938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0 w 6"/>
                <a:gd name="T5" fmla="*/ 4 h 4"/>
                <a:gd name="T6" fmla="*/ 0 w 6"/>
                <a:gd name="T7" fmla="*/ 4 h 4"/>
                <a:gd name="T8" fmla="*/ 2 w 6"/>
                <a:gd name="T9" fmla="*/ 4 h 4"/>
                <a:gd name="T10" fmla="*/ 2 w 6"/>
                <a:gd name="T11" fmla="*/ 4 h 4"/>
                <a:gd name="T12" fmla="*/ 2 w 6"/>
                <a:gd name="T13" fmla="*/ 4 h 4"/>
                <a:gd name="T14" fmla="*/ 2 w 6"/>
                <a:gd name="T15" fmla="*/ 4 h 4"/>
                <a:gd name="T16" fmla="*/ 6 w 6"/>
                <a:gd name="T17" fmla="*/ 1 h 4"/>
                <a:gd name="T18" fmla="*/ 6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335"/>
            <p:cNvSpPr/>
            <p:nvPr>
              <p:custDataLst>
                <p:tags r:id="rId330"/>
              </p:custDataLst>
            </p:nvPr>
          </p:nvSpPr>
          <p:spPr bwMode="auto">
            <a:xfrm>
              <a:off x="10333038" y="2436813"/>
              <a:ext cx="9525" cy="4763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0 w 5"/>
                <a:gd name="T7" fmla="*/ 3 h 3"/>
                <a:gd name="T8" fmla="*/ 1 w 5"/>
                <a:gd name="T9" fmla="*/ 3 h 3"/>
                <a:gd name="T10" fmla="*/ 5 w 5"/>
                <a:gd name="T11" fmla="*/ 1 h 3"/>
                <a:gd name="T12" fmla="*/ 4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336"/>
            <p:cNvSpPr/>
            <p:nvPr>
              <p:custDataLst>
                <p:tags r:id="rId331"/>
              </p:custDataLst>
            </p:nvPr>
          </p:nvSpPr>
          <p:spPr bwMode="auto">
            <a:xfrm>
              <a:off x="10334626" y="2438400"/>
              <a:ext cx="7938" cy="4763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1 w 4"/>
                <a:gd name="T9" fmla="*/ 3 h 3"/>
                <a:gd name="T10" fmla="*/ 1 w 4"/>
                <a:gd name="T11" fmla="*/ 3 h 3"/>
                <a:gd name="T12" fmla="*/ 4 w 4"/>
                <a:gd name="T13" fmla="*/ 1 h 3"/>
                <a:gd name="T14" fmla="*/ 4 w 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337"/>
            <p:cNvSpPr/>
            <p:nvPr>
              <p:custDataLst>
                <p:tags r:id="rId332"/>
              </p:custDataLst>
            </p:nvPr>
          </p:nvSpPr>
          <p:spPr bwMode="auto">
            <a:xfrm>
              <a:off x="10336213" y="2439988"/>
              <a:ext cx="6350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1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3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338"/>
            <p:cNvSpPr/>
            <p:nvPr>
              <p:custDataLst>
                <p:tags r:id="rId333"/>
              </p:custDataLst>
            </p:nvPr>
          </p:nvSpPr>
          <p:spPr bwMode="auto">
            <a:xfrm>
              <a:off x="10340976" y="2441575"/>
              <a:ext cx="1588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339"/>
            <p:cNvSpPr/>
            <p:nvPr>
              <p:custDataLst>
                <p:tags r:id="rId334"/>
              </p:custDataLst>
            </p:nvPr>
          </p:nvSpPr>
          <p:spPr bwMode="auto">
            <a:xfrm>
              <a:off x="10342563" y="24431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340"/>
            <p:cNvSpPr>
              <a:spLocks noEditPoints="1"/>
            </p:cNvSpPr>
            <p:nvPr>
              <p:custDataLst>
                <p:tags r:id="rId335"/>
              </p:custDataLst>
            </p:nvPr>
          </p:nvSpPr>
          <p:spPr bwMode="auto">
            <a:xfrm>
              <a:off x="10364788" y="2338388"/>
              <a:ext cx="125413" cy="82550"/>
            </a:xfrm>
            <a:custGeom>
              <a:avLst/>
              <a:gdLst>
                <a:gd name="T0" fmla="*/ 34 w 66"/>
                <a:gd name="T1" fmla="*/ 43 h 43"/>
                <a:gd name="T2" fmla="*/ 33 w 66"/>
                <a:gd name="T3" fmla="*/ 41 h 43"/>
                <a:gd name="T4" fmla="*/ 32 w 66"/>
                <a:gd name="T5" fmla="*/ 40 h 43"/>
                <a:gd name="T6" fmla="*/ 30 w 66"/>
                <a:gd name="T7" fmla="*/ 38 h 43"/>
                <a:gd name="T8" fmla="*/ 29 w 66"/>
                <a:gd name="T9" fmla="*/ 37 h 43"/>
                <a:gd name="T10" fmla="*/ 28 w 66"/>
                <a:gd name="T11" fmla="*/ 36 h 43"/>
                <a:gd name="T12" fmla="*/ 26 w 66"/>
                <a:gd name="T13" fmla="*/ 34 h 43"/>
                <a:gd name="T14" fmla="*/ 25 w 66"/>
                <a:gd name="T15" fmla="*/ 33 h 43"/>
                <a:gd name="T16" fmla="*/ 24 w 66"/>
                <a:gd name="T17" fmla="*/ 32 h 43"/>
                <a:gd name="T18" fmla="*/ 22 w 66"/>
                <a:gd name="T19" fmla="*/ 31 h 43"/>
                <a:gd name="T20" fmla="*/ 21 w 66"/>
                <a:gd name="T21" fmla="*/ 30 h 43"/>
                <a:gd name="T22" fmla="*/ 20 w 66"/>
                <a:gd name="T23" fmla="*/ 30 h 43"/>
                <a:gd name="T24" fmla="*/ 19 w 66"/>
                <a:gd name="T25" fmla="*/ 29 h 43"/>
                <a:gd name="T26" fmla="*/ 18 w 66"/>
                <a:gd name="T27" fmla="*/ 28 h 43"/>
                <a:gd name="T28" fmla="*/ 18 w 66"/>
                <a:gd name="T29" fmla="*/ 28 h 43"/>
                <a:gd name="T30" fmla="*/ 15 w 66"/>
                <a:gd name="T31" fmla="*/ 26 h 43"/>
                <a:gd name="T32" fmla="*/ 12 w 66"/>
                <a:gd name="T33" fmla="*/ 25 h 43"/>
                <a:gd name="T34" fmla="*/ 12 w 66"/>
                <a:gd name="T35" fmla="*/ 25 h 43"/>
                <a:gd name="T36" fmla="*/ 9 w 66"/>
                <a:gd name="T37" fmla="*/ 24 h 43"/>
                <a:gd name="T38" fmla="*/ 1 w 66"/>
                <a:gd name="T39" fmla="*/ 24 h 43"/>
                <a:gd name="T40" fmla="*/ 0 w 66"/>
                <a:gd name="T41" fmla="*/ 24 h 43"/>
                <a:gd name="T42" fmla="*/ 0 w 66"/>
                <a:gd name="T43" fmla="*/ 24 h 43"/>
                <a:gd name="T44" fmla="*/ 0 w 66"/>
                <a:gd name="T45" fmla="*/ 24 h 43"/>
                <a:gd name="T46" fmla="*/ 0 w 66"/>
                <a:gd name="T47" fmla="*/ 24 h 43"/>
                <a:gd name="T48" fmla="*/ 65 w 66"/>
                <a:gd name="T49" fmla="*/ 10 h 43"/>
                <a:gd name="T50" fmla="*/ 65 w 66"/>
                <a:gd name="T51" fmla="*/ 10 h 43"/>
                <a:gd name="T52" fmla="*/ 66 w 66"/>
                <a:gd name="T53" fmla="*/ 11 h 43"/>
                <a:gd name="T54" fmla="*/ 63 w 66"/>
                <a:gd name="T55" fmla="*/ 8 h 43"/>
                <a:gd name="T56" fmla="*/ 63 w 66"/>
                <a:gd name="T57" fmla="*/ 8 h 43"/>
                <a:gd name="T58" fmla="*/ 62 w 66"/>
                <a:gd name="T59" fmla="*/ 8 h 43"/>
                <a:gd name="T60" fmla="*/ 62 w 66"/>
                <a:gd name="T61" fmla="*/ 8 h 43"/>
                <a:gd name="T62" fmla="*/ 57 w 66"/>
                <a:gd name="T63" fmla="*/ 4 h 43"/>
                <a:gd name="T64" fmla="*/ 57 w 66"/>
                <a:gd name="T65" fmla="*/ 4 h 43"/>
                <a:gd name="T66" fmla="*/ 55 w 66"/>
                <a:gd name="T67" fmla="*/ 3 h 43"/>
                <a:gd name="T68" fmla="*/ 52 w 66"/>
                <a:gd name="T69" fmla="*/ 2 h 43"/>
                <a:gd name="T70" fmla="*/ 53 w 66"/>
                <a:gd name="T71" fmla="*/ 2 h 43"/>
                <a:gd name="T72" fmla="*/ 52 w 66"/>
                <a:gd name="T73" fmla="*/ 2 h 43"/>
                <a:gd name="T74" fmla="*/ 35 w 66"/>
                <a:gd name="T75" fmla="*/ 3 h 43"/>
                <a:gd name="T76" fmla="*/ 37 w 66"/>
                <a:gd name="T77" fmla="*/ 2 h 43"/>
                <a:gd name="T78" fmla="*/ 37 w 66"/>
                <a:gd name="T79" fmla="*/ 2 h 43"/>
                <a:gd name="T80" fmla="*/ 37 w 66"/>
                <a:gd name="T81" fmla="*/ 2 h 43"/>
                <a:gd name="T82" fmla="*/ 37 w 66"/>
                <a:gd name="T83" fmla="*/ 2 h 43"/>
                <a:gd name="T84" fmla="*/ 37 w 66"/>
                <a:gd name="T85" fmla="*/ 2 h 43"/>
                <a:gd name="T86" fmla="*/ 48 w 66"/>
                <a:gd name="T87" fmla="*/ 1 h 43"/>
                <a:gd name="T88" fmla="*/ 47 w 66"/>
                <a:gd name="T89" fmla="*/ 1 h 43"/>
                <a:gd name="T90" fmla="*/ 47 w 66"/>
                <a:gd name="T91" fmla="*/ 1 h 43"/>
                <a:gd name="T92" fmla="*/ 46 w 66"/>
                <a:gd name="T93" fmla="*/ 1 h 43"/>
                <a:gd name="T94" fmla="*/ 44 w 66"/>
                <a:gd name="T95" fmla="*/ 0 h 43"/>
                <a:gd name="T96" fmla="*/ 40 w 66"/>
                <a:gd name="T97" fmla="*/ 1 h 43"/>
                <a:gd name="T98" fmla="*/ 42 w 66"/>
                <a:gd name="T99" fmla="*/ 1 h 43"/>
                <a:gd name="T100" fmla="*/ 43 w 66"/>
                <a:gd name="T101" fmla="*/ 0 h 43"/>
                <a:gd name="T102" fmla="*/ 45 w 66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43">
                  <a:moveTo>
                    <a:pt x="21" y="30"/>
                  </a:moveTo>
                  <a:cubicBezTo>
                    <a:pt x="26" y="33"/>
                    <a:pt x="30" y="38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2"/>
                    <a:pt x="33" y="42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39"/>
                    <a:pt x="31" y="39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5"/>
                    <a:pt x="27" y="35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0"/>
                    <a:pt x="21" y="30"/>
                  </a:cubicBezTo>
                  <a:moveTo>
                    <a:pt x="18" y="28"/>
                  </a:moveTo>
                  <a:cubicBezTo>
                    <a:pt x="19" y="29"/>
                    <a:pt x="20" y="29"/>
                    <a:pt x="20" y="30"/>
                  </a:cubicBezTo>
                  <a:cubicBezTo>
                    <a:pt x="20" y="29"/>
                    <a:pt x="20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8" y="28"/>
                  </a:cubicBezTo>
                  <a:moveTo>
                    <a:pt x="18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moveTo>
                    <a:pt x="1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4" y="26"/>
                  </a:cubicBezTo>
                  <a:moveTo>
                    <a:pt x="12" y="25"/>
                  </a:moveTo>
                  <a:cubicBezTo>
                    <a:pt x="12" y="25"/>
                    <a:pt x="13" y="25"/>
                    <a:pt x="13" y="26"/>
                  </a:cubicBezTo>
                  <a:cubicBezTo>
                    <a:pt x="13" y="25"/>
                    <a:pt x="12" y="25"/>
                    <a:pt x="12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moveTo>
                    <a:pt x="65" y="10"/>
                  </a:move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0"/>
                    <a:pt x="65" y="10"/>
                    <a:pt x="65" y="10"/>
                  </a:cubicBezTo>
                  <a:moveTo>
                    <a:pt x="63" y="8"/>
                  </a:move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moveTo>
                    <a:pt x="62" y="8"/>
                  </a:move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moveTo>
                    <a:pt x="57" y="4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7" y="5"/>
                    <a:pt x="57" y="5"/>
                    <a:pt x="57" y="4"/>
                  </a:cubicBezTo>
                  <a:moveTo>
                    <a:pt x="55" y="3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moveTo>
                    <a:pt x="52" y="2"/>
                  </a:moveTo>
                  <a:cubicBezTo>
                    <a:pt x="52" y="2"/>
                    <a:pt x="52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3"/>
                    <a:pt x="53" y="3"/>
                  </a:cubicBezTo>
                  <a:cubicBezTo>
                    <a:pt x="53" y="2"/>
                    <a:pt x="52" y="2"/>
                    <a:pt x="52" y="2"/>
                  </a:cubicBezTo>
                  <a:moveTo>
                    <a:pt x="37" y="2"/>
                  </a:moveTo>
                  <a:cubicBezTo>
                    <a:pt x="36" y="2"/>
                    <a:pt x="36" y="2"/>
                    <a:pt x="35" y="3"/>
                  </a:cubicBezTo>
                  <a:cubicBezTo>
                    <a:pt x="36" y="2"/>
                    <a:pt x="36" y="2"/>
                    <a:pt x="37" y="2"/>
                  </a:cubicBezTo>
                  <a:moveTo>
                    <a:pt x="37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moveTo>
                    <a:pt x="37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moveTo>
                    <a:pt x="37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moveTo>
                    <a:pt x="48" y="1"/>
                  </a:move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8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0"/>
                  </a:moveTo>
                  <a:cubicBezTo>
                    <a:pt x="42" y="0"/>
                    <a:pt x="40" y="1"/>
                    <a:pt x="39" y="1"/>
                  </a:cubicBezTo>
                  <a:cubicBezTo>
                    <a:pt x="39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1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341"/>
            <p:cNvSpPr/>
            <p:nvPr>
              <p:custDataLst>
                <p:tags r:id="rId336"/>
              </p:custDataLst>
            </p:nvPr>
          </p:nvSpPr>
          <p:spPr bwMode="auto">
            <a:xfrm>
              <a:off x="10355263" y="2341563"/>
              <a:ext cx="82550" cy="47625"/>
            </a:xfrm>
            <a:custGeom>
              <a:avLst/>
              <a:gdLst>
                <a:gd name="T0" fmla="*/ 43 w 43"/>
                <a:gd name="T1" fmla="*/ 0 h 25"/>
                <a:gd name="T2" fmla="*/ 42 w 43"/>
                <a:gd name="T3" fmla="*/ 1 h 25"/>
                <a:gd name="T4" fmla="*/ 42 w 43"/>
                <a:gd name="T5" fmla="*/ 1 h 25"/>
                <a:gd name="T6" fmla="*/ 42 w 43"/>
                <a:gd name="T7" fmla="*/ 1 h 25"/>
                <a:gd name="T8" fmla="*/ 42 w 43"/>
                <a:gd name="T9" fmla="*/ 1 h 25"/>
                <a:gd name="T10" fmla="*/ 42 w 43"/>
                <a:gd name="T11" fmla="*/ 1 h 25"/>
                <a:gd name="T12" fmla="*/ 42 w 43"/>
                <a:gd name="T13" fmla="*/ 1 h 25"/>
                <a:gd name="T14" fmla="*/ 42 w 43"/>
                <a:gd name="T15" fmla="*/ 1 h 25"/>
                <a:gd name="T16" fmla="*/ 42 w 43"/>
                <a:gd name="T17" fmla="*/ 1 h 25"/>
                <a:gd name="T18" fmla="*/ 42 w 43"/>
                <a:gd name="T19" fmla="*/ 1 h 25"/>
                <a:gd name="T20" fmla="*/ 42 w 43"/>
                <a:gd name="T21" fmla="*/ 1 h 25"/>
                <a:gd name="T22" fmla="*/ 42 w 43"/>
                <a:gd name="T23" fmla="*/ 1 h 25"/>
                <a:gd name="T24" fmla="*/ 42 w 43"/>
                <a:gd name="T25" fmla="*/ 1 h 25"/>
                <a:gd name="T26" fmla="*/ 42 w 43"/>
                <a:gd name="T27" fmla="*/ 1 h 25"/>
                <a:gd name="T28" fmla="*/ 42 w 43"/>
                <a:gd name="T29" fmla="*/ 1 h 25"/>
                <a:gd name="T30" fmla="*/ 40 w 43"/>
                <a:gd name="T31" fmla="*/ 2 h 25"/>
                <a:gd name="T32" fmla="*/ 40 w 43"/>
                <a:gd name="T33" fmla="*/ 2 h 25"/>
                <a:gd name="T34" fmla="*/ 40 w 43"/>
                <a:gd name="T35" fmla="*/ 2 h 25"/>
                <a:gd name="T36" fmla="*/ 0 w 43"/>
                <a:gd name="T37" fmla="*/ 25 h 25"/>
                <a:gd name="T38" fmla="*/ 0 w 43"/>
                <a:gd name="T39" fmla="*/ 25 h 25"/>
                <a:gd name="T40" fmla="*/ 0 w 43"/>
                <a:gd name="T41" fmla="*/ 25 h 25"/>
                <a:gd name="T42" fmla="*/ 3 w 43"/>
                <a:gd name="T43" fmla="*/ 24 h 25"/>
                <a:gd name="T44" fmla="*/ 43 w 43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25">
                  <a:moveTo>
                    <a:pt x="43" y="0"/>
                  </a:moveTo>
                  <a:cubicBezTo>
                    <a:pt x="43" y="0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4"/>
                    <a:pt x="2" y="24"/>
                    <a:pt x="3" y="24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342"/>
            <p:cNvSpPr/>
            <p:nvPr>
              <p:custDataLst>
                <p:tags r:id="rId337"/>
              </p:custDataLst>
            </p:nvPr>
          </p:nvSpPr>
          <p:spPr bwMode="auto">
            <a:xfrm>
              <a:off x="10361613" y="2341563"/>
              <a:ext cx="79375" cy="44450"/>
            </a:xfrm>
            <a:custGeom>
              <a:avLst/>
              <a:gdLst>
                <a:gd name="T0" fmla="*/ 42 w 42"/>
                <a:gd name="T1" fmla="*/ 0 h 24"/>
                <a:gd name="T2" fmla="*/ 41 w 42"/>
                <a:gd name="T3" fmla="*/ 0 h 24"/>
                <a:gd name="T4" fmla="*/ 41 w 42"/>
                <a:gd name="T5" fmla="*/ 0 h 24"/>
                <a:gd name="T6" fmla="*/ 40 w 42"/>
                <a:gd name="T7" fmla="*/ 0 h 24"/>
                <a:gd name="T8" fmla="*/ 0 w 42"/>
                <a:gd name="T9" fmla="*/ 24 h 24"/>
                <a:gd name="T10" fmla="*/ 1 w 42"/>
                <a:gd name="T11" fmla="*/ 23 h 24"/>
                <a:gd name="T12" fmla="*/ 1 w 42"/>
                <a:gd name="T13" fmla="*/ 23 h 24"/>
                <a:gd name="T14" fmla="*/ 1 w 42"/>
                <a:gd name="T15" fmla="*/ 23 h 24"/>
                <a:gd name="T16" fmla="*/ 1 w 42"/>
                <a:gd name="T17" fmla="*/ 23 h 24"/>
                <a:gd name="T18" fmla="*/ 1 w 42"/>
                <a:gd name="T19" fmla="*/ 23 h 24"/>
                <a:gd name="T20" fmla="*/ 1 w 42"/>
                <a:gd name="T21" fmla="*/ 23 h 24"/>
                <a:gd name="T22" fmla="*/ 1 w 42"/>
                <a:gd name="T23" fmla="*/ 23 h 24"/>
                <a:gd name="T24" fmla="*/ 1 w 42"/>
                <a:gd name="T25" fmla="*/ 23 h 24"/>
                <a:gd name="T26" fmla="*/ 1 w 42"/>
                <a:gd name="T27" fmla="*/ 23 h 24"/>
                <a:gd name="T28" fmla="*/ 1 w 42"/>
                <a:gd name="T29" fmla="*/ 23 h 24"/>
                <a:gd name="T30" fmla="*/ 2 w 42"/>
                <a:gd name="T31" fmla="*/ 23 h 24"/>
                <a:gd name="T32" fmla="*/ 2 w 42"/>
                <a:gd name="T33" fmla="*/ 23 h 24"/>
                <a:gd name="T34" fmla="*/ 2 w 42"/>
                <a:gd name="T35" fmla="*/ 23 h 24"/>
                <a:gd name="T36" fmla="*/ 2 w 42"/>
                <a:gd name="T37" fmla="*/ 23 h 24"/>
                <a:gd name="T38" fmla="*/ 2 w 42"/>
                <a:gd name="T39" fmla="*/ 23 h 24"/>
                <a:gd name="T40" fmla="*/ 2 w 42"/>
                <a:gd name="T41" fmla="*/ 23 h 24"/>
                <a:gd name="T42" fmla="*/ 42 w 42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4">
                  <a:moveTo>
                    <a:pt x="42" y="0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343"/>
            <p:cNvSpPr/>
            <p:nvPr>
              <p:custDataLst>
                <p:tags r:id="rId338"/>
              </p:custDataLst>
            </p:nvPr>
          </p:nvSpPr>
          <p:spPr bwMode="auto">
            <a:xfrm>
              <a:off x="10364788" y="2341563"/>
              <a:ext cx="80963" cy="42863"/>
            </a:xfrm>
            <a:custGeom>
              <a:avLst/>
              <a:gdLst>
                <a:gd name="T0" fmla="*/ 42 w 42"/>
                <a:gd name="T1" fmla="*/ 0 h 23"/>
                <a:gd name="T2" fmla="*/ 40 w 42"/>
                <a:gd name="T3" fmla="*/ 0 h 23"/>
                <a:gd name="T4" fmla="*/ 40 w 42"/>
                <a:gd name="T5" fmla="*/ 0 h 23"/>
                <a:gd name="T6" fmla="*/ 0 w 42"/>
                <a:gd name="T7" fmla="*/ 23 h 23"/>
                <a:gd name="T8" fmla="*/ 0 w 42"/>
                <a:gd name="T9" fmla="*/ 23 h 23"/>
                <a:gd name="T10" fmla="*/ 1 w 42"/>
                <a:gd name="T11" fmla="*/ 23 h 23"/>
                <a:gd name="T12" fmla="*/ 2 w 42"/>
                <a:gd name="T13" fmla="*/ 23 h 23"/>
                <a:gd name="T14" fmla="*/ 42 w 42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3">
                  <a:moveTo>
                    <a:pt x="42" y="0"/>
                  </a:move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344"/>
            <p:cNvSpPr/>
            <p:nvPr>
              <p:custDataLst>
                <p:tags r:id="rId339"/>
              </p:custDataLst>
            </p:nvPr>
          </p:nvSpPr>
          <p:spPr bwMode="auto">
            <a:xfrm>
              <a:off x="10369551" y="2338388"/>
              <a:ext cx="77788" cy="46038"/>
            </a:xfrm>
            <a:custGeom>
              <a:avLst/>
              <a:gdLst>
                <a:gd name="T0" fmla="*/ 41 w 41"/>
                <a:gd name="T1" fmla="*/ 0 h 24"/>
                <a:gd name="T2" fmla="*/ 40 w 41"/>
                <a:gd name="T3" fmla="*/ 1 h 24"/>
                <a:gd name="T4" fmla="*/ 40 w 41"/>
                <a:gd name="T5" fmla="*/ 1 h 24"/>
                <a:gd name="T6" fmla="*/ 0 w 41"/>
                <a:gd name="T7" fmla="*/ 24 h 24"/>
                <a:gd name="T8" fmla="*/ 2 w 41"/>
                <a:gd name="T9" fmla="*/ 24 h 24"/>
                <a:gd name="T10" fmla="*/ 41 w 41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4">
                  <a:moveTo>
                    <a:pt x="41" y="0"/>
                  </a:moveTo>
                  <a:cubicBezTo>
                    <a:pt x="41" y="0"/>
                    <a:pt x="40" y="0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2" y="2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345"/>
            <p:cNvSpPr/>
            <p:nvPr>
              <p:custDataLst>
                <p:tags r:id="rId340"/>
              </p:custDataLst>
            </p:nvPr>
          </p:nvSpPr>
          <p:spPr bwMode="auto">
            <a:xfrm>
              <a:off x="10372726" y="2338388"/>
              <a:ext cx="77788" cy="46038"/>
            </a:xfrm>
            <a:custGeom>
              <a:avLst/>
              <a:gdLst>
                <a:gd name="T0" fmla="*/ 39 w 41"/>
                <a:gd name="T1" fmla="*/ 0 h 24"/>
                <a:gd name="T2" fmla="*/ 39 w 41"/>
                <a:gd name="T3" fmla="*/ 0 h 24"/>
                <a:gd name="T4" fmla="*/ 0 w 41"/>
                <a:gd name="T5" fmla="*/ 24 h 24"/>
                <a:gd name="T6" fmla="*/ 0 w 41"/>
                <a:gd name="T7" fmla="*/ 24 h 24"/>
                <a:gd name="T8" fmla="*/ 1 w 41"/>
                <a:gd name="T9" fmla="*/ 24 h 24"/>
                <a:gd name="T10" fmla="*/ 41 w 41"/>
                <a:gd name="T11" fmla="*/ 1 h 24"/>
                <a:gd name="T12" fmla="*/ 41 w 41"/>
                <a:gd name="T13" fmla="*/ 0 h 24"/>
                <a:gd name="T14" fmla="*/ 41 w 41"/>
                <a:gd name="T15" fmla="*/ 0 h 24"/>
                <a:gd name="T16" fmla="*/ 39 w 4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346"/>
            <p:cNvSpPr/>
            <p:nvPr>
              <p:custDataLst>
                <p:tags r:id="rId341"/>
              </p:custDataLst>
            </p:nvPr>
          </p:nvSpPr>
          <p:spPr bwMode="auto">
            <a:xfrm>
              <a:off x="10374313" y="2341563"/>
              <a:ext cx="77788" cy="42863"/>
            </a:xfrm>
            <a:custGeom>
              <a:avLst/>
              <a:gdLst>
                <a:gd name="T0" fmla="*/ 40 w 41"/>
                <a:gd name="T1" fmla="*/ 0 h 23"/>
                <a:gd name="T2" fmla="*/ 0 w 41"/>
                <a:gd name="T3" fmla="*/ 23 h 23"/>
                <a:gd name="T4" fmla="*/ 1 w 41"/>
                <a:gd name="T5" fmla="*/ 23 h 23"/>
                <a:gd name="T6" fmla="*/ 41 w 41"/>
                <a:gd name="T7" fmla="*/ 0 h 23"/>
                <a:gd name="T8" fmla="*/ 41 w 41"/>
                <a:gd name="T9" fmla="*/ 0 h 23"/>
                <a:gd name="T10" fmla="*/ 41 w 41"/>
                <a:gd name="T11" fmla="*/ 0 h 23"/>
                <a:gd name="T12" fmla="*/ 40 w 41"/>
                <a:gd name="T13" fmla="*/ 0 h 23"/>
                <a:gd name="T14" fmla="*/ 40 w 41"/>
                <a:gd name="T15" fmla="*/ 0 h 23"/>
                <a:gd name="T16" fmla="*/ 40 w 41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347"/>
            <p:cNvSpPr/>
            <p:nvPr>
              <p:custDataLst>
                <p:tags r:id="rId342"/>
              </p:custDataLst>
            </p:nvPr>
          </p:nvSpPr>
          <p:spPr bwMode="auto">
            <a:xfrm>
              <a:off x="10375901" y="2341563"/>
              <a:ext cx="80963" cy="42863"/>
            </a:xfrm>
            <a:custGeom>
              <a:avLst/>
              <a:gdLst>
                <a:gd name="T0" fmla="*/ 40 w 42"/>
                <a:gd name="T1" fmla="*/ 0 h 23"/>
                <a:gd name="T2" fmla="*/ 0 w 42"/>
                <a:gd name="T3" fmla="*/ 23 h 23"/>
                <a:gd name="T4" fmla="*/ 2 w 42"/>
                <a:gd name="T5" fmla="*/ 23 h 23"/>
                <a:gd name="T6" fmla="*/ 42 w 42"/>
                <a:gd name="T7" fmla="*/ 0 h 23"/>
                <a:gd name="T8" fmla="*/ 42 w 42"/>
                <a:gd name="T9" fmla="*/ 0 h 23"/>
                <a:gd name="T10" fmla="*/ 42 w 42"/>
                <a:gd name="T11" fmla="*/ 0 h 23"/>
                <a:gd name="T12" fmla="*/ 41 w 42"/>
                <a:gd name="T13" fmla="*/ 0 h 23"/>
                <a:gd name="T14" fmla="*/ 41 w 42"/>
                <a:gd name="T15" fmla="*/ 0 h 23"/>
                <a:gd name="T16" fmla="*/ 40 w 42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348"/>
            <p:cNvSpPr/>
            <p:nvPr>
              <p:custDataLst>
                <p:tags r:id="rId343"/>
              </p:custDataLst>
            </p:nvPr>
          </p:nvSpPr>
          <p:spPr bwMode="auto">
            <a:xfrm>
              <a:off x="10380663" y="2341563"/>
              <a:ext cx="77788" cy="42863"/>
            </a:xfrm>
            <a:custGeom>
              <a:avLst/>
              <a:gdLst>
                <a:gd name="T0" fmla="*/ 40 w 41"/>
                <a:gd name="T1" fmla="*/ 0 h 23"/>
                <a:gd name="T2" fmla="*/ 0 w 41"/>
                <a:gd name="T3" fmla="*/ 23 h 23"/>
                <a:gd name="T4" fmla="*/ 1 w 41"/>
                <a:gd name="T5" fmla="*/ 23 h 23"/>
                <a:gd name="T6" fmla="*/ 1 w 41"/>
                <a:gd name="T7" fmla="*/ 23 h 23"/>
                <a:gd name="T8" fmla="*/ 1 w 41"/>
                <a:gd name="T9" fmla="*/ 23 h 23"/>
                <a:gd name="T10" fmla="*/ 41 w 41"/>
                <a:gd name="T11" fmla="*/ 0 h 23"/>
                <a:gd name="T12" fmla="*/ 40 w 41"/>
                <a:gd name="T13" fmla="*/ 0 h 23"/>
                <a:gd name="T14" fmla="*/ 40 w 41"/>
                <a:gd name="T15" fmla="*/ 0 h 23"/>
                <a:gd name="T16" fmla="*/ 40 w 41"/>
                <a:gd name="T17" fmla="*/ 0 h 23"/>
                <a:gd name="T18" fmla="*/ 40 w 41"/>
                <a:gd name="T19" fmla="*/ 0 h 23"/>
                <a:gd name="T20" fmla="*/ 40 w 41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349"/>
            <p:cNvSpPr/>
            <p:nvPr>
              <p:custDataLst>
                <p:tags r:id="rId344"/>
              </p:custDataLst>
            </p:nvPr>
          </p:nvSpPr>
          <p:spPr bwMode="auto">
            <a:xfrm>
              <a:off x="10382251" y="2341563"/>
              <a:ext cx="77788" cy="44450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1 w 41"/>
                <a:gd name="T5" fmla="*/ 24 h 24"/>
                <a:gd name="T6" fmla="*/ 41 w 41"/>
                <a:gd name="T7" fmla="*/ 1 h 24"/>
                <a:gd name="T8" fmla="*/ 40 w 4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350"/>
            <p:cNvSpPr/>
            <p:nvPr>
              <p:custDataLst>
                <p:tags r:id="rId345"/>
              </p:custDataLst>
            </p:nvPr>
          </p:nvSpPr>
          <p:spPr bwMode="auto">
            <a:xfrm>
              <a:off x="10383838" y="2343150"/>
              <a:ext cx="80963" cy="42863"/>
            </a:xfrm>
            <a:custGeom>
              <a:avLst/>
              <a:gdLst>
                <a:gd name="T0" fmla="*/ 40 w 42"/>
                <a:gd name="T1" fmla="*/ 0 h 23"/>
                <a:gd name="T2" fmla="*/ 0 w 42"/>
                <a:gd name="T3" fmla="*/ 23 h 23"/>
                <a:gd name="T4" fmla="*/ 2 w 42"/>
                <a:gd name="T5" fmla="*/ 23 h 23"/>
                <a:gd name="T6" fmla="*/ 42 w 42"/>
                <a:gd name="T7" fmla="*/ 0 h 23"/>
                <a:gd name="T8" fmla="*/ 40 w 4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351"/>
            <p:cNvSpPr/>
            <p:nvPr>
              <p:custDataLst>
                <p:tags r:id="rId346"/>
              </p:custDataLst>
            </p:nvPr>
          </p:nvSpPr>
          <p:spPr bwMode="auto">
            <a:xfrm>
              <a:off x="10388601" y="2343150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0 w 41"/>
                <a:gd name="T5" fmla="*/ 23 h 24"/>
                <a:gd name="T6" fmla="*/ 1 w 41"/>
                <a:gd name="T7" fmla="*/ 24 h 24"/>
                <a:gd name="T8" fmla="*/ 1 w 41"/>
                <a:gd name="T9" fmla="*/ 24 h 24"/>
                <a:gd name="T10" fmla="*/ 41 w 41"/>
                <a:gd name="T11" fmla="*/ 0 h 24"/>
                <a:gd name="T12" fmla="*/ 40 w 41"/>
                <a:gd name="T13" fmla="*/ 0 h 24"/>
                <a:gd name="T14" fmla="*/ 40 w 41"/>
                <a:gd name="T15" fmla="*/ 0 h 24"/>
                <a:gd name="T16" fmla="*/ 40 w 4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352"/>
            <p:cNvSpPr/>
            <p:nvPr>
              <p:custDataLst>
                <p:tags r:id="rId347"/>
              </p:custDataLst>
            </p:nvPr>
          </p:nvSpPr>
          <p:spPr bwMode="auto">
            <a:xfrm>
              <a:off x="10390188" y="2343150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40 w 41"/>
                <a:gd name="T3" fmla="*/ 0 h 24"/>
                <a:gd name="T4" fmla="*/ 0 w 41"/>
                <a:gd name="T5" fmla="*/ 24 h 24"/>
                <a:gd name="T6" fmla="*/ 1 w 41"/>
                <a:gd name="T7" fmla="*/ 24 h 24"/>
                <a:gd name="T8" fmla="*/ 41 w 41"/>
                <a:gd name="T9" fmla="*/ 1 h 24"/>
                <a:gd name="T10" fmla="*/ 40 w 41"/>
                <a:gd name="T11" fmla="*/ 1 h 24"/>
                <a:gd name="T12" fmla="*/ 40 w 41"/>
                <a:gd name="T13" fmla="*/ 1 h 24"/>
                <a:gd name="T14" fmla="*/ 40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353"/>
            <p:cNvSpPr/>
            <p:nvPr>
              <p:custDataLst>
                <p:tags r:id="rId348"/>
              </p:custDataLst>
            </p:nvPr>
          </p:nvSpPr>
          <p:spPr bwMode="auto">
            <a:xfrm>
              <a:off x="10391776" y="2344738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0 w 41"/>
                <a:gd name="T5" fmla="*/ 23 h 24"/>
                <a:gd name="T6" fmla="*/ 1 w 41"/>
                <a:gd name="T7" fmla="*/ 23 h 24"/>
                <a:gd name="T8" fmla="*/ 1 w 41"/>
                <a:gd name="T9" fmla="*/ 24 h 24"/>
                <a:gd name="T10" fmla="*/ 41 w 41"/>
                <a:gd name="T11" fmla="*/ 1 h 24"/>
                <a:gd name="T12" fmla="*/ 41 w 41"/>
                <a:gd name="T13" fmla="*/ 0 h 24"/>
                <a:gd name="T14" fmla="*/ 41 w 41"/>
                <a:gd name="T15" fmla="*/ 0 h 24"/>
                <a:gd name="T16" fmla="*/ 41 w 41"/>
                <a:gd name="T17" fmla="*/ 0 h 24"/>
                <a:gd name="T18" fmla="*/ 41 w 41"/>
                <a:gd name="T19" fmla="*/ 0 h 24"/>
                <a:gd name="T20" fmla="*/ 40 w 41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354"/>
            <p:cNvSpPr/>
            <p:nvPr>
              <p:custDataLst>
                <p:tags r:id="rId349"/>
              </p:custDataLst>
            </p:nvPr>
          </p:nvSpPr>
          <p:spPr bwMode="auto">
            <a:xfrm>
              <a:off x="10393363" y="2346325"/>
              <a:ext cx="80963" cy="44450"/>
            </a:xfrm>
            <a:custGeom>
              <a:avLst/>
              <a:gdLst>
                <a:gd name="T0" fmla="*/ 40 w 42"/>
                <a:gd name="T1" fmla="*/ 0 h 23"/>
                <a:gd name="T2" fmla="*/ 0 w 42"/>
                <a:gd name="T3" fmla="*/ 23 h 23"/>
                <a:gd name="T4" fmla="*/ 2 w 42"/>
                <a:gd name="T5" fmla="*/ 23 h 23"/>
                <a:gd name="T6" fmla="*/ 42 w 42"/>
                <a:gd name="T7" fmla="*/ 0 h 23"/>
                <a:gd name="T8" fmla="*/ 40 w 4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355"/>
            <p:cNvSpPr/>
            <p:nvPr>
              <p:custDataLst>
                <p:tags r:id="rId350"/>
              </p:custDataLst>
            </p:nvPr>
          </p:nvSpPr>
          <p:spPr bwMode="auto">
            <a:xfrm>
              <a:off x="10398126" y="2346325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1 w 41"/>
                <a:gd name="T5" fmla="*/ 24 h 24"/>
                <a:gd name="T6" fmla="*/ 1 w 41"/>
                <a:gd name="T7" fmla="*/ 24 h 24"/>
                <a:gd name="T8" fmla="*/ 41 w 41"/>
                <a:gd name="T9" fmla="*/ 1 h 24"/>
                <a:gd name="T10" fmla="*/ 41 w 41"/>
                <a:gd name="T11" fmla="*/ 1 h 24"/>
                <a:gd name="T12" fmla="*/ 41 w 41"/>
                <a:gd name="T13" fmla="*/ 1 h 24"/>
                <a:gd name="T14" fmla="*/ 40 w 41"/>
                <a:gd name="T15" fmla="*/ 0 h 24"/>
                <a:gd name="T16" fmla="*/ 40 w 4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356"/>
            <p:cNvSpPr/>
            <p:nvPr>
              <p:custDataLst>
                <p:tags r:id="rId351"/>
              </p:custDataLst>
            </p:nvPr>
          </p:nvSpPr>
          <p:spPr bwMode="auto">
            <a:xfrm>
              <a:off x="10399713" y="2347913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0 w 41"/>
                <a:gd name="T5" fmla="*/ 23 h 24"/>
                <a:gd name="T6" fmla="*/ 0 w 41"/>
                <a:gd name="T7" fmla="*/ 23 h 24"/>
                <a:gd name="T8" fmla="*/ 0 w 41"/>
                <a:gd name="T9" fmla="*/ 23 h 24"/>
                <a:gd name="T10" fmla="*/ 1 w 41"/>
                <a:gd name="T11" fmla="*/ 24 h 24"/>
                <a:gd name="T12" fmla="*/ 1 w 41"/>
                <a:gd name="T13" fmla="*/ 24 h 24"/>
                <a:gd name="T14" fmla="*/ 1 w 41"/>
                <a:gd name="T15" fmla="*/ 24 h 24"/>
                <a:gd name="T16" fmla="*/ 41 w 41"/>
                <a:gd name="T17" fmla="*/ 1 h 24"/>
                <a:gd name="T18" fmla="*/ 40 w 41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357"/>
            <p:cNvSpPr/>
            <p:nvPr>
              <p:custDataLst>
                <p:tags r:id="rId352"/>
              </p:custDataLst>
            </p:nvPr>
          </p:nvSpPr>
          <p:spPr bwMode="auto">
            <a:xfrm>
              <a:off x="10401301" y="2351088"/>
              <a:ext cx="79375" cy="44450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0 w 42"/>
                <a:gd name="T5" fmla="*/ 23 h 24"/>
                <a:gd name="T6" fmla="*/ 1 w 42"/>
                <a:gd name="T7" fmla="*/ 24 h 24"/>
                <a:gd name="T8" fmla="*/ 2 w 42"/>
                <a:gd name="T9" fmla="*/ 24 h 24"/>
                <a:gd name="T10" fmla="*/ 42 w 42"/>
                <a:gd name="T11" fmla="*/ 1 h 24"/>
                <a:gd name="T12" fmla="*/ 40 w 4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358"/>
            <p:cNvSpPr/>
            <p:nvPr>
              <p:custDataLst>
                <p:tags r:id="rId353"/>
              </p:custDataLst>
            </p:nvPr>
          </p:nvSpPr>
          <p:spPr bwMode="auto">
            <a:xfrm>
              <a:off x="10404476" y="2352675"/>
              <a:ext cx="79375" cy="46038"/>
            </a:xfrm>
            <a:custGeom>
              <a:avLst/>
              <a:gdLst>
                <a:gd name="T0" fmla="*/ 40 w 41"/>
                <a:gd name="T1" fmla="*/ 0 h 24"/>
                <a:gd name="T2" fmla="*/ 0 w 41"/>
                <a:gd name="T3" fmla="*/ 23 h 24"/>
                <a:gd name="T4" fmla="*/ 0 w 41"/>
                <a:gd name="T5" fmla="*/ 23 h 24"/>
                <a:gd name="T6" fmla="*/ 1 w 41"/>
                <a:gd name="T7" fmla="*/ 24 h 24"/>
                <a:gd name="T8" fmla="*/ 1 w 41"/>
                <a:gd name="T9" fmla="*/ 24 h 24"/>
                <a:gd name="T10" fmla="*/ 1 w 41"/>
                <a:gd name="T11" fmla="*/ 24 h 24"/>
                <a:gd name="T12" fmla="*/ 41 w 41"/>
                <a:gd name="T13" fmla="*/ 1 h 24"/>
                <a:gd name="T14" fmla="*/ 41 w 41"/>
                <a:gd name="T15" fmla="*/ 1 h 24"/>
                <a:gd name="T16" fmla="*/ 41 w 41"/>
                <a:gd name="T17" fmla="*/ 1 h 24"/>
                <a:gd name="T18" fmla="*/ 40 w 41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359"/>
            <p:cNvSpPr/>
            <p:nvPr>
              <p:custDataLst>
                <p:tags r:id="rId354"/>
              </p:custDataLst>
            </p:nvPr>
          </p:nvSpPr>
          <p:spPr bwMode="auto">
            <a:xfrm>
              <a:off x="10407651" y="2354263"/>
              <a:ext cx="77788" cy="46038"/>
            </a:xfrm>
            <a:custGeom>
              <a:avLst/>
              <a:gdLst>
                <a:gd name="T0" fmla="*/ 40 w 41"/>
                <a:gd name="T1" fmla="*/ 0 h 24"/>
                <a:gd name="T2" fmla="*/ 40 w 41"/>
                <a:gd name="T3" fmla="*/ 0 h 24"/>
                <a:gd name="T4" fmla="*/ 0 w 41"/>
                <a:gd name="T5" fmla="*/ 23 h 24"/>
                <a:gd name="T6" fmla="*/ 0 w 41"/>
                <a:gd name="T7" fmla="*/ 23 h 24"/>
                <a:gd name="T8" fmla="*/ 2 w 41"/>
                <a:gd name="T9" fmla="*/ 24 h 24"/>
                <a:gd name="T10" fmla="*/ 2 w 41"/>
                <a:gd name="T11" fmla="*/ 24 h 24"/>
                <a:gd name="T12" fmla="*/ 2 w 41"/>
                <a:gd name="T13" fmla="*/ 24 h 24"/>
                <a:gd name="T14" fmla="*/ 41 w 41"/>
                <a:gd name="T15" fmla="*/ 1 h 24"/>
                <a:gd name="T16" fmla="*/ 41 w 41"/>
                <a:gd name="T17" fmla="*/ 0 h 24"/>
                <a:gd name="T18" fmla="*/ 41 w 41"/>
                <a:gd name="T19" fmla="*/ 0 h 24"/>
                <a:gd name="T20" fmla="*/ 41 w 41"/>
                <a:gd name="T21" fmla="*/ 0 h 24"/>
                <a:gd name="T22" fmla="*/ 41 w 41"/>
                <a:gd name="T23" fmla="*/ 0 h 24"/>
                <a:gd name="T24" fmla="*/ 40 w 41"/>
                <a:gd name="T25" fmla="*/ 0 h 24"/>
                <a:gd name="T26" fmla="*/ 40 w 41"/>
                <a:gd name="T27" fmla="*/ 0 h 24"/>
                <a:gd name="T28" fmla="*/ 40 w 41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60"/>
            <p:cNvSpPr/>
            <p:nvPr>
              <p:custDataLst>
                <p:tags r:id="rId355"/>
              </p:custDataLst>
            </p:nvPr>
          </p:nvSpPr>
          <p:spPr bwMode="auto">
            <a:xfrm>
              <a:off x="10410826" y="2355850"/>
              <a:ext cx="77788" cy="46038"/>
            </a:xfrm>
            <a:custGeom>
              <a:avLst/>
              <a:gdLst>
                <a:gd name="T0" fmla="*/ 39 w 41"/>
                <a:gd name="T1" fmla="*/ 0 h 24"/>
                <a:gd name="T2" fmla="*/ 0 w 41"/>
                <a:gd name="T3" fmla="*/ 23 h 24"/>
                <a:gd name="T4" fmla="*/ 0 w 41"/>
                <a:gd name="T5" fmla="*/ 23 h 24"/>
                <a:gd name="T6" fmla="*/ 1 w 41"/>
                <a:gd name="T7" fmla="*/ 24 h 24"/>
                <a:gd name="T8" fmla="*/ 1 w 41"/>
                <a:gd name="T9" fmla="*/ 24 h 24"/>
                <a:gd name="T10" fmla="*/ 1 w 41"/>
                <a:gd name="T11" fmla="*/ 24 h 24"/>
                <a:gd name="T12" fmla="*/ 41 w 41"/>
                <a:gd name="T13" fmla="*/ 1 h 24"/>
                <a:gd name="T14" fmla="*/ 41 w 41"/>
                <a:gd name="T15" fmla="*/ 1 h 24"/>
                <a:gd name="T16" fmla="*/ 41 w 41"/>
                <a:gd name="T17" fmla="*/ 1 h 24"/>
                <a:gd name="T18" fmla="*/ 39 w 41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">
                  <a:moveTo>
                    <a:pt x="39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0"/>
                    <a:pt x="40" y="0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361"/>
            <p:cNvSpPr>
              <a:spLocks noEditPoints="1"/>
            </p:cNvSpPr>
            <p:nvPr>
              <p:custDataLst>
                <p:tags r:id="rId356"/>
              </p:custDataLst>
            </p:nvPr>
          </p:nvSpPr>
          <p:spPr bwMode="auto">
            <a:xfrm>
              <a:off x="10412413" y="2357438"/>
              <a:ext cx="77788" cy="46038"/>
            </a:xfrm>
            <a:custGeom>
              <a:avLst/>
              <a:gdLst>
                <a:gd name="T0" fmla="*/ 21 w 41"/>
                <a:gd name="T1" fmla="*/ 12 h 24"/>
                <a:gd name="T2" fmla="*/ 21 w 41"/>
                <a:gd name="T3" fmla="*/ 12 h 24"/>
                <a:gd name="T4" fmla="*/ 21 w 41"/>
                <a:gd name="T5" fmla="*/ 12 h 24"/>
                <a:gd name="T6" fmla="*/ 21 w 41"/>
                <a:gd name="T7" fmla="*/ 12 h 24"/>
                <a:gd name="T8" fmla="*/ 21 w 41"/>
                <a:gd name="T9" fmla="*/ 12 h 24"/>
                <a:gd name="T10" fmla="*/ 21 w 41"/>
                <a:gd name="T11" fmla="*/ 12 h 24"/>
                <a:gd name="T12" fmla="*/ 22 w 41"/>
                <a:gd name="T13" fmla="*/ 12 h 24"/>
                <a:gd name="T14" fmla="*/ 21 w 41"/>
                <a:gd name="T15" fmla="*/ 12 h 24"/>
                <a:gd name="T16" fmla="*/ 22 w 41"/>
                <a:gd name="T17" fmla="*/ 12 h 24"/>
                <a:gd name="T18" fmla="*/ 22 w 41"/>
                <a:gd name="T19" fmla="*/ 12 h 24"/>
                <a:gd name="T20" fmla="*/ 22 w 41"/>
                <a:gd name="T21" fmla="*/ 12 h 24"/>
                <a:gd name="T22" fmla="*/ 22 w 41"/>
                <a:gd name="T23" fmla="*/ 12 h 24"/>
                <a:gd name="T24" fmla="*/ 22 w 41"/>
                <a:gd name="T25" fmla="*/ 12 h 24"/>
                <a:gd name="T26" fmla="*/ 22 w 41"/>
                <a:gd name="T27" fmla="*/ 12 h 24"/>
                <a:gd name="T28" fmla="*/ 22 w 41"/>
                <a:gd name="T29" fmla="*/ 12 h 24"/>
                <a:gd name="T30" fmla="*/ 22 w 41"/>
                <a:gd name="T31" fmla="*/ 12 h 24"/>
                <a:gd name="T32" fmla="*/ 22 w 41"/>
                <a:gd name="T33" fmla="*/ 12 h 24"/>
                <a:gd name="T34" fmla="*/ 22 w 41"/>
                <a:gd name="T35" fmla="*/ 12 h 24"/>
                <a:gd name="T36" fmla="*/ 22 w 41"/>
                <a:gd name="T37" fmla="*/ 12 h 24"/>
                <a:gd name="T38" fmla="*/ 22 w 41"/>
                <a:gd name="T39" fmla="*/ 12 h 24"/>
                <a:gd name="T40" fmla="*/ 22 w 41"/>
                <a:gd name="T41" fmla="*/ 12 h 24"/>
                <a:gd name="T42" fmla="*/ 23 w 41"/>
                <a:gd name="T43" fmla="*/ 12 h 24"/>
                <a:gd name="T44" fmla="*/ 23 w 41"/>
                <a:gd name="T45" fmla="*/ 12 h 24"/>
                <a:gd name="T46" fmla="*/ 23 w 41"/>
                <a:gd name="T47" fmla="*/ 12 h 24"/>
                <a:gd name="T48" fmla="*/ 23 w 41"/>
                <a:gd name="T49" fmla="*/ 12 h 24"/>
                <a:gd name="T50" fmla="*/ 23 w 41"/>
                <a:gd name="T51" fmla="*/ 12 h 24"/>
                <a:gd name="T52" fmla="*/ 23 w 41"/>
                <a:gd name="T53" fmla="*/ 12 h 24"/>
                <a:gd name="T54" fmla="*/ 40 w 41"/>
                <a:gd name="T55" fmla="*/ 0 h 24"/>
                <a:gd name="T56" fmla="*/ 40 w 41"/>
                <a:gd name="T57" fmla="*/ 0 h 24"/>
                <a:gd name="T58" fmla="*/ 0 w 41"/>
                <a:gd name="T59" fmla="*/ 23 h 24"/>
                <a:gd name="T60" fmla="*/ 0 w 41"/>
                <a:gd name="T61" fmla="*/ 23 h 24"/>
                <a:gd name="T62" fmla="*/ 1 w 41"/>
                <a:gd name="T63" fmla="*/ 24 h 24"/>
                <a:gd name="T64" fmla="*/ 1 w 41"/>
                <a:gd name="T65" fmla="*/ 24 h 24"/>
                <a:gd name="T66" fmla="*/ 1 w 41"/>
                <a:gd name="T67" fmla="*/ 24 h 24"/>
                <a:gd name="T68" fmla="*/ 14 w 41"/>
                <a:gd name="T69" fmla="*/ 17 h 24"/>
                <a:gd name="T70" fmla="*/ 21 w 41"/>
                <a:gd name="T71" fmla="*/ 12 h 24"/>
                <a:gd name="T72" fmla="*/ 18 w 41"/>
                <a:gd name="T73" fmla="*/ 13 h 24"/>
                <a:gd name="T74" fmla="*/ 18 w 41"/>
                <a:gd name="T75" fmla="*/ 13 h 24"/>
                <a:gd name="T76" fmla="*/ 18 w 41"/>
                <a:gd name="T77" fmla="*/ 13 h 24"/>
                <a:gd name="T78" fmla="*/ 41 w 41"/>
                <a:gd name="T79" fmla="*/ 1 h 24"/>
                <a:gd name="T80" fmla="*/ 40 w 41"/>
                <a:gd name="T8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" h="24">
                  <a:moveTo>
                    <a:pt x="21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21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22" y="12"/>
                  </a:moveTo>
                  <a:cubicBezTo>
                    <a:pt x="22" y="12"/>
                    <a:pt x="21" y="12"/>
                    <a:pt x="21" y="12"/>
                  </a:cubicBezTo>
                  <a:cubicBezTo>
                    <a:pt x="21" y="12"/>
                    <a:pt x="22" y="12"/>
                    <a:pt x="22" y="12"/>
                  </a:cubicBezTo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moveTo>
                    <a:pt x="23" y="12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moveTo>
                    <a:pt x="23" y="12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5"/>
                    <a:pt x="18" y="13"/>
                    <a:pt x="21" y="12"/>
                  </a:cubicBezTo>
                  <a:cubicBezTo>
                    <a:pt x="20" y="13"/>
                    <a:pt x="19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362"/>
            <p:cNvSpPr/>
            <p:nvPr>
              <p:custDataLst>
                <p:tags r:id="rId357"/>
              </p:custDataLst>
            </p:nvPr>
          </p:nvSpPr>
          <p:spPr bwMode="auto">
            <a:xfrm>
              <a:off x="10414001" y="2390775"/>
              <a:ext cx="25400" cy="17463"/>
            </a:xfrm>
            <a:custGeom>
              <a:avLst/>
              <a:gdLst>
                <a:gd name="T0" fmla="*/ 13 w 13"/>
                <a:gd name="T1" fmla="*/ 0 h 9"/>
                <a:gd name="T2" fmla="*/ 0 w 13"/>
                <a:gd name="T3" fmla="*/ 7 h 9"/>
                <a:gd name="T4" fmla="*/ 0 w 13"/>
                <a:gd name="T5" fmla="*/ 7 h 9"/>
                <a:gd name="T6" fmla="*/ 2 w 13"/>
                <a:gd name="T7" fmla="*/ 9 h 9"/>
                <a:gd name="T8" fmla="*/ 2 w 13"/>
                <a:gd name="T9" fmla="*/ 9 h 9"/>
                <a:gd name="T10" fmla="*/ 2 w 13"/>
                <a:gd name="T11" fmla="*/ 9 h 9"/>
                <a:gd name="T12" fmla="*/ 11 w 13"/>
                <a:gd name="T13" fmla="*/ 3 h 9"/>
                <a:gd name="T14" fmla="*/ 13 w 13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1"/>
                    <a:pt x="1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63"/>
            <p:cNvSpPr/>
            <p:nvPr>
              <p:custDataLst>
                <p:tags r:id="rId358"/>
              </p:custDataLst>
            </p:nvPr>
          </p:nvSpPr>
          <p:spPr bwMode="auto">
            <a:xfrm>
              <a:off x="10418763" y="2395538"/>
              <a:ext cx="17463" cy="14288"/>
            </a:xfrm>
            <a:custGeom>
              <a:avLst/>
              <a:gdLst>
                <a:gd name="T0" fmla="*/ 9 w 9"/>
                <a:gd name="T1" fmla="*/ 0 h 7"/>
                <a:gd name="T2" fmla="*/ 0 w 9"/>
                <a:gd name="T3" fmla="*/ 6 h 7"/>
                <a:gd name="T4" fmla="*/ 0 w 9"/>
                <a:gd name="T5" fmla="*/ 6 h 7"/>
                <a:gd name="T6" fmla="*/ 1 w 9"/>
                <a:gd name="T7" fmla="*/ 7 h 7"/>
                <a:gd name="T8" fmla="*/ 1 w 9"/>
                <a:gd name="T9" fmla="*/ 7 h 7"/>
                <a:gd name="T10" fmla="*/ 1 w 9"/>
                <a:gd name="T11" fmla="*/ 7 h 7"/>
                <a:gd name="T12" fmla="*/ 8 w 9"/>
                <a:gd name="T13" fmla="*/ 3 h 7"/>
                <a:gd name="T14" fmla="*/ 9 w 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64"/>
            <p:cNvSpPr>
              <a:spLocks noEditPoints="1"/>
            </p:cNvSpPr>
            <p:nvPr>
              <p:custDataLst>
                <p:tags r:id="rId359"/>
              </p:custDataLst>
            </p:nvPr>
          </p:nvSpPr>
          <p:spPr bwMode="auto">
            <a:xfrm>
              <a:off x="10420351" y="2381250"/>
              <a:ext cx="55563" cy="30163"/>
            </a:xfrm>
            <a:custGeom>
              <a:avLst/>
              <a:gdLst>
                <a:gd name="T0" fmla="*/ 7 w 29"/>
                <a:gd name="T1" fmla="*/ 11 h 16"/>
                <a:gd name="T2" fmla="*/ 0 w 29"/>
                <a:gd name="T3" fmla="*/ 15 h 16"/>
                <a:gd name="T4" fmla="*/ 0 w 29"/>
                <a:gd name="T5" fmla="*/ 15 h 16"/>
                <a:gd name="T6" fmla="*/ 1 w 29"/>
                <a:gd name="T7" fmla="*/ 16 h 16"/>
                <a:gd name="T8" fmla="*/ 1 w 29"/>
                <a:gd name="T9" fmla="*/ 16 h 16"/>
                <a:gd name="T10" fmla="*/ 1 w 29"/>
                <a:gd name="T11" fmla="*/ 16 h 16"/>
                <a:gd name="T12" fmla="*/ 6 w 29"/>
                <a:gd name="T13" fmla="*/ 14 h 16"/>
                <a:gd name="T14" fmla="*/ 7 w 29"/>
                <a:gd name="T15" fmla="*/ 11 h 16"/>
                <a:gd name="T16" fmla="*/ 28 w 29"/>
                <a:gd name="T17" fmla="*/ 0 h 16"/>
                <a:gd name="T18" fmla="*/ 29 w 29"/>
                <a:gd name="T19" fmla="*/ 0 h 16"/>
                <a:gd name="T20" fmla="*/ 29 w 29"/>
                <a:gd name="T21" fmla="*/ 0 h 16"/>
                <a:gd name="T22" fmla="*/ 28 w 29"/>
                <a:gd name="T23" fmla="*/ 0 h 16"/>
                <a:gd name="T24" fmla="*/ 27 w 29"/>
                <a:gd name="T25" fmla="*/ 0 h 16"/>
                <a:gd name="T26" fmla="*/ 27 w 29"/>
                <a:gd name="T27" fmla="*/ 0 h 16"/>
                <a:gd name="T28" fmla="*/ 27 w 29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16">
                  <a:moveTo>
                    <a:pt x="7" y="11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2"/>
                    <a:pt x="7" y="11"/>
                  </a:cubicBezTo>
                  <a:moveTo>
                    <a:pt x="28" y="0"/>
                  </a:moveTo>
                  <a:cubicBezTo>
                    <a:pt x="28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365"/>
            <p:cNvSpPr>
              <a:spLocks noEditPoints="1"/>
            </p:cNvSpPr>
            <p:nvPr>
              <p:custDataLst>
                <p:tags r:id="rId360"/>
              </p:custDataLst>
            </p:nvPr>
          </p:nvSpPr>
          <p:spPr bwMode="auto">
            <a:xfrm>
              <a:off x="10421938" y="2381250"/>
              <a:ext cx="58738" cy="33338"/>
            </a:xfrm>
            <a:custGeom>
              <a:avLst/>
              <a:gdLst>
                <a:gd name="T0" fmla="*/ 5 w 31"/>
                <a:gd name="T1" fmla="*/ 14 h 18"/>
                <a:gd name="T2" fmla="*/ 0 w 31"/>
                <a:gd name="T3" fmla="*/ 16 h 18"/>
                <a:gd name="T4" fmla="*/ 0 w 31"/>
                <a:gd name="T5" fmla="*/ 16 h 18"/>
                <a:gd name="T6" fmla="*/ 2 w 31"/>
                <a:gd name="T7" fmla="*/ 18 h 18"/>
                <a:gd name="T8" fmla="*/ 2 w 31"/>
                <a:gd name="T9" fmla="*/ 18 h 18"/>
                <a:gd name="T10" fmla="*/ 2 w 31"/>
                <a:gd name="T11" fmla="*/ 18 h 18"/>
                <a:gd name="T12" fmla="*/ 4 w 31"/>
                <a:gd name="T13" fmla="*/ 16 h 18"/>
                <a:gd name="T14" fmla="*/ 5 w 31"/>
                <a:gd name="T15" fmla="*/ 14 h 18"/>
                <a:gd name="T16" fmla="*/ 28 w 31"/>
                <a:gd name="T17" fmla="*/ 0 h 18"/>
                <a:gd name="T18" fmla="*/ 28 w 31"/>
                <a:gd name="T19" fmla="*/ 0 h 18"/>
                <a:gd name="T20" fmla="*/ 31 w 31"/>
                <a:gd name="T21" fmla="*/ 1 h 18"/>
                <a:gd name="T22" fmla="*/ 31 w 31"/>
                <a:gd name="T23" fmla="*/ 1 h 18"/>
                <a:gd name="T24" fmla="*/ 28 w 31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8">
                  <a:moveTo>
                    <a:pt x="5" y="14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4"/>
                    <a:pt x="5" y="14"/>
                  </a:cubicBezTo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366"/>
            <p:cNvSpPr>
              <a:spLocks noEditPoints="1"/>
            </p:cNvSpPr>
            <p:nvPr>
              <p:custDataLst>
                <p:tags r:id="rId361"/>
              </p:custDataLst>
            </p:nvPr>
          </p:nvSpPr>
          <p:spPr bwMode="auto">
            <a:xfrm>
              <a:off x="10426701" y="2382838"/>
              <a:ext cx="58738" cy="34925"/>
            </a:xfrm>
            <a:custGeom>
              <a:avLst/>
              <a:gdLst>
                <a:gd name="T0" fmla="*/ 2 w 31"/>
                <a:gd name="T1" fmla="*/ 15 h 18"/>
                <a:gd name="T2" fmla="*/ 0 w 31"/>
                <a:gd name="T3" fmla="*/ 17 h 18"/>
                <a:gd name="T4" fmla="*/ 0 w 31"/>
                <a:gd name="T5" fmla="*/ 17 h 18"/>
                <a:gd name="T6" fmla="*/ 1 w 31"/>
                <a:gd name="T7" fmla="*/ 18 h 18"/>
                <a:gd name="T8" fmla="*/ 1 w 31"/>
                <a:gd name="T9" fmla="*/ 18 h 18"/>
                <a:gd name="T10" fmla="*/ 1 w 31"/>
                <a:gd name="T11" fmla="*/ 18 h 18"/>
                <a:gd name="T12" fmla="*/ 2 w 31"/>
                <a:gd name="T13" fmla="*/ 17 h 18"/>
                <a:gd name="T14" fmla="*/ 2 w 31"/>
                <a:gd name="T15" fmla="*/ 15 h 18"/>
                <a:gd name="T16" fmla="*/ 29 w 31"/>
                <a:gd name="T17" fmla="*/ 0 h 18"/>
                <a:gd name="T18" fmla="*/ 29 w 31"/>
                <a:gd name="T19" fmla="*/ 0 h 18"/>
                <a:gd name="T20" fmla="*/ 31 w 31"/>
                <a:gd name="T21" fmla="*/ 1 h 18"/>
                <a:gd name="T22" fmla="*/ 31 w 31"/>
                <a:gd name="T23" fmla="*/ 1 h 18"/>
                <a:gd name="T24" fmla="*/ 29 w 31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8">
                  <a:moveTo>
                    <a:pt x="2" y="15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5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30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367"/>
            <p:cNvSpPr>
              <a:spLocks noEditPoints="1"/>
            </p:cNvSpPr>
            <p:nvPr>
              <p:custDataLst>
                <p:tags r:id="rId362"/>
              </p:custDataLst>
            </p:nvPr>
          </p:nvSpPr>
          <p:spPr bwMode="auto">
            <a:xfrm>
              <a:off x="10428288" y="2384425"/>
              <a:ext cx="60325" cy="36513"/>
            </a:xfrm>
            <a:custGeom>
              <a:avLst/>
              <a:gdLst>
                <a:gd name="T0" fmla="*/ 1 w 32"/>
                <a:gd name="T1" fmla="*/ 16 h 19"/>
                <a:gd name="T2" fmla="*/ 0 w 32"/>
                <a:gd name="T3" fmla="*/ 17 h 19"/>
                <a:gd name="T4" fmla="*/ 0 w 32"/>
                <a:gd name="T5" fmla="*/ 17 h 19"/>
                <a:gd name="T6" fmla="*/ 1 w 32"/>
                <a:gd name="T7" fmla="*/ 19 h 19"/>
                <a:gd name="T8" fmla="*/ 1 w 32"/>
                <a:gd name="T9" fmla="*/ 19 h 19"/>
                <a:gd name="T10" fmla="*/ 1 w 32"/>
                <a:gd name="T11" fmla="*/ 19 h 19"/>
                <a:gd name="T12" fmla="*/ 1 w 32"/>
                <a:gd name="T13" fmla="*/ 16 h 19"/>
                <a:gd name="T14" fmla="*/ 30 w 32"/>
                <a:gd name="T15" fmla="*/ 0 h 19"/>
                <a:gd name="T16" fmla="*/ 30 w 32"/>
                <a:gd name="T17" fmla="*/ 0 h 19"/>
                <a:gd name="T18" fmla="*/ 32 w 32"/>
                <a:gd name="T19" fmla="*/ 1 h 19"/>
                <a:gd name="T20" fmla="*/ 32 w 32"/>
                <a:gd name="T21" fmla="*/ 1 h 19"/>
                <a:gd name="T22" fmla="*/ 30 w 3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9">
                  <a:moveTo>
                    <a:pt x="1" y="16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7"/>
                    <a:pt x="1" y="16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0"/>
                    <a:pt x="30" y="0"/>
                    <a:pt x="3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368"/>
            <p:cNvSpPr>
              <a:spLocks noEditPoints="1"/>
            </p:cNvSpPr>
            <p:nvPr>
              <p:custDataLst>
                <p:tags r:id="rId363"/>
              </p:custDataLst>
            </p:nvPr>
          </p:nvSpPr>
          <p:spPr bwMode="auto">
            <a:xfrm>
              <a:off x="10429876" y="2386013"/>
              <a:ext cx="58738" cy="34925"/>
            </a:xfrm>
            <a:custGeom>
              <a:avLst/>
              <a:gdLst>
                <a:gd name="T0" fmla="*/ 0 w 31"/>
                <a:gd name="T1" fmla="*/ 18 h 18"/>
                <a:gd name="T2" fmla="*/ 0 w 31"/>
                <a:gd name="T3" fmla="*/ 18 h 18"/>
                <a:gd name="T4" fmla="*/ 0 w 31"/>
                <a:gd name="T5" fmla="*/ 18 h 18"/>
                <a:gd name="T6" fmla="*/ 0 w 31"/>
                <a:gd name="T7" fmla="*/ 18 h 18"/>
                <a:gd name="T8" fmla="*/ 0 w 31"/>
                <a:gd name="T9" fmla="*/ 18 h 18"/>
                <a:gd name="T10" fmla="*/ 31 w 31"/>
                <a:gd name="T11" fmla="*/ 0 h 18"/>
                <a:gd name="T12" fmla="*/ 31 w 31"/>
                <a:gd name="T13" fmla="*/ 0 h 18"/>
                <a:gd name="T14" fmla="*/ 31 w 31"/>
                <a:gd name="T15" fmla="*/ 0 h 18"/>
                <a:gd name="T16" fmla="*/ 31 w 31"/>
                <a:gd name="T17" fmla="*/ 0 h 18"/>
                <a:gd name="T18" fmla="*/ 31 w 31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8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369"/>
            <p:cNvSpPr>
              <a:spLocks noEditPoints="1"/>
            </p:cNvSpPr>
            <p:nvPr>
              <p:custDataLst>
                <p:tags r:id="rId364"/>
              </p:custDataLst>
            </p:nvPr>
          </p:nvSpPr>
          <p:spPr bwMode="auto">
            <a:xfrm>
              <a:off x="10447338" y="2335213"/>
              <a:ext cx="90488" cy="74613"/>
            </a:xfrm>
            <a:custGeom>
              <a:avLst/>
              <a:gdLst>
                <a:gd name="T0" fmla="*/ 38 w 48"/>
                <a:gd name="T1" fmla="*/ 39 h 39"/>
                <a:gd name="T2" fmla="*/ 36 w 48"/>
                <a:gd name="T3" fmla="*/ 37 h 39"/>
                <a:gd name="T4" fmla="*/ 35 w 48"/>
                <a:gd name="T5" fmla="*/ 36 h 39"/>
                <a:gd name="T6" fmla="*/ 31 w 48"/>
                <a:gd name="T7" fmla="*/ 33 h 39"/>
                <a:gd name="T8" fmla="*/ 32 w 48"/>
                <a:gd name="T9" fmla="*/ 33 h 39"/>
                <a:gd name="T10" fmla="*/ 31 w 48"/>
                <a:gd name="T11" fmla="*/ 32 h 39"/>
                <a:gd name="T12" fmla="*/ 31 w 48"/>
                <a:gd name="T13" fmla="*/ 32 h 39"/>
                <a:gd name="T14" fmla="*/ 29 w 48"/>
                <a:gd name="T15" fmla="*/ 31 h 39"/>
                <a:gd name="T16" fmla="*/ 25 w 48"/>
                <a:gd name="T17" fmla="*/ 28 h 39"/>
                <a:gd name="T18" fmla="*/ 4 w 48"/>
                <a:gd name="T19" fmla="*/ 24 h 39"/>
                <a:gd name="T20" fmla="*/ 3 w 48"/>
                <a:gd name="T21" fmla="*/ 24 h 39"/>
                <a:gd name="T22" fmla="*/ 2 w 48"/>
                <a:gd name="T23" fmla="*/ 24 h 39"/>
                <a:gd name="T24" fmla="*/ 2 w 48"/>
                <a:gd name="T25" fmla="*/ 25 h 39"/>
                <a:gd name="T26" fmla="*/ 2 w 48"/>
                <a:gd name="T27" fmla="*/ 25 h 39"/>
                <a:gd name="T28" fmla="*/ 1 w 48"/>
                <a:gd name="T29" fmla="*/ 25 h 39"/>
                <a:gd name="T30" fmla="*/ 0 w 48"/>
                <a:gd name="T31" fmla="*/ 25 h 39"/>
                <a:gd name="T32" fmla="*/ 3 w 48"/>
                <a:gd name="T33" fmla="*/ 24 h 39"/>
                <a:gd name="T34" fmla="*/ 3 w 48"/>
                <a:gd name="T35" fmla="*/ 24 h 39"/>
                <a:gd name="T36" fmla="*/ 14 w 48"/>
                <a:gd name="T37" fmla="*/ 24 h 39"/>
                <a:gd name="T38" fmla="*/ 18 w 48"/>
                <a:gd name="T39" fmla="*/ 25 h 39"/>
                <a:gd name="T40" fmla="*/ 22 w 48"/>
                <a:gd name="T41" fmla="*/ 27 h 39"/>
                <a:gd name="T42" fmla="*/ 24 w 48"/>
                <a:gd name="T43" fmla="*/ 28 h 39"/>
                <a:gd name="T44" fmla="*/ 22 w 48"/>
                <a:gd name="T45" fmla="*/ 27 h 39"/>
                <a:gd name="T46" fmla="*/ 19 w 48"/>
                <a:gd name="T47" fmla="*/ 25 h 39"/>
                <a:gd name="T48" fmla="*/ 18 w 48"/>
                <a:gd name="T49" fmla="*/ 25 h 39"/>
                <a:gd name="T50" fmla="*/ 16 w 48"/>
                <a:gd name="T51" fmla="*/ 24 h 39"/>
                <a:gd name="T52" fmla="*/ 14 w 48"/>
                <a:gd name="T53" fmla="*/ 24 h 39"/>
                <a:gd name="T54" fmla="*/ 12 w 48"/>
                <a:gd name="T55" fmla="*/ 23 h 39"/>
                <a:gd name="T56" fmla="*/ 12 w 48"/>
                <a:gd name="T57" fmla="*/ 23 h 39"/>
                <a:gd name="T58" fmla="*/ 8 w 48"/>
                <a:gd name="T59" fmla="*/ 23 h 39"/>
                <a:gd name="T60" fmla="*/ 9 w 48"/>
                <a:gd name="T61" fmla="*/ 23 h 39"/>
                <a:gd name="T62" fmla="*/ 9 w 48"/>
                <a:gd name="T63" fmla="*/ 23 h 39"/>
                <a:gd name="T64" fmla="*/ 40 w 48"/>
                <a:gd name="T65" fmla="*/ 2 h 39"/>
                <a:gd name="T66" fmla="*/ 41 w 48"/>
                <a:gd name="T67" fmla="*/ 2 h 39"/>
                <a:gd name="T68" fmla="*/ 41 w 48"/>
                <a:gd name="T69" fmla="*/ 2 h 39"/>
                <a:gd name="T70" fmla="*/ 41 w 48"/>
                <a:gd name="T71" fmla="*/ 2 h 39"/>
                <a:gd name="T72" fmla="*/ 41 w 48"/>
                <a:gd name="T73" fmla="*/ 2 h 39"/>
                <a:gd name="T74" fmla="*/ 41 w 48"/>
                <a:gd name="T75" fmla="*/ 2 h 39"/>
                <a:gd name="T76" fmla="*/ 43 w 48"/>
                <a:gd name="T77" fmla="*/ 1 h 39"/>
                <a:gd name="T78" fmla="*/ 43 w 48"/>
                <a:gd name="T79" fmla="*/ 1 h 39"/>
                <a:gd name="T80" fmla="*/ 46 w 48"/>
                <a:gd name="T81" fmla="*/ 0 h 39"/>
                <a:gd name="T82" fmla="*/ 47 w 48"/>
                <a:gd name="T83" fmla="*/ 0 h 39"/>
                <a:gd name="T84" fmla="*/ 48 w 48"/>
                <a:gd name="T85" fmla="*/ 0 h 39"/>
                <a:gd name="T86" fmla="*/ 48 w 48"/>
                <a:gd name="T87" fmla="*/ 0 h 39"/>
                <a:gd name="T88" fmla="*/ 48 w 48"/>
                <a:gd name="T8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39">
                  <a:moveTo>
                    <a:pt x="36" y="37"/>
                  </a:moveTo>
                  <a:cubicBezTo>
                    <a:pt x="37" y="38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7"/>
                    <a:pt x="36" y="37"/>
                    <a:pt x="36" y="37"/>
                  </a:cubicBezTo>
                  <a:moveTo>
                    <a:pt x="35" y="36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moveTo>
                    <a:pt x="31" y="33"/>
                  </a:moveTo>
                  <a:cubicBezTo>
                    <a:pt x="32" y="33"/>
                    <a:pt x="32" y="33"/>
                    <a:pt x="33" y="34"/>
                  </a:cubicBezTo>
                  <a:cubicBezTo>
                    <a:pt x="33" y="34"/>
                    <a:pt x="32" y="34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31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moveTo>
                    <a:pt x="29" y="31"/>
                  </a:moveTo>
                  <a:cubicBezTo>
                    <a:pt x="30" y="31"/>
                    <a:pt x="30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1"/>
                    <a:pt x="29" y="31"/>
                  </a:cubicBezTo>
                  <a:moveTo>
                    <a:pt x="24" y="28"/>
                  </a:moveTo>
                  <a:cubicBezTo>
                    <a:pt x="25" y="28"/>
                    <a:pt x="25" y="28"/>
                    <a:pt x="26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moveTo>
                    <a:pt x="4" y="24"/>
                  </a:moveTo>
                  <a:cubicBezTo>
                    <a:pt x="4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2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6" y="24"/>
                    <a:pt x="17" y="24"/>
                    <a:pt x="18" y="25"/>
                  </a:cubicBezTo>
                  <a:cubicBezTo>
                    <a:pt x="18" y="25"/>
                    <a:pt x="19" y="25"/>
                    <a:pt x="20" y="26"/>
                  </a:cubicBezTo>
                  <a:cubicBezTo>
                    <a:pt x="20" y="26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4" y="27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7"/>
                    <a:pt x="23" y="27"/>
                  </a:cubicBezTo>
                  <a:cubicBezTo>
                    <a:pt x="23" y="27"/>
                    <a:pt x="22" y="27"/>
                    <a:pt x="22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9" y="23"/>
                  </a:cubicBezTo>
                  <a:moveTo>
                    <a:pt x="9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moveTo>
                    <a:pt x="40" y="2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moveTo>
                    <a:pt x="41" y="2"/>
                  </a:moveTo>
                  <a:cubicBezTo>
                    <a:pt x="41" y="2"/>
                    <a:pt x="40" y="2"/>
                    <a:pt x="40" y="2"/>
                  </a:cubicBezTo>
                  <a:cubicBezTo>
                    <a:pt x="40" y="2"/>
                    <a:pt x="41" y="2"/>
                    <a:pt x="41" y="2"/>
                  </a:cubicBezTo>
                  <a:moveTo>
                    <a:pt x="41" y="2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moveTo>
                    <a:pt x="41" y="2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moveTo>
                    <a:pt x="41" y="2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moveTo>
                    <a:pt x="41" y="2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moveTo>
                    <a:pt x="43" y="1"/>
                  </a:moveTo>
                  <a:cubicBezTo>
                    <a:pt x="42" y="1"/>
                    <a:pt x="42" y="1"/>
                    <a:pt x="41" y="2"/>
                  </a:cubicBezTo>
                  <a:cubicBezTo>
                    <a:pt x="42" y="1"/>
                    <a:pt x="42" y="1"/>
                    <a:pt x="43" y="1"/>
                  </a:cubicBezTo>
                  <a:moveTo>
                    <a:pt x="43" y="1"/>
                  </a:move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7" y="0"/>
                  </a:moveTo>
                  <a:cubicBezTo>
                    <a:pt x="47" y="0"/>
                    <a:pt x="46" y="0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370"/>
            <p:cNvSpPr/>
            <p:nvPr>
              <p:custDataLst>
                <p:tags r:id="rId365"/>
              </p:custDataLst>
            </p:nvPr>
          </p:nvSpPr>
          <p:spPr bwMode="auto">
            <a:xfrm>
              <a:off x="10447338" y="2336800"/>
              <a:ext cx="80963" cy="46038"/>
            </a:xfrm>
            <a:custGeom>
              <a:avLst/>
              <a:gdLst>
                <a:gd name="T0" fmla="*/ 43 w 43"/>
                <a:gd name="T1" fmla="*/ 0 h 24"/>
                <a:gd name="T2" fmla="*/ 43 w 43"/>
                <a:gd name="T3" fmla="*/ 0 h 24"/>
                <a:gd name="T4" fmla="*/ 43 w 43"/>
                <a:gd name="T5" fmla="*/ 0 h 24"/>
                <a:gd name="T6" fmla="*/ 43 w 43"/>
                <a:gd name="T7" fmla="*/ 0 h 24"/>
                <a:gd name="T8" fmla="*/ 43 w 43"/>
                <a:gd name="T9" fmla="*/ 0 h 24"/>
                <a:gd name="T10" fmla="*/ 43 w 43"/>
                <a:gd name="T11" fmla="*/ 0 h 24"/>
                <a:gd name="T12" fmla="*/ 43 w 43"/>
                <a:gd name="T13" fmla="*/ 0 h 24"/>
                <a:gd name="T14" fmla="*/ 41 w 43"/>
                <a:gd name="T15" fmla="*/ 1 h 24"/>
                <a:gd name="T16" fmla="*/ 41 w 43"/>
                <a:gd name="T17" fmla="*/ 1 h 24"/>
                <a:gd name="T18" fmla="*/ 41 w 43"/>
                <a:gd name="T19" fmla="*/ 1 h 24"/>
                <a:gd name="T20" fmla="*/ 41 w 43"/>
                <a:gd name="T21" fmla="*/ 1 h 24"/>
                <a:gd name="T22" fmla="*/ 41 w 43"/>
                <a:gd name="T23" fmla="*/ 1 h 24"/>
                <a:gd name="T24" fmla="*/ 41 w 43"/>
                <a:gd name="T25" fmla="*/ 1 h 24"/>
                <a:gd name="T26" fmla="*/ 41 w 43"/>
                <a:gd name="T27" fmla="*/ 1 h 24"/>
                <a:gd name="T28" fmla="*/ 41 w 43"/>
                <a:gd name="T29" fmla="*/ 1 h 24"/>
                <a:gd name="T30" fmla="*/ 41 w 43"/>
                <a:gd name="T31" fmla="*/ 1 h 24"/>
                <a:gd name="T32" fmla="*/ 41 w 43"/>
                <a:gd name="T33" fmla="*/ 1 h 24"/>
                <a:gd name="T34" fmla="*/ 41 w 43"/>
                <a:gd name="T35" fmla="*/ 1 h 24"/>
                <a:gd name="T36" fmla="*/ 41 w 43"/>
                <a:gd name="T37" fmla="*/ 1 h 24"/>
                <a:gd name="T38" fmla="*/ 41 w 43"/>
                <a:gd name="T39" fmla="*/ 1 h 24"/>
                <a:gd name="T40" fmla="*/ 41 w 43"/>
                <a:gd name="T41" fmla="*/ 1 h 24"/>
                <a:gd name="T42" fmla="*/ 41 w 43"/>
                <a:gd name="T43" fmla="*/ 1 h 24"/>
                <a:gd name="T44" fmla="*/ 41 w 43"/>
                <a:gd name="T45" fmla="*/ 1 h 24"/>
                <a:gd name="T46" fmla="*/ 41 w 43"/>
                <a:gd name="T47" fmla="*/ 1 h 24"/>
                <a:gd name="T48" fmla="*/ 41 w 43"/>
                <a:gd name="T49" fmla="*/ 1 h 24"/>
                <a:gd name="T50" fmla="*/ 41 w 43"/>
                <a:gd name="T51" fmla="*/ 1 h 24"/>
                <a:gd name="T52" fmla="*/ 41 w 43"/>
                <a:gd name="T53" fmla="*/ 1 h 24"/>
                <a:gd name="T54" fmla="*/ 40 w 43"/>
                <a:gd name="T55" fmla="*/ 1 h 24"/>
                <a:gd name="T56" fmla="*/ 40 w 43"/>
                <a:gd name="T57" fmla="*/ 1 h 24"/>
                <a:gd name="T58" fmla="*/ 40 w 43"/>
                <a:gd name="T59" fmla="*/ 1 h 24"/>
                <a:gd name="T60" fmla="*/ 40 w 43"/>
                <a:gd name="T61" fmla="*/ 1 h 24"/>
                <a:gd name="T62" fmla="*/ 40 w 43"/>
                <a:gd name="T63" fmla="*/ 1 h 24"/>
                <a:gd name="T64" fmla="*/ 40 w 43"/>
                <a:gd name="T65" fmla="*/ 1 h 24"/>
                <a:gd name="T66" fmla="*/ 40 w 43"/>
                <a:gd name="T67" fmla="*/ 1 h 24"/>
                <a:gd name="T68" fmla="*/ 23 w 43"/>
                <a:gd name="T69" fmla="*/ 12 h 24"/>
                <a:gd name="T70" fmla="*/ 23 w 43"/>
                <a:gd name="T71" fmla="*/ 12 h 24"/>
                <a:gd name="T72" fmla="*/ 0 w 43"/>
                <a:gd name="T73" fmla="*/ 24 h 24"/>
                <a:gd name="T74" fmla="*/ 0 w 43"/>
                <a:gd name="T75" fmla="*/ 24 h 24"/>
                <a:gd name="T76" fmla="*/ 0 w 43"/>
                <a:gd name="T77" fmla="*/ 24 h 24"/>
                <a:gd name="T78" fmla="*/ 0 w 43"/>
                <a:gd name="T79" fmla="*/ 24 h 24"/>
                <a:gd name="T80" fmla="*/ 1 w 43"/>
                <a:gd name="T81" fmla="*/ 24 h 24"/>
                <a:gd name="T82" fmla="*/ 1 w 43"/>
                <a:gd name="T83" fmla="*/ 24 h 24"/>
                <a:gd name="T84" fmla="*/ 2 w 43"/>
                <a:gd name="T85" fmla="*/ 24 h 24"/>
                <a:gd name="T86" fmla="*/ 2 w 43"/>
                <a:gd name="T87" fmla="*/ 24 h 24"/>
                <a:gd name="T88" fmla="*/ 2 w 43"/>
                <a:gd name="T89" fmla="*/ 24 h 24"/>
                <a:gd name="T90" fmla="*/ 2 w 43"/>
                <a:gd name="T91" fmla="*/ 24 h 24"/>
                <a:gd name="T92" fmla="*/ 2 w 43"/>
                <a:gd name="T93" fmla="*/ 24 h 24"/>
                <a:gd name="T94" fmla="*/ 2 w 43"/>
                <a:gd name="T95" fmla="*/ 24 h 24"/>
                <a:gd name="T96" fmla="*/ 2 w 43"/>
                <a:gd name="T97" fmla="*/ 23 h 24"/>
                <a:gd name="T98" fmla="*/ 2 w 43"/>
                <a:gd name="T99" fmla="*/ 23 h 24"/>
                <a:gd name="T100" fmla="*/ 2 w 43"/>
                <a:gd name="T101" fmla="*/ 23 h 24"/>
                <a:gd name="T102" fmla="*/ 2 w 43"/>
                <a:gd name="T103" fmla="*/ 23 h 24"/>
                <a:gd name="T104" fmla="*/ 3 w 43"/>
                <a:gd name="T105" fmla="*/ 23 h 24"/>
                <a:gd name="T106" fmla="*/ 3 w 43"/>
                <a:gd name="T107" fmla="*/ 23 h 24"/>
                <a:gd name="T108" fmla="*/ 3 w 43"/>
                <a:gd name="T109" fmla="*/ 23 h 24"/>
                <a:gd name="T110" fmla="*/ 43 w 43"/>
                <a:gd name="T1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" h="24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371"/>
            <p:cNvSpPr/>
            <p:nvPr>
              <p:custDataLst>
                <p:tags r:id="rId366"/>
              </p:custDataLst>
            </p:nvPr>
          </p:nvSpPr>
          <p:spPr bwMode="auto">
            <a:xfrm>
              <a:off x="10452101" y="2335213"/>
              <a:ext cx="80963" cy="46038"/>
            </a:xfrm>
            <a:custGeom>
              <a:avLst/>
              <a:gdLst>
                <a:gd name="T0" fmla="*/ 42 w 42"/>
                <a:gd name="T1" fmla="*/ 0 h 24"/>
                <a:gd name="T2" fmla="*/ 40 w 42"/>
                <a:gd name="T3" fmla="*/ 1 h 24"/>
                <a:gd name="T4" fmla="*/ 0 w 42"/>
                <a:gd name="T5" fmla="*/ 24 h 24"/>
                <a:gd name="T6" fmla="*/ 0 w 42"/>
                <a:gd name="T7" fmla="*/ 24 h 24"/>
                <a:gd name="T8" fmla="*/ 0 w 42"/>
                <a:gd name="T9" fmla="*/ 24 h 24"/>
                <a:gd name="T10" fmla="*/ 1 w 42"/>
                <a:gd name="T11" fmla="*/ 24 h 24"/>
                <a:gd name="T12" fmla="*/ 1 w 42"/>
                <a:gd name="T13" fmla="*/ 24 h 24"/>
                <a:gd name="T14" fmla="*/ 1 w 42"/>
                <a:gd name="T15" fmla="*/ 24 h 24"/>
                <a:gd name="T16" fmla="*/ 1 w 42"/>
                <a:gd name="T17" fmla="*/ 24 h 24"/>
                <a:gd name="T18" fmla="*/ 1 w 42"/>
                <a:gd name="T19" fmla="*/ 24 h 24"/>
                <a:gd name="T20" fmla="*/ 1 w 42"/>
                <a:gd name="T21" fmla="*/ 24 h 24"/>
                <a:gd name="T22" fmla="*/ 1 w 42"/>
                <a:gd name="T23" fmla="*/ 24 h 24"/>
                <a:gd name="T24" fmla="*/ 1 w 42"/>
                <a:gd name="T25" fmla="*/ 24 h 24"/>
                <a:gd name="T26" fmla="*/ 1 w 42"/>
                <a:gd name="T27" fmla="*/ 24 h 24"/>
                <a:gd name="T28" fmla="*/ 2 w 42"/>
                <a:gd name="T29" fmla="*/ 24 h 24"/>
                <a:gd name="T30" fmla="*/ 2 w 42"/>
                <a:gd name="T31" fmla="*/ 24 h 24"/>
                <a:gd name="T32" fmla="*/ 2 w 42"/>
                <a:gd name="T33" fmla="*/ 24 h 24"/>
                <a:gd name="T34" fmla="*/ 2 w 42"/>
                <a:gd name="T35" fmla="*/ 24 h 24"/>
                <a:gd name="T36" fmla="*/ 2 w 42"/>
                <a:gd name="T37" fmla="*/ 24 h 24"/>
                <a:gd name="T38" fmla="*/ 42 w 42"/>
                <a:gd name="T3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24">
                  <a:moveTo>
                    <a:pt x="42" y="0"/>
                  </a:moveTo>
                  <a:cubicBezTo>
                    <a:pt x="41" y="1"/>
                    <a:pt x="41" y="1"/>
                    <a:pt x="4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372"/>
            <p:cNvSpPr/>
            <p:nvPr>
              <p:custDataLst>
                <p:tags r:id="rId367"/>
              </p:custDataLst>
            </p:nvPr>
          </p:nvSpPr>
          <p:spPr bwMode="auto">
            <a:xfrm>
              <a:off x="10456863" y="2335213"/>
              <a:ext cx="79375" cy="46038"/>
            </a:xfrm>
            <a:custGeom>
              <a:avLst/>
              <a:gdLst>
                <a:gd name="T0" fmla="*/ 42 w 42"/>
                <a:gd name="T1" fmla="*/ 0 h 24"/>
                <a:gd name="T2" fmla="*/ 42 w 42"/>
                <a:gd name="T3" fmla="*/ 0 h 24"/>
                <a:gd name="T4" fmla="*/ 42 w 42"/>
                <a:gd name="T5" fmla="*/ 0 h 24"/>
                <a:gd name="T6" fmla="*/ 41 w 42"/>
                <a:gd name="T7" fmla="*/ 0 h 24"/>
                <a:gd name="T8" fmla="*/ 41 w 42"/>
                <a:gd name="T9" fmla="*/ 0 h 24"/>
                <a:gd name="T10" fmla="*/ 41 w 42"/>
                <a:gd name="T11" fmla="*/ 0 h 24"/>
                <a:gd name="T12" fmla="*/ 41 w 42"/>
                <a:gd name="T13" fmla="*/ 0 h 24"/>
                <a:gd name="T14" fmla="*/ 41 w 42"/>
                <a:gd name="T15" fmla="*/ 0 h 24"/>
                <a:gd name="T16" fmla="*/ 41 w 42"/>
                <a:gd name="T17" fmla="*/ 0 h 24"/>
                <a:gd name="T18" fmla="*/ 40 w 42"/>
                <a:gd name="T19" fmla="*/ 0 h 24"/>
                <a:gd name="T20" fmla="*/ 0 w 42"/>
                <a:gd name="T21" fmla="*/ 24 h 24"/>
                <a:gd name="T22" fmla="*/ 2 w 42"/>
                <a:gd name="T23" fmla="*/ 23 h 24"/>
                <a:gd name="T24" fmla="*/ 42 w 42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4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373"/>
            <p:cNvSpPr/>
            <p:nvPr>
              <p:custDataLst>
                <p:tags r:id="rId368"/>
              </p:custDataLst>
            </p:nvPr>
          </p:nvSpPr>
          <p:spPr bwMode="auto">
            <a:xfrm>
              <a:off x="10460038" y="2335213"/>
              <a:ext cx="80963" cy="44450"/>
            </a:xfrm>
            <a:custGeom>
              <a:avLst/>
              <a:gdLst>
                <a:gd name="T0" fmla="*/ 42 w 42"/>
                <a:gd name="T1" fmla="*/ 0 h 23"/>
                <a:gd name="T2" fmla="*/ 41 w 42"/>
                <a:gd name="T3" fmla="*/ 0 h 23"/>
                <a:gd name="T4" fmla="*/ 41 w 42"/>
                <a:gd name="T5" fmla="*/ 0 h 23"/>
                <a:gd name="T6" fmla="*/ 41 w 42"/>
                <a:gd name="T7" fmla="*/ 0 h 23"/>
                <a:gd name="T8" fmla="*/ 41 w 42"/>
                <a:gd name="T9" fmla="*/ 0 h 23"/>
                <a:gd name="T10" fmla="*/ 41 w 42"/>
                <a:gd name="T11" fmla="*/ 0 h 23"/>
                <a:gd name="T12" fmla="*/ 41 w 42"/>
                <a:gd name="T13" fmla="*/ 0 h 23"/>
                <a:gd name="T14" fmla="*/ 41 w 42"/>
                <a:gd name="T15" fmla="*/ 0 h 23"/>
                <a:gd name="T16" fmla="*/ 41 w 42"/>
                <a:gd name="T17" fmla="*/ 0 h 23"/>
                <a:gd name="T18" fmla="*/ 41 w 42"/>
                <a:gd name="T19" fmla="*/ 0 h 23"/>
                <a:gd name="T20" fmla="*/ 41 w 42"/>
                <a:gd name="T21" fmla="*/ 0 h 23"/>
                <a:gd name="T22" fmla="*/ 41 w 42"/>
                <a:gd name="T23" fmla="*/ 0 h 23"/>
                <a:gd name="T24" fmla="*/ 41 w 42"/>
                <a:gd name="T25" fmla="*/ 0 h 23"/>
                <a:gd name="T26" fmla="*/ 40 w 42"/>
                <a:gd name="T27" fmla="*/ 0 h 23"/>
                <a:gd name="T28" fmla="*/ 0 w 42"/>
                <a:gd name="T29" fmla="*/ 23 h 23"/>
                <a:gd name="T30" fmla="*/ 1 w 42"/>
                <a:gd name="T31" fmla="*/ 23 h 23"/>
                <a:gd name="T32" fmla="*/ 1 w 42"/>
                <a:gd name="T33" fmla="*/ 23 h 23"/>
                <a:gd name="T34" fmla="*/ 1 w 42"/>
                <a:gd name="T35" fmla="*/ 23 h 23"/>
                <a:gd name="T36" fmla="*/ 2 w 42"/>
                <a:gd name="T37" fmla="*/ 23 h 23"/>
                <a:gd name="T38" fmla="*/ 2 w 42"/>
                <a:gd name="T39" fmla="*/ 23 h 23"/>
                <a:gd name="T40" fmla="*/ 2 w 42"/>
                <a:gd name="T41" fmla="*/ 23 h 23"/>
                <a:gd name="T42" fmla="*/ 2 w 42"/>
                <a:gd name="T43" fmla="*/ 23 h 23"/>
                <a:gd name="T44" fmla="*/ 42 w 42"/>
                <a:gd name="T4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23">
                  <a:moveTo>
                    <a:pt x="42" y="0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374"/>
            <p:cNvSpPr/>
            <p:nvPr>
              <p:custDataLst>
                <p:tags r:id="rId369"/>
              </p:custDataLst>
            </p:nvPr>
          </p:nvSpPr>
          <p:spPr bwMode="auto">
            <a:xfrm>
              <a:off x="10464801" y="2335213"/>
              <a:ext cx="77788" cy="44450"/>
            </a:xfrm>
            <a:custGeom>
              <a:avLst/>
              <a:gdLst>
                <a:gd name="T0" fmla="*/ 40 w 41"/>
                <a:gd name="T1" fmla="*/ 0 h 23"/>
                <a:gd name="T2" fmla="*/ 40 w 41"/>
                <a:gd name="T3" fmla="*/ 0 h 23"/>
                <a:gd name="T4" fmla="*/ 0 w 41"/>
                <a:gd name="T5" fmla="*/ 23 h 23"/>
                <a:gd name="T6" fmla="*/ 0 w 41"/>
                <a:gd name="T7" fmla="*/ 23 h 23"/>
                <a:gd name="T8" fmla="*/ 2 w 41"/>
                <a:gd name="T9" fmla="*/ 23 h 23"/>
                <a:gd name="T10" fmla="*/ 40 w 41"/>
                <a:gd name="T11" fmla="*/ 1 h 23"/>
                <a:gd name="T12" fmla="*/ 41 w 41"/>
                <a:gd name="T13" fmla="*/ 0 h 23"/>
                <a:gd name="T14" fmla="*/ 40 w 41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3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375"/>
            <p:cNvSpPr/>
            <p:nvPr>
              <p:custDataLst>
                <p:tags r:id="rId370"/>
              </p:custDataLst>
            </p:nvPr>
          </p:nvSpPr>
          <p:spPr bwMode="auto">
            <a:xfrm>
              <a:off x="10467976" y="2336800"/>
              <a:ext cx="73025" cy="42863"/>
            </a:xfrm>
            <a:custGeom>
              <a:avLst/>
              <a:gdLst>
                <a:gd name="T0" fmla="*/ 38 w 38"/>
                <a:gd name="T1" fmla="*/ 0 h 22"/>
                <a:gd name="T2" fmla="*/ 0 w 38"/>
                <a:gd name="T3" fmla="*/ 22 h 22"/>
                <a:gd name="T4" fmla="*/ 1 w 38"/>
                <a:gd name="T5" fmla="*/ 22 h 22"/>
                <a:gd name="T6" fmla="*/ 1 w 38"/>
                <a:gd name="T7" fmla="*/ 22 h 22"/>
                <a:gd name="T8" fmla="*/ 1 w 38"/>
                <a:gd name="T9" fmla="*/ 22 h 22"/>
                <a:gd name="T10" fmla="*/ 1 w 38"/>
                <a:gd name="T11" fmla="*/ 22 h 22"/>
                <a:gd name="T12" fmla="*/ 37 w 38"/>
                <a:gd name="T13" fmla="*/ 2 h 22"/>
                <a:gd name="T14" fmla="*/ 38 w 38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376"/>
            <p:cNvSpPr/>
            <p:nvPr>
              <p:custDataLst>
                <p:tags r:id="rId371"/>
              </p:custDataLst>
            </p:nvPr>
          </p:nvSpPr>
          <p:spPr bwMode="auto">
            <a:xfrm>
              <a:off x="10469563" y="2341563"/>
              <a:ext cx="68263" cy="39688"/>
            </a:xfrm>
            <a:custGeom>
              <a:avLst/>
              <a:gdLst>
                <a:gd name="T0" fmla="*/ 36 w 36"/>
                <a:gd name="T1" fmla="*/ 0 h 21"/>
                <a:gd name="T2" fmla="*/ 0 w 36"/>
                <a:gd name="T3" fmla="*/ 20 h 21"/>
                <a:gd name="T4" fmla="*/ 0 w 36"/>
                <a:gd name="T5" fmla="*/ 20 h 21"/>
                <a:gd name="T6" fmla="*/ 0 w 36"/>
                <a:gd name="T7" fmla="*/ 20 h 21"/>
                <a:gd name="T8" fmla="*/ 1 w 36"/>
                <a:gd name="T9" fmla="*/ 21 h 21"/>
                <a:gd name="T10" fmla="*/ 1 w 36"/>
                <a:gd name="T11" fmla="*/ 21 h 21"/>
                <a:gd name="T12" fmla="*/ 2 w 36"/>
                <a:gd name="T13" fmla="*/ 21 h 21"/>
                <a:gd name="T14" fmla="*/ 2 w 36"/>
                <a:gd name="T15" fmla="*/ 21 h 21"/>
                <a:gd name="T16" fmla="*/ 35 w 36"/>
                <a:gd name="T17" fmla="*/ 1 h 21"/>
                <a:gd name="T18" fmla="*/ 36 w 3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1">
                  <a:moveTo>
                    <a:pt x="36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0"/>
                    <a:pt x="3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377"/>
            <p:cNvSpPr/>
            <p:nvPr>
              <p:custDataLst>
                <p:tags r:id="rId372"/>
              </p:custDataLst>
            </p:nvPr>
          </p:nvSpPr>
          <p:spPr bwMode="auto">
            <a:xfrm>
              <a:off x="10474326" y="2343150"/>
              <a:ext cx="61913" cy="38100"/>
            </a:xfrm>
            <a:custGeom>
              <a:avLst/>
              <a:gdLst>
                <a:gd name="T0" fmla="*/ 33 w 33"/>
                <a:gd name="T1" fmla="*/ 0 h 20"/>
                <a:gd name="T2" fmla="*/ 0 w 33"/>
                <a:gd name="T3" fmla="*/ 20 h 20"/>
                <a:gd name="T4" fmla="*/ 1 w 33"/>
                <a:gd name="T5" fmla="*/ 20 h 20"/>
                <a:gd name="T6" fmla="*/ 32 w 33"/>
                <a:gd name="T7" fmla="*/ 2 h 20"/>
                <a:gd name="T8" fmla="*/ 33 w 3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3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1"/>
                    <a:pt x="3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378"/>
            <p:cNvSpPr/>
            <p:nvPr>
              <p:custDataLst>
                <p:tags r:id="rId373"/>
              </p:custDataLst>
            </p:nvPr>
          </p:nvSpPr>
          <p:spPr bwMode="auto">
            <a:xfrm>
              <a:off x="10475913" y="2346325"/>
              <a:ext cx="58738" cy="34925"/>
            </a:xfrm>
            <a:custGeom>
              <a:avLst/>
              <a:gdLst>
                <a:gd name="T0" fmla="*/ 31 w 31"/>
                <a:gd name="T1" fmla="*/ 0 h 18"/>
                <a:gd name="T2" fmla="*/ 0 w 31"/>
                <a:gd name="T3" fmla="*/ 18 h 18"/>
                <a:gd name="T4" fmla="*/ 1 w 31"/>
                <a:gd name="T5" fmla="*/ 18 h 18"/>
                <a:gd name="T6" fmla="*/ 1 w 31"/>
                <a:gd name="T7" fmla="*/ 18 h 18"/>
                <a:gd name="T8" fmla="*/ 1 w 31"/>
                <a:gd name="T9" fmla="*/ 18 h 18"/>
                <a:gd name="T10" fmla="*/ 1 w 31"/>
                <a:gd name="T11" fmla="*/ 18 h 18"/>
                <a:gd name="T12" fmla="*/ 30 w 31"/>
                <a:gd name="T13" fmla="*/ 2 h 18"/>
                <a:gd name="T14" fmla="*/ 31 w 31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8">
                  <a:moveTo>
                    <a:pt x="3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379"/>
            <p:cNvSpPr/>
            <p:nvPr>
              <p:custDataLst>
                <p:tags r:id="rId374"/>
              </p:custDataLst>
            </p:nvPr>
          </p:nvSpPr>
          <p:spPr bwMode="auto">
            <a:xfrm>
              <a:off x="10477501" y="2351088"/>
              <a:ext cx="55563" cy="31750"/>
            </a:xfrm>
            <a:custGeom>
              <a:avLst/>
              <a:gdLst>
                <a:gd name="T0" fmla="*/ 29 w 29"/>
                <a:gd name="T1" fmla="*/ 0 h 17"/>
                <a:gd name="T2" fmla="*/ 0 w 29"/>
                <a:gd name="T3" fmla="*/ 16 h 17"/>
                <a:gd name="T4" fmla="*/ 0 w 29"/>
                <a:gd name="T5" fmla="*/ 16 h 17"/>
                <a:gd name="T6" fmla="*/ 1 w 29"/>
                <a:gd name="T7" fmla="*/ 16 h 17"/>
                <a:gd name="T8" fmla="*/ 2 w 29"/>
                <a:gd name="T9" fmla="*/ 17 h 17"/>
                <a:gd name="T10" fmla="*/ 28 w 29"/>
                <a:gd name="T11" fmla="*/ 2 h 17"/>
                <a:gd name="T12" fmla="*/ 29 w 2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7">
                  <a:moveTo>
                    <a:pt x="2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380"/>
            <p:cNvSpPr/>
            <p:nvPr>
              <p:custDataLst>
                <p:tags r:id="rId375"/>
              </p:custDataLst>
            </p:nvPr>
          </p:nvSpPr>
          <p:spPr bwMode="auto">
            <a:xfrm>
              <a:off x="10480676" y="2354263"/>
              <a:ext cx="50800" cy="28575"/>
            </a:xfrm>
            <a:custGeom>
              <a:avLst/>
              <a:gdLst>
                <a:gd name="T0" fmla="*/ 26 w 26"/>
                <a:gd name="T1" fmla="*/ 0 h 15"/>
                <a:gd name="T2" fmla="*/ 0 w 26"/>
                <a:gd name="T3" fmla="*/ 15 h 15"/>
                <a:gd name="T4" fmla="*/ 1 w 26"/>
                <a:gd name="T5" fmla="*/ 15 h 15"/>
                <a:gd name="T6" fmla="*/ 1 w 26"/>
                <a:gd name="T7" fmla="*/ 15 h 15"/>
                <a:gd name="T8" fmla="*/ 1 w 26"/>
                <a:gd name="T9" fmla="*/ 15 h 15"/>
                <a:gd name="T10" fmla="*/ 1 w 26"/>
                <a:gd name="T11" fmla="*/ 15 h 15"/>
                <a:gd name="T12" fmla="*/ 25 w 26"/>
                <a:gd name="T13" fmla="*/ 1 h 15"/>
                <a:gd name="T14" fmla="*/ 26 w 26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5">
                  <a:moveTo>
                    <a:pt x="26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6" y="0"/>
                    <a:pt x="2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381"/>
            <p:cNvSpPr/>
            <p:nvPr>
              <p:custDataLst>
                <p:tags r:id="rId376"/>
              </p:custDataLst>
            </p:nvPr>
          </p:nvSpPr>
          <p:spPr bwMode="auto">
            <a:xfrm>
              <a:off x="10483851" y="2355850"/>
              <a:ext cx="44450" cy="28575"/>
            </a:xfrm>
            <a:custGeom>
              <a:avLst/>
              <a:gdLst>
                <a:gd name="T0" fmla="*/ 24 w 24"/>
                <a:gd name="T1" fmla="*/ 0 h 15"/>
                <a:gd name="T2" fmla="*/ 0 w 24"/>
                <a:gd name="T3" fmla="*/ 14 h 15"/>
                <a:gd name="T4" fmla="*/ 0 w 24"/>
                <a:gd name="T5" fmla="*/ 14 h 15"/>
                <a:gd name="T6" fmla="*/ 1 w 24"/>
                <a:gd name="T7" fmla="*/ 15 h 15"/>
                <a:gd name="T8" fmla="*/ 2 w 24"/>
                <a:gd name="T9" fmla="*/ 15 h 15"/>
                <a:gd name="T10" fmla="*/ 24 w 24"/>
                <a:gd name="T11" fmla="*/ 2 h 15"/>
                <a:gd name="T12" fmla="*/ 24 w 24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5">
                  <a:moveTo>
                    <a:pt x="24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382"/>
            <p:cNvSpPr/>
            <p:nvPr>
              <p:custDataLst>
                <p:tags r:id="rId377"/>
              </p:custDataLst>
            </p:nvPr>
          </p:nvSpPr>
          <p:spPr bwMode="auto">
            <a:xfrm>
              <a:off x="10487026" y="2360613"/>
              <a:ext cx="41275" cy="25400"/>
            </a:xfrm>
            <a:custGeom>
              <a:avLst/>
              <a:gdLst>
                <a:gd name="T0" fmla="*/ 22 w 22"/>
                <a:gd name="T1" fmla="*/ 0 h 14"/>
                <a:gd name="T2" fmla="*/ 0 w 22"/>
                <a:gd name="T3" fmla="*/ 13 h 14"/>
                <a:gd name="T4" fmla="*/ 1 w 22"/>
                <a:gd name="T5" fmla="*/ 14 h 14"/>
                <a:gd name="T6" fmla="*/ 21 w 22"/>
                <a:gd name="T7" fmla="*/ 2 h 14"/>
                <a:gd name="T8" fmla="*/ 22 w 2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"/>
                    <a:pt x="21" y="1"/>
                    <a:pt x="2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383"/>
            <p:cNvSpPr/>
            <p:nvPr>
              <p:custDataLst>
                <p:tags r:id="rId378"/>
              </p:custDataLst>
            </p:nvPr>
          </p:nvSpPr>
          <p:spPr bwMode="auto">
            <a:xfrm>
              <a:off x="10488613" y="2363788"/>
              <a:ext cx="38100" cy="22225"/>
            </a:xfrm>
            <a:custGeom>
              <a:avLst/>
              <a:gdLst>
                <a:gd name="T0" fmla="*/ 20 w 20"/>
                <a:gd name="T1" fmla="*/ 0 h 12"/>
                <a:gd name="T2" fmla="*/ 0 w 20"/>
                <a:gd name="T3" fmla="*/ 12 h 12"/>
                <a:gd name="T4" fmla="*/ 1 w 20"/>
                <a:gd name="T5" fmla="*/ 12 h 12"/>
                <a:gd name="T6" fmla="*/ 19 w 20"/>
                <a:gd name="T7" fmla="*/ 2 h 12"/>
                <a:gd name="T8" fmla="*/ 20 w 2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0" y="1"/>
                    <a:pt x="2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384"/>
            <p:cNvSpPr/>
            <p:nvPr>
              <p:custDataLst>
                <p:tags r:id="rId379"/>
              </p:custDataLst>
            </p:nvPr>
          </p:nvSpPr>
          <p:spPr bwMode="auto">
            <a:xfrm>
              <a:off x="10490201" y="2366963"/>
              <a:ext cx="34925" cy="22225"/>
            </a:xfrm>
            <a:custGeom>
              <a:avLst/>
              <a:gdLst>
                <a:gd name="T0" fmla="*/ 18 w 18"/>
                <a:gd name="T1" fmla="*/ 0 h 11"/>
                <a:gd name="T2" fmla="*/ 0 w 18"/>
                <a:gd name="T3" fmla="*/ 10 h 11"/>
                <a:gd name="T4" fmla="*/ 1 w 18"/>
                <a:gd name="T5" fmla="*/ 11 h 11"/>
                <a:gd name="T6" fmla="*/ 1 w 18"/>
                <a:gd name="T7" fmla="*/ 11 h 11"/>
                <a:gd name="T8" fmla="*/ 1 w 18"/>
                <a:gd name="T9" fmla="*/ 11 h 11"/>
                <a:gd name="T10" fmla="*/ 1 w 18"/>
                <a:gd name="T11" fmla="*/ 11 h 11"/>
                <a:gd name="T12" fmla="*/ 2 w 18"/>
                <a:gd name="T13" fmla="*/ 11 h 11"/>
                <a:gd name="T14" fmla="*/ 2 w 18"/>
                <a:gd name="T15" fmla="*/ 11 h 11"/>
                <a:gd name="T16" fmla="*/ 18 w 18"/>
                <a:gd name="T17" fmla="*/ 2 h 11"/>
                <a:gd name="T18" fmla="*/ 18 w 18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1">
                  <a:moveTo>
                    <a:pt x="1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385"/>
            <p:cNvSpPr/>
            <p:nvPr>
              <p:custDataLst>
                <p:tags r:id="rId380"/>
              </p:custDataLst>
            </p:nvPr>
          </p:nvSpPr>
          <p:spPr bwMode="auto">
            <a:xfrm>
              <a:off x="10494963" y="2371725"/>
              <a:ext cx="30163" cy="19050"/>
            </a:xfrm>
            <a:custGeom>
              <a:avLst/>
              <a:gdLst>
                <a:gd name="T0" fmla="*/ 16 w 16"/>
                <a:gd name="T1" fmla="*/ 0 h 10"/>
                <a:gd name="T2" fmla="*/ 0 w 16"/>
                <a:gd name="T3" fmla="*/ 9 h 10"/>
                <a:gd name="T4" fmla="*/ 0 w 16"/>
                <a:gd name="T5" fmla="*/ 9 h 10"/>
                <a:gd name="T6" fmla="*/ 1 w 16"/>
                <a:gd name="T7" fmla="*/ 10 h 10"/>
                <a:gd name="T8" fmla="*/ 1 w 16"/>
                <a:gd name="T9" fmla="*/ 10 h 10"/>
                <a:gd name="T10" fmla="*/ 15 w 16"/>
                <a:gd name="T11" fmla="*/ 2 h 10"/>
                <a:gd name="T12" fmla="*/ 16 w 1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1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386"/>
            <p:cNvSpPr/>
            <p:nvPr>
              <p:custDataLst>
                <p:tags r:id="rId381"/>
              </p:custDataLst>
            </p:nvPr>
          </p:nvSpPr>
          <p:spPr bwMode="auto">
            <a:xfrm>
              <a:off x="10496551" y="2374900"/>
              <a:ext cx="26988" cy="17463"/>
            </a:xfrm>
            <a:custGeom>
              <a:avLst/>
              <a:gdLst>
                <a:gd name="T0" fmla="*/ 14 w 14"/>
                <a:gd name="T1" fmla="*/ 0 h 9"/>
                <a:gd name="T2" fmla="*/ 0 w 14"/>
                <a:gd name="T3" fmla="*/ 8 h 9"/>
                <a:gd name="T4" fmla="*/ 2 w 14"/>
                <a:gd name="T5" fmla="*/ 9 h 9"/>
                <a:gd name="T6" fmla="*/ 14 w 14"/>
                <a:gd name="T7" fmla="*/ 2 h 9"/>
                <a:gd name="T8" fmla="*/ 14 w 1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0"/>
                    <a:pt x="1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387"/>
            <p:cNvSpPr/>
            <p:nvPr>
              <p:custDataLst>
                <p:tags r:id="rId382"/>
              </p:custDataLst>
            </p:nvPr>
          </p:nvSpPr>
          <p:spPr bwMode="auto">
            <a:xfrm>
              <a:off x="10499726" y="2379663"/>
              <a:ext cx="23813" cy="14288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7 h 8"/>
                <a:gd name="T4" fmla="*/ 1 w 12"/>
                <a:gd name="T5" fmla="*/ 8 h 8"/>
                <a:gd name="T6" fmla="*/ 12 w 12"/>
                <a:gd name="T7" fmla="*/ 2 h 8"/>
                <a:gd name="T8" fmla="*/ 12 w 1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388"/>
            <p:cNvSpPr/>
            <p:nvPr>
              <p:custDataLst>
                <p:tags r:id="rId383"/>
              </p:custDataLst>
            </p:nvPr>
          </p:nvSpPr>
          <p:spPr bwMode="auto">
            <a:xfrm>
              <a:off x="10502901" y="2382838"/>
              <a:ext cx="20638" cy="12700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6 h 7"/>
                <a:gd name="T4" fmla="*/ 0 w 11"/>
                <a:gd name="T5" fmla="*/ 6 h 7"/>
                <a:gd name="T6" fmla="*/ 2 w 11"/>
                <a:gd name="T7" fmla="*/ 7 h 7"/>
                <a:gd name="T8" fmla="*/ 2 w 11"/>
                <a:gd name="T9" fmla="*/ 7 h 7"/>
                <a:gd name="T10" fmla="*/ 2 w 11"/>
                <a:gd name="T11" fmla="*/ 7 h 7"/>
                <a:gd name="T12" fmla="*/ 10 w 11"/>
                <a:gd name="T13" fmla="*/ 2 h 7"/>
                <a:gd name="T14" fmla="*/ 11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389"/>
            <p:cNvSpPr/>
            <p:nvPr>
              <p:custDataLst>
                <p:tags r:id="rId384"/>
              </p:custDataLst>
            </p:nvPr>
          </p:nvSpPr>
          <p:spPr bwMode="auto">
            <a:xfrm>
              <a:off x="10506076" y="2386013"/>
              <a:ext cx="15875" cy="1270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5 h 6"/>
                <a:gd name="T4" fmla="*/ 0 w 8"/>
                <a:gd name="T5" fmla="*/ 5 h 6"/>
                <a:gd name="T6" fmla="*/ 0 w 8"/>
                <a:gd name="T7" fmla="*/ 5 h 6"/>
                <a:gd name="T8" fmla="*/ 0 w 8"/>
                <a:gd name="T9" fmla="*/ 5 h 6"/>
                <a:gd name="T10" fmla="*/ 0 w 8"/>
                <a:gd name="T11" fmla="*/ 5 h 6"/>
                <a:gd name="T12" fmla="*/ 0 w 8"/>
                <a:gd name="T13" fmla="*/ 6 h 6"/>
                <a:gd name="T14" fmla="*/ 1 w 8"/>
                <a:gd name="T15" fmla="*/ 6 h 6"/>
                <a:gd name="T16" fmla="*/ 1 w 8"/>
                <a:gd name="T17" fmla="*/ 6 h 6"/>
                <a:gd name="T18" fmla="*/ 1 w 8"/>
                <a:gd name="T19" fmla="*/ 6 h 6"/>
                <a:gd name="T20" fmla="*/ 8 w 8"/>
                <a:gd name="T21" fmla="*/ 2 h 6"/>
                <a:gd name="T22" fmla="*/ 8 w 8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390"/>
            <p:cNvSpPr/>
            <p:nvPr>
              <p:custDataLst>
                <p:tags r:id="rId385"/>
              </p:custDataLst>
            </p:nvPr>
          </p:nvSpPr>
          <p:spPr bwMode="auto">
            <a:xfrm>
              <a:off x="10507663" y="2390775"/>
              <a:ext cx="14288" cy="11113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4 h 6"/>
                <a:gd name="T4" fmla="*/ 0 w 7"/>
                <a:gd name="T5" fmla="*/ 4 h 6"/>
                <a:gd name="T6" fmla="*/ 1 w 7"/>
                <a:gd name="T7" fmla="*/ 5 h 6"/>
                <a:gd name="T8" fmla="*/ 2 w 7"/>
                <a:gd name="T9" fmla="*/ 6 h 6"/>
                <a:gd name="T10" fmla="*/ 7 w 7"/>
                <a:gd name="T11" fmla="*/ 3 h 6"/>
                <a:gd name="T12" fmla="*/ 7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2" y="6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1"/>
                    <a:pt x="7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391"/>
            <p:cNvSpPr/>
            <p:nvPr>
              <p:custDataLst>
                <p:tags r:id="rId386"/>
              </p:custDataLst>
            </p:nvPr>
          </p:nvSpPr>
          <p:spPr bwMode="auto">
            <a:xfrm>
              <a:off x="10512426" y="2395538"/>
              <a:ext cx="9525" cy="7938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3 h 4"/>
                <a:gd name="T4" fmla="*/ 1 w 5"/>
                <a:gd name="T5" fmla="*/ 4 h 4"/>
                <a:gd name="T6" fmla="*/ 1 w 5"/>
                <a:gd name="T7" fmla="*/ 4 h 4"/>
                <a:gd name="T8" fmla="*/ 1 w 5"/>
                <a:gd name="T9" fmla="*/ 4 h 4"/>
                <a:gd name="T10" fmla="*/ 1 w 5"/>
                <a:gd name="T11" fmla="*/ 4 h 4"/>
                <a:gd name="T12" fmla="*/ 5 w 5"/>
                <a:gd name="T13" fmla="*/ 2 h 4"/>
                <a:gd name="T14" fmla="*/ 5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392"/>
            <p:cNvSpPr/>
            <p:nvPr>
              <p:custDataLst>
                <p:tags r:id="rId387"/>
              </p:custDataLst>
            </p:nvPr>
          </p:nvSpPr>
          <p:spPr bwMode="auto">
            <a:xfrm>
              <a:off x="10514013" y="2400300"/>
              <a:ext cx="7938" cy="7938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2 h 4"/>
                <a:gd name="T4" fmla="*/ 0 w 4"/>
                <a:gd name="T5" fmla="*/ 2 h 4"/>
                <a:gd name="T6" fmla="*/ 0 w 4"/>
                <a:gd name="T7" fmla="*/ 2 h 4"/>
                <a:gd name="T8" fmla="*/ 1 w 4"/>
                <a:gd name="T9" fmla="*/ 3 h 4"/>
                <a:gd name="T10" fmla="*/ 2 w 4"/>
                <a:gd name="T11" fmla="*/ 4 h 4"/>
                <a:gd name="T12" fmla="*/ 2 w 4"/>
                <a:gd name="T13" fmla="*/ 4 h 4"/>
                <a:gd name="T14" fmla="*/ 2 w 4"/>
                <a:gd name="T15" fmla="*/ 4 h 4"/>
                <a:gd name="T16" fmla="*/ 3 w 4"/>
                <a:gd name="T17" fmla="*/ 3 h 4"/>
                <a:gd name="T18" fmla="*/ 4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393"/>
            <p:cNvSpPr/>
            <p:nvPr>
              <p:custDataLst>
                <p:tags r:id="rId388"/>
              </p:custDataLst>
            </p:nvPr>
          </p:nvSpPr>
          <p:spPr bwMode="auto">
            <a:xfrm>
              <a:off x="10517188" y="2405063"/>
              <a:ext cx="1588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2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Oval 394"/>
            <p:cNvSpPr>
              <a:spLocks noChangeArrowheads="1"/>
            </p:cNvSpPr>
            <p:nvPr>
              <p:custDataLst>
                <p:tags r:id="rId389"/>
              </p:custDataLst>
            </p:nvPr>
          </p:nvSpPr>
          <p:spPr bwMode="auto">
            <a:xfrm>
              <a:off x="10518776" y="2409825"/>
              <a:ext cx="1588" cy="1588"/>
            </a:xfrm>
            <a:prstGeom prst="ellipse">
              <a:avLst/>
            </a:pr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395"/>
            <p:cNvSpPr>
              <a:spLocks noEditPoints="1"/>
            </p:cNvSpPr>
            <p:nvPr>
              <p:custDataLst>
                <p:tags r:id="rId390"/>
              </p:custDataLst>
            </p:nvPr>
          </p:nvSpPr>
          <p:spPr bwMode="auto">
            <a:xfrm>
              <a:off x="10563226" y="2263775"/>
              <a:ext cx="184150" cy="52388"/>
            </a:xfrm>
            <a:custGeom>
              <a:avLst/>
              <a:gdLst>
                <a:gd name="T0" fmla="*/ 34 w 97"/>
                <a:gd name="T1" fmla="*/ 24 h 28"/>
                <a:gd name="T2" fmla="*/ 32 w 97"/>
                <a:gd name="T3" fmla="*/ 24 h 28"/>
                <a:gd name="T4" fmla="*/ 32 w 97"/>
                <a:gd name="T5" fmla="*/ 24 h 28"/>
                <a:gd name="T6" fmla="*/ 12 w 97"/>
                <a:gd name="T7" fmla="*/ 24 h 28"/>
                <a:gd name="T8" fmla="*/ 0 w 97"/>
                <a:gd name="T9" fmla="*/ 28 h 28"/>
                <a:gd name="T10" fmla="*/ 0 w 97"/>
                <a:gd name="T11" fmla="*/ 28 h 28"/>
                <a:gd name="T12" fmla="*/ 0 w 97"/>
                <a:gd name="T13" fmla="*/ 28 h 28"/>
                <a:gd name="T14" fmla="*/ 13 w 97"/>
                <a:gd name="T15" fmla="*/ 23 h 28"/>
                <a:gd name="T16" fmla="*/ 16 w 97"/>
                <a:gd name="T17" fmla="*/ 23 h 28"/>
                <a:gd name="T18" fmla="*/ 16 w 97"/>
                <a:gd name="T19" fmla="*/ 23 h 28"/>
                <a:gd name="T20" fmla="*/ 16 w 97"/>
                <a:gd name="T21" fmla="*/ 23 h 28"/>
                <a:gd name="T22" fmla="*/ 16 w 97"/>
                <a:gd name="T23" fmla="*/ 23 h 28"/>
                <a:gd name="T24" fmla="*/ 44 w 97"/>
                <a:gd name="T25" fmla="*/ 3 h 28"/>
                <a:gd name="T26" fmla="*/ 75 w 97"/>
                <a:gd name="T27" fmla="*/ 1 h 28"/>
                <a:gd name="T28" fmla="*/ 78 w 97"/>
                <a:gd name="T29" fmla="*/ 2 h 28"/>
                <a:gd name="T30" fmla="*/ 81 w 97"/>
                <a:gd name="T31" fmla="*/ 3 h 28"/>
                <a:gd name="T32" fmla="*/ 85 w 97"/>
                <a:gd name="T33" fmla="*/ 5 h 28"/>
                <a:gd name="T34" fmla="*/ 88 w 97"/>
                <a:gd name="T35" fmla="*/ 6 h 28"/>
                <a:gd name="T36" fmla="*/ 91 w 97"/>
                <a:gd name="T37" fmla="*/ 8 h 28"/>
                <a:gd name="T38" fmla="*/ 95 w 97"/>
                <a:gd name="T39" fmla="*/ 9 h 28"/>
                <a:gd name="T40" fmla="*/ 97 w 97"/>
                <a:gd name="T41" fmla="*/ 11 h 28"/>
                <a:gd name="T42" fmla="*/ 75 w 97"/>
                <a:gd name="T43" fmla="*/ 1 h 28"/>
                <a:gd name="T44" fmla="*/ 75 w 97"/>
                <a:gd name="T45" fmla="*/ 1 h 28"/>
                <a:gd name="T46" fmla="*/ 74 w 97"/>
                <a:gd name="T47" fmla="*/ 1 h 28"/>
                <a:gd name="T48" fmla="*/ 51 w 97"/>
                <a:gd name="T49" fmla="*/ 0 h 28"/>
                <a:gd name="T50" fmla="*/ 46 w 97"/>
                <a:gd name="T51" fmla="*/ 2 h 28"/>
                <a:gd name="T52" fmla="*/ 51 w 97"/>
                <a:gd name="T53" fmla="*/ 0 h 28"/>
                <a:gd name="T54" fmla="*/ 51 w 97"/>
                <a:gd name="T55" fmla="*/ 0 h 28"/>
                <a:gd name="T56" fmla="*/ 52 w 97"/>
                <a:gd name="T57" fmla="*/ 0 h 28"/>
                <a:gd name="T58" fmla="*/ 52 w 97"/>
                <a:gd name="T59" fmla="*/ 0 h 28"/>
                <a:gd name="T60" fmla="*/ 68 w 97"/>
                <a:gd name="T61" fmla="*/ 0 h 28"/>
                <a:gd name="T62" fmla="*/ 69 w 97"/>
                <a:gd name="T63" fmla="*/ 0 h 28"/>
                <a:gd name="T64" fmla="*/ 59 w 97"/>
                <a:gd name="T65" fmla="*/ 0 h 28"/>
                <a:gd name="T66" fmla="*/ 56 w 97"/>
                <a:gd name="T67" fmla="*/ 0 h 28"/>
                <a:gd name="T68" fmla="*/ 59 w 97"/>
                <a:gd name="T69" fmla="*/ 0 h 28"/>
                <a:gd name="T70" fmla="*/ 59 w 97"/>
                <a:gd name="T71" fmla="*/ 0 h 28"/>
                <a:gd name="T72" fmla="*/ 60 w 97"/>
                <a:gd name="T73" fmla="*/ 0 h 28"/>
                <a:gd name="T74" fmla="*/ 60 w 97"/>
                <a:gd name="T75" fmla="*/ 0 h 28"/>
                <a:gd name="T76" fmla="*/ 60 w 97"/>
                <a:gd name="T77" fmla="*/ 0 h 28"/>
                <a:gd name="T78" fmla="*/ 61 w 97"/>
                <a:gd name="T79" fmla="*/ 0 h 28"/>
                <a:gd name="T80" fmla="*/ 61 w 97"/>
                <a:gd name="T81" fmla="*/ 0 h 28"/>
                <a:gd name="T82" fmla="*/ 61 w 97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28">
                  <a:moveTo>
                    <a:pt x="34" y="24"/>
                  </a:move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moveTo>
                    <a:pt x="32" y="24"/>
                  </a:moveTo>
                  <a:cubicBezTo>
                    <a:pt x="33" y="24"/>
                    <a:pt x="33" y="24"/>
                    <a:pt x="34" y="24"/>
                  </a:cubicBezTo>
                  <a:cubicBezTo>
                    <a:pt x="33" y="24"/>
                    <a:pt x="33" y="24"/>
                    <a:pt x="32" y="24"/>
                  </a:cubicBezTo>
                  <a:moveTo>
                    <a:pt x="13" y="23"/>
                  </a:moveTo>
                  <a:cubicBezTo>
                    <a:pt x="13" y="23"/>
                    <a:pt x="12" y="23"/>
                    <a:pt x="12" y="24"/>
                  </a:cubicBezTo>
                  <a:cubicBezTo>
                    <a:pt x="10" y="24"/>
                    <a:pt x="8" y="24"/>
                    <a:pt x="6" y="25"/>
                  </a:cubicBezTo>
                  <a:cubicBezTo>
                    <a:pt x="4" y="26"/>
                    <a:pt x="2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6"/>
                    <a:pt x="9" y="24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moveTo>
                    <a:pt x="16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75" y="1"/>
                  </a:moveTo>
                  <a:cubicBezTo>
                    <a:pt x="76" y="2"/>
                    <a:pt x="77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9" y="3"/>
                    <a:pt x="80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4"/>
                    <a:pt x="84" y="4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7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9" y="6"/>
                    <a:pt x="90" y="7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2" y="8"/>
                    <a:pt x="94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6" y="10"/>
                    <a:pt x="96" y="10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0" y="6"/>
                    <a:pt x="82" y="3"/>
                    <a:pt x="75" y="1"/>
                  </a:cubicBezTo>
                  <a:moveTo>
                    <a:pt x="75" y="1"/>
                  </a:move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moveTo>
                    <a:pt x="72" y="1"/>
                  </a:moveTo>
                  <a:cubicBezTo>
                    <a:pt x="73" y="1"/>
                    <a:pt x="73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moveTo>
                    <a:pt x="51" y="0"/>
                  </a:moveTo>
                  <a:cubicBezTo>
                    <a:pt x="49" y="1"/>
                    <a:pt x="46" y="2"/>
                    <a:pt x="44" y="3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1"/>
                    <a:pt x="50" y="1"/>
                    <a:pt x="51" y="0"/>
                  </a:cubicBezTo>
                  <a:moveTo>
                    <a:pt x="52" y="0"/>
                  </a:moveTo>
                  <a:cubicBezTo>
                    <a:pt x="52" y="0"/>
                    <a:pt x="51" y="0"/>
                    <a:pt x="51" y="0"/>
                  </a:cubicBezTo>
                  <a:cubicBezTo>
                    <a:pt x="51" y="0"/>
                    <a:pt x="52" y="0"/>
                    <a:pt x="52" y="0"/>
                  </a:cubicBezTo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moveTo>
                    <a:pt x="65" y="0"/>
                  </a:moveTo>
                  <a:cubicBezTo>
                    <a:pt x="66" y="0"/>
                    <a:pt x="67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9" y="0"/>
                    <a:pt x="69" y="0"/>
                  </a:cubicBezTo>
                  <a:cubicBezTo>
                    <a:pt x="68" y="0"/>
                    <a:pt x="66" y="0"/>
                    <a:pt x="65" y="0"/>
                  </a:cubicBezTo>
                  <a:moveTo>
                    <a:pt x="59" y="0"/>
                  </a:moveTo>
                  <a:cubicBezTo>
                    <a:pt x="57" y="0"/>
                    <a:pt x="54" y="0"/>
                    <a:pt x="52" y="0"/>
                  </a:cubicBezTo>
                  <a:cubicBezTo>
                    <a:pt x="53" y="0"/>
                    <a:pt x="5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0"/>
                    <a:pt x="59" y="0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59" y="0"/>
                  </a:cubicBezTo>
                  <a:cubicBezTo>
                    <a:pt x="60" y="0"/>
                    <a:pt x="60" y="0"/>
                    <a:pt x="60" y="0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396"/>
            <p:cNvSpPr/>
            <p:nvPr>
              <p:custDataLst>
                <p:tags r:id="rId391"/>
              </p:custDataLst>
            </p:nvPr>
          </p:nvSpPr>
          <p:spPr bwMode="auto">
            <a:xfrm>
              <a:off x="10563226" y="2266950"/>
              <a:ext cx="87313" cy="49213"/>
            </a:xfrm>
            <a:custGeom>
              <a:avLst/>
              <a:gdLst>
                <a:gd name="T0" fmla="*/ 46 w 46"/>
                <a:gd name="T1" fmla="*/ 0 h 26"/>
                <a:gd name="T2" fmla="*/ 44 w 46"/>
                <a:gd name="T3" fmla="*/ 1 h 26"/>
                <a:gd name="T4" fmla="*/ 44 w 46"/>
                <a:gd name="T5" fmla="*/ 1 h 26"/>
                <a:gd name="T6" fmla="*/ 44 w 46"/>
                <a:gd name="T7" fmla="*/ 1 h 26"/>
                <a:gd name="T8" fmla="*/ 44 w 46"/>
                <a:gd name="T9" fmla="*/ 1 h 26"/>
                <a:gd name="T10" fmla="*/ 44 w 46"/>
                <a:gd name="T11" fmla="*/ 1 h 26"/>
                <a:gd name="T12" fmla="*/ 44 w 46"/>
                <a:gd name="T13" fmla="*/ 1 h 26"/>
                <a:gd name="T14" fmla="*/ 40 w 46"/>
                <a:gd name="T15" fmla="*/ 3 h 26"/>
                <a:gd name="T16" fmla="*/ 0 w 46"/>
                <a:gd name="T17" fmla="*/ 26 h 26"/>
                <a:gd name="T18" fmla="*/ 0 w 46"/>
                <a:gd name="T19" fmla="*/ 26 h 26"/>
                <a:gd name="T20" fmla="*/ 0 w 46"/>
                <a:gd name="T21" fmla="*/ 26 h 26"/>
                <a:gd name="T22" fmla="*/ 0 w 46"/>
                <a:gd name="T23" fmla="*/ 26 h 26"/>
                <a:gd name="T24" fmla="*/ 0 w 46"/>
                <a:gd name="T25" fmla="*/ 26 h 26"/>
                <a:gd name="T26" fmla="*/ 6 w 46"/>
                <a:gd name="T27" fmla="*/ 23 h 26"/>
                <a:gd name="T28" fmla="*/ 46 w 46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26">
                  <a:moveTo>
                    <a:pt x="46" y="0"/>
                  </a:moveTo>
                  <a:cubicBezTo>
                    <a:pt x="45" y="0"/>
                    <a:pt x="45" y="0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2" y="1"/>
                    <a:pt x="41" y="2"/>
                    <a:pt x="40" y="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5"/>
                    <a:pt x="4" y="24"/>
                    <a:pt x="6" y="23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397"/>
            <p:cNvSpPr/>
            <p:nvPr>
              <p:custDataLst>
                <p:tags r:id="rId392"/>
              </p:custDataLst>
            </p:nvPr>
          </p:nvSpPr>
          <p:spPr bwMode="auto">
            <a:xfrm>
              <a:off x="10574338" y="2263775"/>
              <a:ext cx="87313" cy="46038"/>
            </a:xfrm>
            <a:custGeom>
              <a:avLst/>
              <a:gdLst>
                <a:gd name="T0" fmla="*/ 46 w 46"/>
                <a:gd name="T1" fmla="*/ 0 h 25"/>
                <a:gd name="T2" fmla="*/ 46 w 46"/>
                <a:gd name="T3" fmla="*/ 0 h 25"/>
                <a:gd name="T4" fmla="*/ 46 w 46"/>
                <a:gd name="T5" fmla="*/ 0 h 25"/>
                <a:gd name="T6" fmla="*/ 45 w 46"/>
                <a:gd name="T7" fmla="*/ 0 h 25"/>
                <a:gd name="T8" fmla="*/ 45 w 46"/>
                <a:gd name="T9" fmla="*/ 0 h 25"/>
                <a:gd name="T10" fmla="*/ 45 w 46"/>
                <a:gd name="T11" fmla="*/ 0 h 25"/>
                <a:gd name="T12" fmla="*/ 45 w 46"/>
                <a:gd name="T13" fmla="*/ 0 h 25"/>
                <a:gd name="T14" fmla="*/ 40 w 46"/>
                <a:gd name="T15" fmla="*/ 2 h 25"/>
                <a:gd name="T16" fmla="*/ 40 w 46"/>
                <a:gd name="T17" fmla="*/ 2 h 25"/>
                <a:gd name="T18" fmla="*/ 0 w 46"/>
                <a:gd name="T19" fmla="*/ 25 h 25"/>
                <a:gd name="T20" fmla="*/ 6 w 46"/>
                <a:gd name="T21" fmla="*/ 24 h 25"/>
                <a:gd name="T22" fmla="*/ 46 w 46"/>
                <a:gd name="T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5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1"/>
                    <a:pt x="42" y="1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4"/>
                    <a:pt x="4" y="24"/>
                    <a:pt x="6" y="24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398"/>
            <p:cNvSpPr/>
            <p:nvPr>
              <p:custDataLst>
                <p:tags r:id="rId393"/>
              </p:custDataLst>
            </p:nvPr>
          </p:nvSpPr>
          <p:spPr bwMode="auto">
            <a:xfrm>
              <a:off x="10585451" y="2263775"/>
              <a:ext cx="84138" cy="44450"/>
            </a:xfrm>
            <a:custGeom>
              <a:avLst/>
              <a:gdLst>
                <a:gd name="T0" fmla="*/ 44 w 44"/>
                <a:gd name="T1" fmla="*/ 0 h 24"/>
                <a:gd name="T2" fmla="*/ 40 w 44"/>
                <a:gd name="T3" fmla="*/ 0 h 24"/>
                <a:gd name="T4" fmla="*/ 40 w 44"/>
                <a:gd name="T5" fmla="*/ 0 h 24"/>
                <a:gd name="T6" fmla="*/ 40 w 44"/>
                <a:gd name="T7" fmla="*/ 0 h 24"/>
                <a:gd name="T8" fmla="*/ 40 w 44"/>
                <a:gd name="T9" fmla="*/ 0 h 24"/>
                <a:gd name="T10" fmla="*/ 40 w 44"/>
                <a:gd name="T11" fmla="*/ 0 h 24"/>
                <a:gd name="T12" fmla="*/ 40 w 44"/>
                <a:gd name="T13" fmla="*/ 0 h 24"/>
                <a:gd name="T14" fmla="*/ 40 w 44"/>
                <a:gd name="T15" fmla="*/ 0 h 24"/>
                <a:gd name="T16" fmla="*/ 0 w 44"/>
                <a:gd name="T17" fmla="*/ 24 h 24"/>
                <a:gd name="T18" fmla="*/ 1 w 44"/>
                <a:gd name="T19" fmla="*/ 23 h 24"/>
                <a:gd name="T20" fmla="*/ 1 w 44"/>
                <a:gd name="T21" fmla="*/ 23 h 24"/>
                <a:gd name="T22" fmla="*/ 3 w 44"/>
                <a:gd name="T23" fmla="*/ 23 h 24"/>
                <a:gd name="T24" fmla="*/ 3 w 44"/>
                <a:gd name="T25" fmla="*/ 23 h 24"/>
                <a:gd name="T26" fmla="*/ 3 w 44"/>
                <a:gd name="T27" fmla="*/ 23 h 24"/>
                <a:gd name="T28" fmla="*/ 3 w 44"/>
                <a:gd name="T29" fmla="*/ 23 h 24"/>
                <a:gd name="T30" fmla="*/ 3 w 44"/>
                <a:gd name="T31" fmla="*/ 23 h 24"/>
                <a:gd name="T32" fmla="*/ 3 w 44"/>
                <a:gd name="T33" fmla="*/ 23 h 24"/>
                <a:gd name="T34" fmla="*/ 3 w 44"/>
                <a:gd name="T35" fmla="*/ 23 h 24"/>
                <a:gd name="T36" fmla="*/ 4 w 44"/>
                <a:gd name="T37" fmla="*/ 23 h 24"/>
                <a:gd name="T38" fmla="*/ 4 w 44"/>
                <a:gd name="T39" fmla="*/ 23 h 24"/>
                <a:gd name="T40" fmla="*/ 4 w 44"/>
                <a:gd name="T41" fmla="*/ 23 h 24"/>
                <a:gd name="T42" fmla="*/ 4 w 44"/>
                <a:gd name="T43" fmla="*/ 23 h 24"/>
                <a:gd name="T44" fmla="*/ 4 w 44"/>
                <a:gd name="T45" fmla="*/ 23 h 24"/>
                <a:gd name="T46" fmla="*/ 4 w 44"/>
                <a:gd name="T47" fmla="*/ 23 h 24"/>
                <a:gd name="T48" fmla="*/ 4 w 44"/>
                <a:gd name="T49" fmla="*/ 23 h 24"/>
                <a:gd name="T50" fmla="*/ 4 w 44"/>
                <a:gd name="T51" fmla="*/ 23 h 24"/>
                <a:gd name="T52" fmla="*/ 44 w 44"/>
                <a:gd name="T5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24">
                  <a:moveTo>
                    <a:pt x="44" y="0"/>
                  </a:moveTo>
                  <a:cubicBezTo>
                    <a:pt x="43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399"/>
            <p:cNvSpPr/>
            <p:nvPr>
              <p:custDataLst>
                <p:tags r:id="rId394"/>
              </p:custDataLst>
            </p:nvPr>
          </p:nvSpPr>
          <p:spPr bwMode="auto">
            <a:xfrm>
              <a:off x="10593388" y="2263775"/>
              <a:ext cx="84138" cy="42863"/>
            </a:xfrm>
            <a:custGeom>
              <a:avLst/>
              <a:gdLst>
                <a:gd name="T0" fmla="*/ 44 w 44"/>
                <a:gd name="T1" fmla="*/ 0 h 23"/>
                <a:gd name="T2" fmla="*/ 44 w 44"/>
                <a:gd name="T3" fmla="*/ 0 h 23"/>
                <a:gd name="T4" fmla="*/ 44 w 44"/>
                <a:gd name="T5" fmla="*/ 0 h 23"/>
                <a:gd name="T6" fmla="*/ 44 w 44"/>
                <a:gd name="T7" fmla="*/ 0 h 23"/>
                <a:gd name="T8" fmla="*/ 44 w 44"/>
                <a:gd name="T9" fmla="*/ 0 h 23"/>
                <a:gd name="T10" fmla="*/ 44 w 44"/>
                <a:gd name="T11" fmla="*/ 0 h 23"/>
                <a:gd name="T12" fmla="*/ 44 w 44"/>
                <a:gd name="T13" fmla="*/ 0 h 23"/>
                <a:gd name="T14" fmla="*/ 44 w 44"/>
                <a:gd name="T15" fmla="*/ 0 h 23"/>
                <a:gd name="T16" fmla="*/ 44 w 44"/>
                <a:gd name="T17" fmla="*/ 0 h 23"/>
                <a:gd name="T18" fmla="*/ 44 w 44"/>
                <a:gd name="T19" fmla="*/ 0 h 23"/>
                <a:gd name="T20" fmla="*/ 44 w 44"/>
                <a:gd name="T21" fmla="*/ 0 h 23"/>
                <a:gd name="T22" fmla="*/ 43 w 44"/>
                <a:gd name="T23" fmla="*/ 0 h 23"/>
                <a:gd name="T24" fmla="*/ 43 w 44"/>
                <a:gd name="T25" fmla="*/ 0 h 23"/>
                <a:gd name="T26" fmla="*/ 43 w 44"/>
                <a:gd name="T27" fmla="*/ 0 h 23"/>
                <a:gd name="T28" fmla="*/ 43 w 44"/>
                <a:gd name="T29" fmla="*/ 0 h 23"/>
                <a:gd name="T30" fmla="*/ 40 w 44"/>
                <a:gd name="T31" fmla="*/ 0 h 23"/>
                <a:gd name="T32" fmla="*/ 40 w 44"/>
                <a:gd name="T33" fmla="*/ 0 h 23"/>
                <a:gd name="T34" fmla="*/ 0 w 44"/>
                <a:gd name="T35" fmla="*/ 23 h 23"/>
                <a:gd name="T36" fmla="*/ 0 w 44"/>
                <a:gd name="T37" fmla="*/ 23 h 23"/>
                <a:gd name="T38" fmla="*/ 0 w 44"/>
                <a:gd name="T39" fmla="*/ 23 h 23"/>
                <a:gd name="T40" fmla="*/ 0 w 44"/>
                <a:gd name="T41" fmla="*/ 23 h 23"/>
                <a:gd name="T42" fmla="*/ 1 w 44"/>
                <a:gd name="T43" fmla="*/ 23 h 23"/>
                <a:gd name="T44" fmla="*/ 1 w 44"/>
                <a:gd name="T45" fmla="*/ 23 h 23"/>
                <a:gd name="T46" fmla="*/ 1 w 44"/>
                <a:gd name="T47" fmla="*/ 23 h 23"/>
                <a:gd name="T48" fmla="*/ 1 w 44"/>
                <a:gd name="T49" fmla="*/ 23 h 23"/>
                <a:gd name="T50" fmla="*/ 1 w 44"/>
                <a:gd name="T51" fmla="*/ 23 h 23"/>
                <a:gd name="T52" fmla="*/ 1 w 44"/>
                <a:gd name="T53" fmla="*/ 23 h 23"/>
                <a:gd name="T54" fmla="*/ 2 w 44"/>
                <a:gd name="T55" fmla="*/ 23 h 23"/>
                <a:gd name="T56" fmla="*/ 2 w 44"/>
                <a:gd name="T57" fmla="*/ 23 h 23"/>
                <a:gd name="T58" fmla="*/ 2 w 44"/>
                <a:gd name="T59" fmla="*/ 23 h 23"/>
                <a:gd name="T60" fmla="*/ 2 w 44"/>
                <a:gd name="T61" fmla="*/ 23 h 23"/>
                <a:gd name="T62" fmla="*/ 3 w 44"/>
                <a:gd name="T63" fmla="*/ 23 h 23"/>
                <a:gd name="T64" fmla="*/ 3 w 44"/>
                <a:gd name="T65" fmla="*/ 23 h 23"/>
                <a:gd name="T66" fmla="*/ 4 w 44"/>
                <a:gd name="T67" fmla="*/ 23 h 23"/>
                <a:gd name="T68" fmla="*/ 4 w 44"/>
                <a:gd name="T69" fmla="*/ 23 h 23"/>
                <a:gd name="T70" fmla="*/ 4 w 44"/>
                <a:gd name="T71" fmla="*/ 23 h 23"/>
                <a:gd name="T72" fmla="*/ 4 w 44"/>
                <a:gd name="T73" fmla="*/ 23 h 23"/>
                <a:gd name="T74" fmla="*/ 5 w 44"/>
                <a:gd name="T75" fmla="*/ 23 h 23"/>
                <a:gd name="T76" fmla="*/ 44 w 44"/>
                <a:gd name="T7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23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5" y="23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400"/>
            <p:cNvSpPr/>
            <p:nvPr>
              <p:custDataLst>
                <p:tags r:id="rId395"/>
              </p:custDataLst>
            </p:nvPr>
          </p:nvSpPr>
          <p:spPr bwMode="auto">
            <a:xfrm>
              <a:off x="10602913" y="2263775"/>
              <a:ext cx="82550" cy="42863"/>
            </a:xfrm>
            <a:custGeom>
              <a:avLst/>
              <a:gdLst>
                <a:gd name="T0" fmla="*/ 40 w 43"/>
                <a:gd name="T1" fmla="*/ 0 h 23"/>
                <a:gd name="T2" fmla="*/ 40 w 43"/>
                <a:gd name="T3" fmla="*/ 0 h 23"/>
                <a:gd name="T4" fmla="*/ 40 w 43"/>
                <a:gd name="T5" fmla="*/ 0 h 23"/>
                <a:gd name="T6" fmla="*/ 39 w 43"/>
                <a:gd name="T7" fmla="*/ 0 h 23"/>
                <a:gd name="T8" fmla="*/ 0 w 43"/>
                <a:gd name="T9" fmla="*/ 23 h 23"/>
                <a:gd name="T10" fmla="*/ 0 w 43"/>
                <a:gd name="T11" fmla="*/ 23 h 23"/>
                <a:gd name="T12" fmla="*/ 3 w 43"/>
                <a:gd name="T13" fmla="*/ 23 h 23"/>
                <a:gd name="T14" fmla="*/ 43 w 43"/>
                <a:gd name="T15" fmla="*/ 0 h 23"/>
                <a:gd name="T16" fmla="*/ 43 w 43"/>
                <a:gd name="T17" fmla="*/ 0 h 23"/>
                <a:gd name="T18" fmla="*/ 43 w 43"/>
                <a:gd name="T19" fmla="*/ 0 h 23"/>
                <a:gd name="T20" fmla="*/ 40 w 43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3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401"/>
            <p:cNvSpPr/>
            <p:nvPr>
              <p:custDataLst>
                <p:tags r:id="rId396"/>
              </p:custDataLst>
            </p:nvPr>
          </p:nvSpPr>
          <p:spPr bwMode="auto">
            <a:xfrm>
              <a:off x="10609263" y="2263775"/>
              <a:ext cx="84138" cy="42863"/>
            </a:xfrm>
            <a:custGeom>
              <a:avLst/>
              <a:gdLst>
                <a:gd name="T0" fmla="*/ 40 w 44"/>
                <a:gd name="T1" fmla="*/ 0 h 23"/>
                <a:gd name="T2" fmla="*/ 0 w 44"/>
                <a:gd name="T3" fmla="*/ 23 h 23"/>
                <a:gd name="T4" fmla="*/ 4 w 44"/>
                <a:gd name="T5" fmla="*/ 23 h 23"/>
                <a:gd name="T6" fmla="*/ 44 w 44"/>
                <a:gd name="T7" fmla="*/ 0 h 23"/>
                <a:gd name="T8" fmla="*/ 41 w 44"/>
                <a:gd name="T9" fmla="*/ 0 h 23"/>
                <a:gd name="T10" fmla="*/ 41 w 44"/>
                <a:gd name="T11" fmla="*/ 0 h 23"/>
                <a:gd name="T12" fmla="*/ 40 w 4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3" y="23"/>
                    <a:pt x="4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402"/>
            <p:cNvSpPr/>
            <p:nvPr>
              <p:custDataLst>
                <p:tags r:id="rId397"/>
              </p:custDataLst>
            </p:nvPr>
          </p:nvSpPr>
          <p:spPr bwMode="auto">
            <a:xfrm>
              <a:off x="10617201" y="2263775"/>
              <a:ext cx="80963" cy="44450"/>
            </a:xfrm>
            <a:custGeom>
              <a:avLst/>
              <a:gdLst>
                <a:gd name="T0" fmla="*/ 40 w 43"/>
                <a:gd name="T1" fmla="*/ 0 h 24"/>
                <a:gd name="T2" fmla="*/ 40 w 43"/>
                <a:gd name="T3" fmla="*/ 0 h 24"/>
                <a:gd name="T4" fmla="*/ 0 w 43"/>
                <a:gd name="T5" fmla="*/ 23 h 24"/>
                <a:gd name="T6" fmla="*/ 3 w 43"/>
                <a:gd name="T7" fmla="*/ 24 h 24"/>
                <a:gd name="T8" fmla="*/ 43 w 43"/>
                <a:gd name="T9" fmla="*/ 1 h 24"/>
                <a:gd name="T10" fmla="*/ 41 w 43"/>
                <a:gd name="T11" fmla="*/ 0 h 24"/>
                <a:gd name="T12" fmla="*/ 41 w 43"/>
                <a:gd name="T13" fmla="*/ 0 h 24"/>
                <a:gd name="T14" fmla="*/ 40 w 43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403"/>
            <p:cNvSpPr/>
            <p:nvPr>
              <p:custDataLst>
                <p:tags r:id="rId398"/>
              </p:custDataLst>
            </p:nvPr>
          </p:nvSpPr>
          <p:spPr bwMode="auto">
            <a:xfrm>
              <a:off x="10621963" y="2265363"/>
              <a:ext cx="84138" cy="44450"/>
            </a:xfrm>
            <a:custGeom>
              <a:avLst/>
              <a:gdLst>
                <a:gd name="T0" fmla="*/ 40 w 44"/>
                <a:gd name="T1" fmla="*/ 0 h 24"/>
                <a:gd name="T2" fmla="*/ 0 w 44"/>
                <a:gd name="T3" fmla="*/ 23 h 24"/>
                <a:gd name="T4" fmla="*/ 1 w 44"/>
                <a:gd name="T5" fmla="*/ 23 h 24"/>
                <a:gd name="T6" fmla="*/ 3 w 44"/>
                <a:gd name="T7" fmla="*/ 23 h 24"/>
                <a:gd name="T8" fmla="*/ 3 w 44"/>
                <a:gd name="T9" fmla="*/ 23 h 24"/>
                <a:gd name="T10" fmla="*/ 3 w 44"/>
                <a:gd name="T11" fmla="*/ 23 h 24"/>
                <a:gd name="T12" fmla="*/ 4 w 44"/>
                <a:gd name="T13" fmla="*/ 24 h 24"/>
                <a:gd name="T14" fmla="*/ 44 w 44"/>
                <a:gd name="T15" fmla="*/ 0 h 24"/>
                <a:gd name="T16" fmla="*/ 43 w 44"/>
                <a:gd name="T17" fmla="*/ 0 h 24"/>
                <a:gd name="T18" fmla="*/ 43 w 44"/>
                <a:gd name="T19" fmla="*/ 0 h 24"/>
                <a:gd name="T20" fmla="*/ 41 w 44"/>
                <a:gd name="T21" fmla="*/ 0 h 24"/>
                <a:gd name="T22" fmla="*/ 41 w 44"/>
                <a:gd name="T23" fmla="*/ 0 h 24"/>
                <a:gd name="T24" fmla="*/ 40 w 44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3"/>
                    <a:pt x="4" y="24"/>
                    <a:pt x="4" y="2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404"/>
            <p:cNvSpPr/>
            <p:nvPr>
              <p:custDataLst>
                <p:tags r:id="rId399"/>
              </p:custDataLst>
            </p:nvPr>
          </p:nvSpPr>
          <p:spPr bwMode="auto">
            <a:xfrm>
              <a:off x="10629901" y="2265363"/>
              <a:ext cx="82550" cy="44450"/>
            </a:xfrm>
            <a:custGeom>
              <a:avLst/>
              <a:gdLst>
                <a:gd name="T0" fmla="*/ 40 w 43"/>
                <a:gd name="T1" fmla="*/ 0 h 24"/>
                <a:gd name="T2" fmla="*/ 0 w 43"/>
                <a:gd name="T3" fmla="*/ 24 h 24"/>
                <a:gd name="T4" fmla="*/ 3 w 43"/>
                <a:gd name="T5" fmla="*/ 24 h 24"/>
                <a:gd name="T6" fmla="*/ 43 w 43"/>
                <a:gd name="T7" fmla="*/ 1 h 24"/>
                <a:gd name="T8" fmla="*/ 40 w 43"/>
                <a:gd name="T9" fmla="*/ 0 h 24"/>
                <a:gd name="T10" fmla="*/ 40 w 43"/>
                <a:gd name="T11" fmla="*/ 0 h 24"/>
                <a:gd name="T12" fmla="*/ 40 w 43"/>
                <a:gd name="T13" fmla="*/ 0 h 24"/>
                <a:gd name="T14" fmla="*/ 40 w 43"/>
                <a:gd name="T15" fmla="*/ 0 h 24"/>
                <a:gd name="T16" fmla="*/ 40 w 43"/>
                <a:gd name="T17" fmla="*/ 0 h 24"/>
                <a:gd name="T18" fmla="*/ 40 w 43"/>
                <a:gd name="T19" fmla="*/ 0 h 24"/>
                <a:gd name="T20" fmla="*/ 40 w 43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4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4"/>
                    <a:pt x="3" y="2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405"/>
            <p:cNvSpPr/>
            <p:nvPr>
              <p:custDataLst>
                <p:tags r:id="rId400"/>
              </p:custDataLst>
            </p:nvPr>
          </p:nvSpPr>
          <p:spPr bwMode="auto">
            <a:xfrm>
              <a:off x="10636251" y="2266950"/>
              <a:ext cx="80963" cy="47625"/>
            </a:xfrm>
            <a:custGeom>
              <a:avLst/>
              <a:gdLst>
                <a:gd name="T0" fmla="*/ 40 w 43"/>
                <a:gd name="T1" fmla="*/ 0 h 25"/>
                <a:gd name="T2" fmla="*/ 40 w 43"/>
                <a:gd name="T3" fmla="*/ 0 h 25"/>
                <a:gd name="T4" fmla="*/ 0 w 43"/>
                <a:gd name="T5" fmla="*/ 23 h 25"/>
                <a:gd name="T6" fmla="*/ 2 w 43"/>
                <a:gd name="T7" fmla="*/ 24 h 25"/>
                <a:gd name="T8" fmla="*/ 3 w 43"/>
                <a:gd name="T9" fmla="*/ 25 h 25"/>
                <a:gd name="T10" fmla="*/ 43 w 43"/>
                <a:gd name="T11" fmla="*/ 1 h 25"/>
                <a:gd name="T12" fmla="*/ 40 w 4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407"/>
            <p:cNvSpPr/>
            <p:nvPr>
              <p:custDataLst>
                <p:tags r:id="rId401"/>
              </p:custDataLst>
            </p:nvPr>
          </p:nvSpPr>
          <p:spPr bwMode="auto">
            <a:xfrm>
              <a:off x="10641013" y="2268538"/>
              <a:ext cx="84138" cy="47625"/>
            </a:xfrm>
            <a:custGeom>
              <a:avLst/>
              <a:gdLst>
                <a:gd name="T0" fmla="*/ 40 w 44"/>
                <a:gd name="T1" fmla="*/ 0 h 25"/>
                <a:gd name="T2" fmla="*/ 40 w 44"/>
                <a:gd name="T3" fmla="*/ 0 h 25"/>
                <a:gd name="T4" fmla="*/ 0 w 44"/>
                <a:gd name="T5" fmla="*/ 24 h 25"/>
                <a:gd name="T6" fmla="*/ 4 w 44"/>
                <a:gd name="T7" fmla="*/ 25 h 25"/>
                <a:gd name="T8" fmla="*/ 44 w 44"/>
                <a:gd name="T9" fmla="*/ 2 h 25"/>
                <a:gd name="T10" fmla="*/ 40 w 44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4"/>
                    <a:pt x="3" y="24"/>
                    <a:pt x="4" y="25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408"/>
            <p:cNvSpPr/>
            <p:nvPr>
              <p:custDataLst>
                <p:tags r:id="rId402"/>
              </p:custDataLst>
            </p:nvPr>
          </p:nvSpPr>
          <p:spPr bwMode="auto">
            <a:xfrm>
              <a:off x="10648950" y="2271713"/>
              <a:ext cx="82550" cy="46038"/>
            </a:xfrm>
            <a:custGeom>
              <a:avLst/>
              <a:gdLst>
                <a:gd name="T0" fmla="*/ 40 w 43"/>
                <a:gd name="T1" fmla="*/ 0 h 24"/>
                <a:gd name="T2" fmla="*/ 40 w 43"/>
                <a:gd name="T3" fmla="*/ 0 h 24"/>
                <a:gd name="T4" fmla="*/ 0 w 43"/>
                <a:gd name="T5" fmla="*/ 23 h 24"/>
                <a:gd name="T6" fmla="*/ 3 w 43"/>
                <a:gd name="T7" fmla="*/ 24 h 24"/>
                <a:gd name="T8" fmla="*/ 43 w 43"/>
                <a:gd name="T9" fmla="*/ 1 h 24"/>
                <a:gd name="T10" fmla="*/ 40 w 43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409"/>
            <p:cNvSpPr/>
            <p:nvPr>
              <p:custDataLst>
                <p:tags r:id="rId403"/>
              </p:custDataLst>
            </p:nvPr>
          </p:nvSpPr>
          <p:spPr bwMode="auto">
            <a:xfrm>
              <a:off x="10655300" y="2274888"/>
              <a:ext cx="80963" cy="47625"/>
            </a:xfrm>
            <a:custGeom>
              <a:avLst/>
              <a:gdLst>
                <a:gd name="T0" fmla="*/ 40 w 43"/>
                <a:gd name="T1" fmla="*/ 0 h 25"/>
                <a:gd name="T2" fmla="*/ 40 w 43"/>
                <a:gd name="T3" fmla="*/ 0 h 25"/>
                <a:gd name="T4" fmla="*/ 0 w 43"/>
                <a:gd name="T5" fmla="*/ 23 h 25"/>
                <a:gd name="T6" fmla="*/ 3 w 43"/>
                <a:gd name="T7" fmla="*/ 25 h 25"/>
                <a:gd name="T8" fmla="*/ 43 w 43"/>
                <a:gd name="T9" fmla="*/ 2 h 25"/>
                <a:gd name="T10" fmla="*/ 40 w 4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410"/>
            <p:cNvSpPr/>
            <p:nvPr>
              <p:custDataLst>
                <p:tags r:id="rId404"/>
              </p:custDataLst>
            </p:nvPr>
          </p:nvSpPr>
          <p:spPr bwMode="auto">
            <a:xfrm>
              <a:off x="10660063" y="2278063"/>
              <a:ext cx="84138" cy="47625"/>
            </a:xfrm>
            <a:custGeom>
              <a:avLst/>
              <a:gdLst>
                <a:gd name="T0" fmla="*/ 40 w 44"/>
                <a:gd name="T1" fmla="*/ 0 h 25"/>
                <a:gd name="T2" fmla="*/ 40 w 44"/>
                <a:gd name="T3" fmla="*/ 0 h 25"/>
                <a:gd name="T4" fmla="*/ 0 w 44"/>
                <a:gd name="T5" fmla="*/ 23 h 25"/>
                <a:gd name="T6" fmla="*/ 4 w 44"/>
                <a:gd name="T7" fmla="*/ 25 h 25"/>
                <a:gd name="T8" fmla="*/ 44 w 44"/>
                <a:gd name="T9" fmla="*/ 1 h 25"/>
                <a:gd name="T10" fmla="*/ 40 w 44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3"/>
                    <a:pt x="3" y="24"/>
                    <a:pt x="4" y="2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411"/>
            <p:cNvSpPr/>
            <p:nvPr>
              <p:custDataLst>
                <p:tags r:id="rId405"/>
              </p:custDataLst>
            </p:nvPr>
          </p:nvSpPr>
          <p:spPr bwMode="auto">
            <a:xfrm>
              <a:off x="10668000" y="2279650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4 h 25"/>
                <a:gd name="T6" fmla="*/ 2 w 42"/>
                <a:gd name="T7" fmla="*/ 25 h 25"/>
                <a:gd name="T8" fmla="*/ 2 w 42"/>
                <a:gd name="T9" fmla="*/ 25 h 25"/>
                <a:gd name="T10" fmla="*/ 2 w 42"/>
                <a:gd name="T11" fmla="*/ 25 h 25"/>
                <a:gd name="T12" fmla="*/ 42 w 42"/>
                <a:gd name="T13" fmla="*/ 2 h 25"/>
                <a:gd name="T14" fmla="*/ 40 w 42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412"/>
            <p:cNvSpPr>
              <a:spLocks noEditPoints="1"/>
            </p:cNvSpPr>
            <p:nvPr>
              <p:custDataLst>
                <p:tags r:id="rId406"/>
              </p:custDataLst>
            </p:nvPr>
          </p:nvSpPr>
          <p:spPr bwMode="auto">
            <a:xfrm>
              <a:off x="10674350" y="2284413"/>
              <a:ext cx="182563" cy="249238"/>
            </a:xfrm>
            <a:custGeom>
              <a:avLst/>
              <a:gdLst>
                <a:gd name="T0" fmla="*/ 75 w 96"/>
                <a:gd name="T1" fmla="*/ 129 h 131"/>
                <a:gd name="T2" fmla="*/ 74 w 96"/>
                <a:gd name="T3" fmla="*/ 123 h 131"/>
                <a:gd name="T4" fmla="*/ 73 w 96"/>
                <a:gd name="T5" fmla="*/ 121 h 131"/>
                <a:gd name="T6" fmla="*/ 72 w 96"/>
                <a:gd name="T7" fmla="*/ 116 h 131"/>
                <a:gd name="T8" fmla="*/ 71 w 96"/>
                <a:gd name="T9" fmla="*/ 115 h 131"/>
                <a:gd name="T10" fmla="*/ 66 w 96"/>
                <a:gd name="T11" fmla="*/ 102 h 131"/>
                <a:gd name="T12" fmla="*/ 69 w 96"/>
                <a:gd name="T13" fmla="*/ 109 h 131"/>
                <a:gd name="T14" fmla="*/ 66 w 96"/>
                <a:gd name="T15" fmla="*/ 102 h 131"/>
                <a:gd name="T16" fmla="*/ 64 w 96"/>
                <a:gd name="T17" fmla="*/ 97 h 131"/>
                <a:gd name="T18" fmla="*/ 64 w 96"/>
                <a:gd name="T19" fmla="*/ 97 h 131"/>
                <a:gd name="T20" fmla="*/ 64 w 96"/>
                <a:gd name="T21" fmla="*/ 96 h 131"/>
                <a:gd name="T22" fmla="*/ 62 w 96"/>
                <a:gd name="T23" fmla="*/ 93 h 131"/>
                <a:gd name="T24" fmla="*/ 62 w 96"/>
                <a:gd name="T25" fmla="*/ 93 h 131"/>
                <a:gd name="T26" fmla="*/ 60 w 96"/>
                <a:gd name="T27" fmla="*/ 89 h 131"/>
                <a:gd name="T28" fmla="*/ 59 w 96"/>
                <a:gd name="T29" fmla="*/ 87 h 131"/>
                <a:gd name="T30" fmla="*/ 59 w 96"/>
                <a:gd name="T31" fmla="*/ 86 h 131"/>
                <a:gd name="T32" fmla="*/ 58 w 96"/>
                <a:gd name="T33" fmla="*/ 86 h 131"/>
                <a:gd name="T34" fmla="*/ 57 w 96"/>
                <a:gd name="T35" fmla="*/ 84 h 131"/>
                <a:gd name="T36" fmla="*/ 57 w 96"/>
                <a:gd name="T37" fmla="*/ 84 h 131"/>
                <a:gd name="T38" fmla="*/ 57 w 96"/>
                <a:gd name="T39" fmla="*/ 83 h 131"/>
                <a:gd name="T40" fmla="*/ 55 w 96"/>
                <a:gd name="T41" fmla="*/ 80 h 131"/>
                <a:gd name="T42" fmla="*/ 51 w 96"/>
                <a:gd name="T43" fmla="*/ 73 h 131"/>
                <a:gd name="T44" fmla="*/ 50 w 96"/>
                <a:gd name="T45" fmla="*/ 73 h 131"/>
                <a:gd name="T46" fmla="*/ 50 w 96"/>
                <a:gd name="T47" fmla="*/ 73 h 131"/>
                <a:gd name="T48" fmla="*/ 48 w 96"/>
                <a:gd name="T49" fmla="*/ 70 h 131"/>
                <a:gd name="T50" fmla="*/ 48 w 96"/>
                <a:gd name="T51" fmla="*/ 69 h 131"/>
                <a:gd name="T52" fmla="*/ 45 w 96"/>
                <a:gd name="T53" fmla="*/ 65 h 131"/>
                <a:gd name="T54" fmla="*/ 45 w 96"/>
                <a:gd name="T55" fmla="*/ 65 h 131"/>
                <a:gd name="T56" fmla="*/ 44 w 96"/>
                <a:gd name="T57" fmla="*/ 63 h 131"/>
                <a:gd name="T58" fmla="*/ 95 w 96"/>
                <a:gd name="T59" fmla="*/ 58 h 131"/>
                <a:gd name="T60" fmla="*/ 96 w 96"/>
                <a:gd name="T61" fmla="*/ 59 h 131"/>
                <a:gd name="T62" fmla="*/ 78 w 96"/>
                <a:gd name="T63" fmla="*/ 33 h 131"/>
                <a:gd name="T64" fmla="*/ 78 w 96"/>
                <a:gd name="T65" fmla="*/ 33 h 131"/>
                <a:gd name="T66" fmla="*/ 77 w 96"/>
                <a:gd name="T67" fmla="*/ 32 h 131"/>
                <a:gd name="T68" fmla="*/ 77 w 96"/>
                <a:gd name="T69" fmla="*/ 32 h 131"/>
                <a:gd name="T70" fmla="*/ 76 w 96"/>
                <a:gd name="T71" fmla="*/ 31 h 131"/>
                <a:gd name="T72" fmla="*/ 75 w 96"/>
                <a:gd name="T73" fmla="*/ 30 h 131"/>
                <a:gd name="T74" fmla="*/ 74 w 96"/>
                <a:gd name="T75" fmla="*/ 29 h 131"/>
                <a:gd name="T76" fmla="*/ 72 w 96"/>
                <a:gd name="T77" fmla="*/ 26 h 131"/>
                <a:gd name="T78" fmla="*/ 70 w 96"/>
                <a:gd name="T79" fmla="*/ 24 h 131"/>
                <a:gd name="T80" fmla="*/ 70 w 96"/>
                <a:gd name="T81" fmla="*/ 24 h 131"/>
                <a:gd name="T82" fmla="*/ 69 w 96"/>
                <a:gd name="T83" fmla="*/ 23 h 131"/>
                <a:gd name="T84" fmla="*/ 0 w 96"/>
                <a:gd name="T85" fmla="*/ 23 h 131"/>
                <a:gd name="T86" fmla="*/ 69 w 96"/>
                <a:gd name="T87" fmla="*/ 23 h 131"/>
                <a:gd name="T88" fmla="*/ 69 w 96"/>
                <a:gd name="T89" fmla="*/ 23 h 131"/>
                <a:gd name="T90" fmla="*/ 67 w 96"/>
                <a:gd name="T91" fmla="*/ 21 h 131"/>
                <a:gd name="T92" fmla="*/ 54 w 96"/>
                <a:gd name="T93" fmla="*/ 10 h 131"/>
                <a:gd name="T94" fmla="*/ 58 w 96"/>
                <a:gd name="T95" fmla="*/ 13 h 131"/>
                <a:gd name="T96" fmla="*/ 62 w 96"/>
                <a:gd name="T97" fmla="*/ 16 h 131"/>
                <a:gd name="T98" fmla="*/ 67 w 96"/>
                <a:gd name="T99" fmla="*/ 21 h 131"/>
                <a:gd name="T100" fmla="*/ 53 w 96"/>
                <a:gd name="T101" fmla="*/ 9 h 131"/>
                <a:gd name="T102" fmla="*/ 53 w 96"/>
                <a:gd name="T103" fmla="*/ 9 h 131"/>
                <a:gd name="T104" fmla="*/ 52 w 96"/>
                <a:gd name="T105" fmla="*/ 9 h 131"/>
                <a:gd name="T106" fmla="*/ 52 w 96"/>
                <a:gd name="T107" fmla="*/ 8 h 131"/>
                <a:gd name="T108" fmla="*/ 52 w 96"/>
                <a:gd name="T109" fmla="*/ 8 h 131"/>
                <a:gd name="T110" fmla="*/ 40 w 96"/>
                <a:gd name="T111" fmla="*/ 0 h 131"/>
                <a:gd name="T112" fmla="*/ 47 w 96"/>
                <a:gd name="T113" fmla="*/ 5 h 131"/>
                <a:gd name="T114" fmla="*/ 39 w 96"/>
                <a:gd name="T1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6" h="131">
                  <a:moveTo>
                    <a:pt x="75" y="129"/>
                  </a:moveTo>
                  <a:cubicBezTo>
                    <a:pt x="76" y="130"/>
                    <a:pt x="76" y="130"/>
                    <a:pt x="76" y="131"/>
                  </a:cubicBezTo>
                  <a:cubicBezTo>
                    <a:pt x="76" y="130"/>
                    <a:pt x="76" y="130"/>
                    <a:pt x="75" y="129"/>
                  </a:cubicBezTo>
                  <a:moveTo>
                    <a:pt x="74" y="123"/>
                  </a:move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4"/>
                    <a:pt x="74" y="123"/>
                  </a:cubicBezTo>
                  <a:moveTo>
                    <a:pt x="73" y="121"/>
                  </a:moveTo>
                  <a:cubicBezTo>
                    <a:pt x="73" y="122"/>
                    <a:pt x="74" y="123"/>
                    <a:pt x="74" y="123"/>
                  </a:cubicBezTo>
                  <a:cubicBezTo>
                    <a:pt x="74" y="123"/>
                    <a:pt x="73" y="122"/>
                    <a:pt x="73" y="121"/>
                  </a:cubicBezTo>
                  <a:moveTo>
                    <a:pt x="71" y="115"/>
                  </a:moveTo>
                  <a:cubicBezTo>
                    <a:pt x="72" y="116"/>
                    <a:pt x="72" y="116"/>
                    <a:pt x="72" y="117"/>
                  </a:cubicBezTo>
                  <a:cubicBezTo>
                    <a:pt x="72" y="117"/>
                    <a:pt x="72" y="116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72" y="116"/>
                    <a:pt x="72" y="116"/>
                    <a:pt x="71" y="115"/>
                  </a:cubicBezTo>
                  <a:moveTo>
                    <a:pt x="71" y="115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15"/>
                  </a:cubicBezTo>
                  <a:moveTo>
                    <a:pt x="66" y="102"/>
                  </a:moveTo>
                  <a:cubicBezTo>
                    <a:pt x="67" y="105"/>
                    <a:pt x="68" y="107"/>
                    <a:pt x="69" y="110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8" y="107"/>
                    <a:pt x="68" y="106"/>
                    <a:pt x="67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7" y="104"/>
                    <a:pt x="67" y="103"/>
                    <a:pt x="66" y="102"/>
                  </a:cubicBezTo>
                  <a:moveTo>
                    <a:pt x="64" y="97"/>
                  </a:moveTo>
                  <a:cubicBezTo>
                    <a:pt x="65" y="98"/>
                    <a:pt x="65" y="99"/>
                    <a:pt x="66" y="100"/>
                  </a:cubicBezTo>
                  <a:cubicBezTo>
                    <a:pt x="65" y="99"/>
                    <a:pt x="65" y="98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64" y="96"/>
                  </a:move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moveTo>
                    <a:pt x="62" y="93"/>
                  </a:moveTo>
                  <a:cubicBezTo>
                    <a:pt x="62" y="94"/>
                    <a:pt x="63" y="95"/>
                    <a:pt x="64" y="96"/>
                  </a:cubicBezTo>
                  <a:cubicBezTo>
                    <a:pt x="63" y="95"/>
                    <a:pt x="63" y="94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moveTo>
                    <a:pt x="59" y="87"/>
                  </a:moveTo>
                  <a:cubicBezTo>
                    <a:pt x="59" y="88"/>
                    <a:pt x="60" y="88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0" y="88"/>
                    <a:pt x="59" y="88"/>
                    <a:pt x="59" y="87"/>
                  </a:cubicBezTo>
                  <a:moveTo>
                    <a:pt x="59" y="86"/>
                  </a:moveTo>
                  <a:cubicBezTo>
                    <a:pt x="59" y="87"/>
                    <a:pt x="59" y="87"/>
                    <a:pt x="59" y="87"/>
                  </a:cubicBezTo>
                  <a:cubicBezTo>
                    <a:pt x="59" y="87"/>
                    <a:pt x="59" y="87"/>
                    <a:pt x="59" y="86"/>
                  </a:cubicBezTo>
                  <a:moveTo>
                    <a:pt x="58" y="86"/>
                  </a:moveTo>
                  <a:cubicBezTo>
                    <a:pt x="58" y="86"/>
                    <a:pt x="58" y="86"/>
                    <a:pt x="59" y="86"/>
                  </a:cubicBezTo>
                  <a:cubicBezTo>
                    <a:pt x="58" y="86"/>
                    <a:pt x="58" y="86"/>
                    <a:pt x="58" y="86"/>
                  </a:cubicBezTo>
                  <a:moveTo>
                    <a:pt x="57" y="84"/>
                  </a:moveTo>
                  <a:cubicBezTo>
                    <a:pt x="58" y="85"/>
                    <a:pt x="58" y="85"/>
                    <a:pt x="58" y="86"/>
                  </a:cubicBezTo>
                  <a:cubicBezTo>
                    <a:pt x="58" y="85"/>
                    <a:pt x="58" y="85"/>
                    <a:pt x="57" y="84"/>
                  </a:cubicBezTo>
                  <a:moveTo>
                    <a:pt x="57" y="84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moveTo>
                    <a:pt x="57" y="83"/>
                  </a:moveTo>
                  <a:cubicBezTo>
                    <a:pt x="57" y="83"/>
                    <a:pt x="57" y="83"/>
                    <a:pt x="57" y="83"/>
                  </a:cubicBezTo>
                  <a:cubicBezTo>
                    <a:pt x="57" y="83"/>
                    <a:pt x="57" y="83"/>
                    <a:pt x="57" y="83"/>
                  </a:cubicBezTo>
                  <a:moveTo>
                    <a:pt x="55" y="80"/>
                  </a:move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0"/>
                    <a:pt x="55" y="80"/>
                  </a:cubicBezTo>
                  <a:moveTo>
                    <a:pt x="51" y="73"/>
                  </a:moveTo>
                  <a:cubicBezTo>
                    <a:pt x="52" y="76"/>
                    <a:pt x="54" y="78"/>
                    <a:pt x="55" y="80"/>
                  </a:cubicBezTo>
                  <a:cubicBezTo>
                    <a:pt x="54" y="78"/>
                    <a:pt x="52" y="76"/>
                    <a:pt x="51" y="73"/>
                  </a:cubicBezTo>
                  <a:moveTo>
                    <a:pt x="50" y="73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1" y="73"/>
                    <a:pt x="51" y="73"/>
                    <a:pt x="50" y="73"/>
                  </a:cubicBezTo>
                  <a:moveTo>
                    <a:pt x="50" y="73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moveTo>
                    <a:pt x="48" y="70"/>
                  </a:moveTo>
                  <a:cubicBezTo>
                    <a:pt x="49" y="70"/>
                    <a:pt x="49" y="71"/>
                    <a:pt x="50" y="72"/>
                  </a:cubicBezTo>
                  <a:cubicBezTo>
                    <a:pt x="49" y="71"/>
                    <a:pt x="49" y="70"/>
                    <a:pt x="48" y="70"/>
                  </a:cubicBezTo>
                  <a:moveTo>
                    <a:pt x="48" y="69"/>
                  </a:moveTo>
                  <a:cubicBezTo>
                    <a:pt x="48" y="69"/>
                    <a:pt x="48" y="69"/>
                    <a:pt x="48" y="69"/>
                  </a:cubicBezTo>
                  <a:cubicBezTo>
                    <a:pt x="48" y="69"/>
                    <a:pt x="48" y="69"/>
                    <a:pt x="48" y="69"/>
                  </a:cubicBezTo>
                  <a:moveTo>
                    <a:pt x="45" y="65"/>
                  </a:moveTo>
                  <a:cubicBezTo>
                    <a:pt x="45" y="65"/>
                    <a:pt x="45" y="65"/>
                    <a:pt x="45" y="66"/>
                  </a:cubicBezTo>
                  <a:cubicBezTo>
                    <a:pt x="45" y="65"/>
                    <a:pt x="45" y="65"/>
                    <a:pt x="45" y="65"/>
                  </a:cubicBezTo>
                  <a:moveTo>
                    <a:pt x="44" y="64"/>
                  </a:moveTo>
                  <a:cubicBezTo>
                    <a:pt x="44" y="64"/>
                    <a:pt x="45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4" y="64"/>
                    <a:pt x="44" y="64"/>
                  </a:cubicBezTo>
                  <a:moveTo>
                    <a:pt x="44" y="63"/>
                  </a:move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moveTo>
                    <a:pt x="95" y="58"/>
                  </a:moveTo>
                  <a:cubicBezTo>
                    <a:pt x="95" y="58"/>
                    <a:pt x="96" y="58"/>
                    <a:pt x="96" y="59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96" y="58"/>
                    <a:pt x="95" y="58"/>
                  </a:cubicBezTo>
                  <a:moveTo>
                    <a:pt x="78" y="33"/>
                  </a:move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moveTo>
                    <a:pt x="78" y="33"/>
                  </a:move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moveTo>
                    <a:pt x="77" y="32"/>
                  </a:move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moveTo>
                    <a:pt x="77" y="32"/>
                  </a:move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moveTo>
                    <a:pt x="76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6" y="31"/>
                    <a:pt x="76" y="31"/>
                    <a:pt x="76" y="31"/>
                  </a:cubicBezTo>
                  <a:moveTo>
                    <a:pt x="74" y="29"/>
                  </a:moveTo>
                  <a:cubicBezTo>
                    <a:pt x="75" y="29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6" y="30"/>
                    <a:pt x="76" y="31"/>
                  </a:cubicBezTo>
                  <a:cubicBezTo>
                    <a:pt x="75" y="30"/>
                    <a:pt x="75" y="30"/>
                    <a:pt x="74" y="29"/>
                  </a:cubicBezTo>
                  <a:moveTo>
                    <a:pt x="72" y="26"/>
                  </a:move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72" y="27"/>
                    <a:pt x="72" y="26"/>
                  </a:cubicBezTo>
                  <a:moveTo>
                    <a:pt x="70" y="24"/>
                  </a:moveTo>
                  <a:cubicBezTo>
                    <a:pt x="71" y="25"/>
                    <a:pt x="71" y="26"/>
                    <a:pt x="72" y="26"/>
                  </a:cubicBezTo>
                  <a:cubicBezTo>
                    <a:pt x="71" y="26"/>
                    <a:pt x="71" y="25"/>
                    <a:pt x="70" y="24"/>
                  </a:cubicBezTo>
                  <a:moveTo>
                    <a:pt x="70" y="24"/>
                  </a:move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moveTo>
                    <a:pt x="69" y="23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3"/>
                  </a:cubicBezTo>
                  <a:moveTo>
                    <a:pt x="0" y="23"/>
                  </a:move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69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moveTo>
                    <a:pt x="69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moveTo>
                    <a:pt x="67" y="21"/>
                  </a:move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moveTo>
                    <a:pt x="54" y="10"/>
                  </a:moveTo>
                  <a:cubicBezTo>
                    <a:pt x="54" y="10"/>
                    <a:pt x="54" y="10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6" y="11"/>
                    <a:pt x="57" y="12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9" y="14"/>
                    <a:pt x="60" y="15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3" y="17"/>
                    <a:pt x="64" y="18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6" y="20"/>
                    <a:pt x="66" y="20"/>
                    <a:pt x="67" y="21"/>
                  </a:cubicBezTo>
                  <a:cubicBezTo>
                    <a:pt x="62" y="17"/>
                    <a:pt x="58" y="13"/>
                    <a:pt x="54" y="10"/>
                  </a:cubicBezTo>
                  <a:moveTo>
                    <a:pt x="53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moveTo>
                    <a:pt x="53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moveTo>
                    <a:pt x="52" y="8"/>
                  </a:moveTo>
                  <a:cubicBezTo>
                    <a:pt x="52" y="8"/>
                    <a:pt x="52" y="8"/>
                    <a:pt x="52" y="9"/>
                  </a:cubicBezTo>
                  <a:cubicBezTo>
                    <a:pt x="52" y="8"/>
                    <a:pt x="52" y="8"/>
                    <a:pt x="52" y="8"/>
                  </a:cubicBezTo>
                  <a:moveTo>
                    <a:pt x="52" y="8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moveTo>
                    <a:pt x="51" y="8"/>
                  </a:moveTo>
                  <a:cubicBezTo>
                    <a:pt x="51" y="8"/>
                    <a:pt x="52" y="8"/>
                    <a:pt x="52" y="8"/>
                  </a:cubicBezTo>
                  <a:cubicBezTo>
                    <a:pt x="52" y="8"/>
                    <a:pt x="51" y="8"/>
                    <a:pt x="51" y="8"/>
                  </a:cubicBezTo>
                  <a:moveTo>
                    <a:pt x="39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1" y="1"/>
                    <a:pt x="42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3"/>
                    <a:pt x="46" y="4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5"/>
                    <a:pt x="49" y="6"/>
                    <a:pt x="50" y="7"/>
                  </a:cubicBezTo>
                  <a:cubicBezTo>
                    <a:pt x="47" y="4"/>
                    <a:pt x="43" y="2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413"/>
            <p:cNvSpPr/>
            <p:nvPr>
              <p:custDataLst>
                <p:tags r:id="rId407"/>
              </p:custDataLst>
            </p:nvPr>
          </p:nvSpPr>
          <p:spPr bwMode="auto">
            <a:xfrm>
              <a:off x="10671175" y="2284413"/>
              <a:ext cx="79375" cy="42863"/>
            </a:xfrm>
            <a:custGeom>
              <a:avLst/>
              <a:gdLst>
                <a:gd name="T0" fmla="*/ 40 w 41"/>
                <a:gd name="T1" fmla="*/ 0 h 23"/>
                <a:gd name="T2" fmla="*/ 40 w 41"/>
                <a:gd name="T3" fmla="*/ 0 h 23"/>
                <a:gd name="T4" fmla="*/ 0 w 41"/>
                <a:gd name="T5" fmla="*/ 23 h 23"/>
                <a:gd name="T6" fmla="*/ 1 w 41"/>
                <a:gd name="T7" fmla="*/ 23 h 23"/>
                <a:gd name="T8" fmla="*/ 1 w 41"/>
                <a:gd name="T9" fmla="*/ 23 h 23"/>
                <a:gd name="T10" fmla="*/ 1 w 41"/>
                <a:gd name="T11" fmla="*/ 23 h 23"/>
                <a:gd name="T12" fmla="*/ 41 w 41"/>
                <a:gd name="T13" fmla="*/ 0 h 23"/>
                <a:gd name="T14" fmla="*/ 40 w 41"/>
                <a:gd name="T15" fmla="*/ 0 h 23"/>
                <a:gd name="T16" fmla="*/ 40 w 41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414"/>
            <p:cNvSpPr/>
            <p:nvPr>
              <p:custDataLst>
                <p:tags r:id="rId408"/>
              </p:custDataLst>
            </p:nvPr>
          </p:nvSpPr>
          <p:spPr bwMode="auto">
            <a:xfrm>
              <a:off x="10674350" y="2284413"/>
              <a:ext cx="82550" cy="49213"/>
            </a:xfrm>
            <a:custGeom>
              <a:avLst/>
              <a:gdLst>
                <a:gd name="T0" fmla="*/ 40 w 44"/>
                <a:gd name="T1" fmla="*/ 0 h 26"/>
                <a:gd name="T2" fmla="*/ 40 w 44"/>
                <a:gd name="T3" fmla="*/ 0 h 26"/>
                <a:gd name="T4" fmla="*/ 0 w 44"/>
                <a:gd name="T5" fmla="*/ 23 h 26"/>
                <a:gd name="T6" fmla="*/ 0 w 44"/>
                <a:gd name="T7" fmla="*/ 23 h 26"/>
                <a:gd name="T8" fmla="*/ 1 w 44"/>
                <a:gd name="T9" fmla="*/ 24 h 26"/>
                <a:gd name="T10" fmla="*/ 4 w 44"/>
                <a:gd name="T11" fmla="*/ 26 h 26"/>
                <a:gd name="T12" fmla="*/ 44 w 44"/>
                <a:gd name="T13" fmla="*/ 2 h 26"/>
                <a:gd name="T14" fmla="*/ 40 w 44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5"/>
                    <a:pt x="3" y="25"/>
                    <a:pt x="4" y="26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415"/>
            <p:cNvSpPr/>
            <p:nvPr>
              <p:custDataLst>
                <p:tags r:id="rId409"/>
              </p:custDataLst>
            </p:nvPr>
          </p:nvSpPr>
          <p:spPr bwMode="auto">
            <a:xfrm>
              <a:off x="10680700" y="2287588"/>
              <a:ext cx="82550" cy="49213"/>
            </a:xfrm>
            <a:custGeom>
              <a:avLst/>
              <a:gdLst>
                <a:gd name="T0" fmla="*/ 40 w 43"/>
                <a:gd name="T1" fmla="*/ 0 h 26"/>
                <a:gd name="T2" fmla="*/ 40 w 43"/>
                <a:gd name="T3" fmla="*/ 0 h 26"/>
                <a:gd name="T4" fmla="*/ 0 w 43"/>
                <a:gd name="T5" fmla="*/ 24 h 26"/>
                <a:gd name="T6" fmla="*/ 3 w 43"/>
                <a:gd name="T7" fmla="*/ 26 h 26"/>
                <a:gd name="T8" fmla="*/ 43 w 43"/>
                <a:gd name="T9" fmla="*/ 3 h 26"/>
                <a:gd name="T10" fmla="*/ 40 w 43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5"/>
                    <a:pt x="3" y="26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416"/>
            <p:cNvSpPr/>
            <p:nvPr>
              <p:custDataLst>
                <p:tags r:id="rId410"/>
              </p:custDataLst>
            </p:nvPr>
          </p:nvSpPr>
          <p:spPr bwMode="auto">
            <a:xfrm>
              <a:off x="10687050" y="2293938"/>
              <a:ext cx="84138" cy="47625"/>
            </a:xfrm>
            <a:custGeom>
              <a:avLst/>
              <a:gdLst>
                <a:gd name="T0" fmla="*/ 40 w 44"/>
                <a:gd name="T1" fmla="*/ 0 h 25"/>
                <a:gd name="T2" fmla="*/ 40 w 44"/>
                <a:gd name="T3" fmla="*/ 0 h 25"/>
                <a:gd name="T4" fmla="*/ 0 w 44"/>
                <a:gd name="T5" fmla="*/ 23 h 25"/>
                <a:gd name="T6" fmla="*/ 4 w 44"/>
                <a:gd name="T7" fmla="*/ 25 h 25"/>
                <a:gd name="T8" fmla="*/ 44 w 44"/>
                <a:gd name="T9" fmla="*/ 2 h 25"/>
                <a:gd name="T10" fmla="*/ 43 w 44"/>
                <a:gd name="T11" fmla="*/ 2 h 25"/>
                <a:gd name="T12" fmla="*/ 43 w 44"/>
                <a:gd name="T13" fmla="*/ 2 h 25"/>
                <a:gd name="T14" fmla="*/ 40 w 44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3" y="25"/>
                    <a:pt x="4" y="25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417"/>
            <p:cNvSpPr/>
            <p:nvPr>
              <p:custDataLst>
                <p:tags r:id="rId411"/>
              </p:custDataLst>
            </p:nvPr>
          </p:nvSpPr>
          <p:spPr bwMode="auto">
            <a:xfrm>
              <a:off x="10694988" y="2297113"/>
              <a:ext cx="80963" cy="49213"/>
            </a:xfrm>
            <a:custGeom>
              <a:avLst/>
              <a:gdLst>
                <a:gd name="T0" fmla="*/ 40 w 43"/>
                <a:gd name="T1" fmla="*/ 0 h 26"/>
                <a:gd name="T2" fmla="*/ 0 w 43"/>
                <a:gd name="T3" fmla="*/ 23 h 26"/>
                <a:gd name="T4" fmla="*/ 3 w 43"/>
                <a:gd name="T5" fmla="*/ 26 h 26"/>
                <a:gd name="T6" fmla="*/ 43 w 43"/>
                <a:gd name="T7" fmla="*/ 3 h 26"/>
                <a:gd name="T8" fmla="*/ 43 w 43"/>
                <a:gd name="T9" fmla="*/ 3 h 26"/>
                <a:gd name="T10" fmla="*/ 43 w 43"/>
                <a:gd name="T11" fmla="*/ 3 h 26"/>
                <a:gd name="T12" fmla="*/ 42 w 43"/>
                <a:gd name="T13" fmla="*/ 2 h 26"/>
                <a:gd name="T14" fmla="*/ 42 w 43"/>
                <a:gd name="T15" fmla="*/ 2 h 26"/>
                <a:gd name="T16" fmla="*/ 42 w 43"/>
                <a:gd name="T17" fmla="*/ 2 h 26"/>
                <a:gd name="T18" fmla="*/ 42 w 43"/>
                <a:gd name="T19" fmla="*/ 2 h 26"/>
                <a:gd name="T20" fmla="*/ 42 w 43"/>
                <a:gd name="T21" fmla="*/ 2 h 26"/>
                <a:gd name="T22" fmla="*/ 42 w 43"/>
                <a:gd name="T23" fmla="*/ 2 h 26"/>
                <a:gd name="T24" fmla="*/ 42 w 43"/>
                <a:gd name="T25" fmla="*/ 2 h 26"/>
                <a:gd name="T26" fmla="*/ 42 w 43"/>
                <a:gd name="T27" fmla="*/ 2 h 26"/>
                <a:gd name="T28" fmla="*/ 41 w 43"/>
                <a:gd name="T29" fmla="*/ 2 h 26"/>
                <a:gd name="T30" fmla="*/ 41 w 43"/>
                <a:gd name="T31" fmla="*/ 2 h 26"/>
                <a:gd name="T32" fmla="*/ 41 w 43"/>
                <a:gd name="T33" fmla="*/ 1 h 26"/>
                <a:gd name="T34" fmla="*/ 41 w 43"/>
                <a:gd name="T35" fmla="*/ 1 h 26"/>
                <a:gd name="T36" fmla="*/ 41 w 43"/>
                <a:gd name="T37" fmla="*/ 1 h 26"/>
                <a:gd name="T38" fmla="*/ 41 w 43"/>
                <a:gd name="T39" fmla="*/ 1 h 26"/>
                <a:gd name="T40" fmla="*/ 41 w 43"/>
                <a:gd name="T41" fmla="*/ 1 h 26"/>
                <a:gd name="T42" fmla="*/ 41 w 43"/>
                <a:gd name="T43" fmla="*/ 1 h 26"/>
                <a:gd name="T44" fmla="*/ 41 w 43"/>
                <a:gd name="T45" fmla="*/ 1 h 26"/>
                <a:gd name="T46" fmla="*/ 41 w 43"/>
                <a:gd name="T47" fmla="*/ 1 h 26"/>
                <a:gd name="T48" fmla="*/ 40 w 43"/>
                <a:gd name="T49" fmla="*/ 1 h 26"/>
                <a:gd name="T50" fmla="*/ 40 w 43"/>
                <a:gd name="T51" fmla="*/ 1 h 26"/>
                <a:gd name="T52" fmla="*/ 40 w 43"/>
                <a:gd name="T5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5"/>
                    <a:pt x="3" y="26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418"/>
            <p:cNvSpPr/>
            <p:nvPr>
              <p:custDataLst>
                <p:tags r:id="rId412"/>
              </p:custDataLst>
            </p:nvPr>
          </p:nvSpPr>
          <p:spPr bwMode="auto">
            <a:xfrm>
              <a:off x="10699750" y="2303463"/>
              <a:ext cx="84138" cy="49213"/>
            </a:xfrm>
            <a:custGeom>
              <a:avLst/>
              <a:gdLst>
                <a:gd name="T0" fmla="*/ 40 w 44"/>
                <a:gd name="T1" fmla="*/ 0 h 26"/>
                <a:gd name="T2" fmla="*/ 40 w 44"/>
                <a:gd name="T3" fmla="*/ 0 h 26"/>
                <a:gd name="T4" fmla="*/ 0 w 44"/>
                <a:gd name="T5" fmla="*/ 23 h 26"/>
                <a:gd name="T6" fmla="*/ 4 w 44"/>
                <a:gd name="T7" fmla="*/ 26 h 26"/>
                <a:gd name="T8" fmla="*/ 44 w 44"/>
                <a:gd name="T9" fmla="*/ 3 h 26"/>
                <a:gd name="T10" fmla="*/ 40 w 4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2"/>
                    <a:pt x="42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419"/>
            <p:cNvSpPr/>
            <p:nvPr>
              <p:custDataLst>
                <p:tags r:id="rId413"/>
              </p:custDataLst>
            </p:nvPr>
          </p:nvSpPr>
          <p:spPr bwMode="auto">
            <a:xfrm>
              <a:off x="10707688" y="2308225"/>
              <a:ext cx="84138" cy="49213"/>
            </a:xfrm>
            <a:custGeom>
              <a:avLst/>
              <a:gdLst>
                <a:gd name="T0" fmla="*/ 40 w 44"/>
                <a:gd name="T1" fmla="*/ 0 h 26"/>
                <a:gd name="T2" fmla="*/ 40 w 44"/>
                <a:gd name="T3" fmla="*/ 0 h 26"/>
                <a:gd name="T4" fmla="*/ 0 w 44"/>
                <a:gd name="T5" fmla="*/ 23 h 26"/>
                <a:gd name="T6" fmla="*/ 4 w 44"/>
                <a:gd name="T7" fmla="*/ 26 h 26"/>
                <a:gd name="T8" fmla="*/ 44 w 44"/>
                <a:gd name="T9" fmla="*/ 3 h 26"/>
                <a:gd name="T10" fmla="*/ 40 w 4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3" y="25"/>
                    <a:pt x="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420"/>
            <p:cNvSpPr/>
            <p:nvPr>
              <p:custDataLst>
                <p:tags r:id="rId414"/>
              </p:custDataLst>
            </p:nvPr>
          </p:nvSpPr>
          <p:spPr bwMode="auto">
            <a:xfrm>
              <a:off x="10715625" y="2314575"/>
              <a:ext cx="82550" cy="50800"/>
            </a:xfrm>
            <a:custGeom>
              <a:avLst/>
              <a:gdLst>
                <a:gd name="T0" fmla="*/ 40 w 43"/>
                <a:gd name="T1" fmla="*/ 0 h 27"/>
                <a:gd name="T2" fmla="*/ 40 w 43"/>
                <a:gd name="T3" fmla="*/ 0 h 27"/>
                <a:gd name="T4" fmla="*/ 0 w 43"/>
                <a:gd name="T5" fmla="*/ 23 h 27"/>
                <a:gd name="T6" fmla="*/ 3 w 43"/>
                <a:gd name="T7" fmla="*/ 27 h 27"/>
                <a:gd name="T8" fmla="*/ 43 w 43"/>
                <a:gd name="T9" fmla="*/ 4 h 27"/>
                <a:gd name="T10" fmla="*/ 40 w 4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7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6"/>
                    <a:pt x="3" y="27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421"/>
            <p:cNvSpPr/>
            <p:nvPr>
              <p:custDataLst>
                <p:tags r:id="rId415"/>
              </p:custDataLst>
            </p:nvPr>
          </p:nvSpPr>
          <p:spPr bwMode="auto">
            <a:xfrm>
              <a:off x="10721975" y="2322513"/>
              <a:ext cx="82550" cy="49213"/>
            </a:xfrm>
            <a:custGeom>
              <a:avLst/>
              <a:gdLst>
                <a:gd name="T0" fmla="*/ 40 w 44"/>
                <a:gd name="T1" fmla="*/ 0 h 26"/>
                <a:gd name="T2" fmla="*/ 40 w 44"/>
                <a:gd name="T3" fmla="*/ 0 h 26"/>
                <a:gd name="T4" fmla="*/ 0 w 44"/>
                <a:gd name="T5" fmla="*/ 23 h 26"/>
                <a:gd name="T6" fmla="*/ 4 w 44"/>
                <a:gd name="T7" fmla="*/ 26 h 26"/>
                <a:gd name="T8" fmla="*/ 44 w 44"/>
                <a:gd name="T9" fmla="*/ 3 h 26"/>
                <a:gd name="T10" fmla="*/ 44 w 44"/>
                <a:gd name="T11" fmla="*/ 3 h 26"/>
                <a:gd name="T12" fmla="*/ 44 w 44"/>
                <a:gd name="T13" fmla="*/ 3 h 26"/>
                <a:gd name="T14" fmla="*/ 44 w 44"/>
                <a:gd name="T15" fmla="*/ 3 h 26"/>
                <a:gd name="T16" fmla="*/ 44 w 44"/>
                <a:gd name="T17" fmla="*/ 3 h 26"/>
                <a:gd name="T18" fmla="*/ 42 w 44"/>
                <a:gd name="T19" fmla="*/ 1 h 26"/>
                <a:gd name="T20" fmla="*/ 42 w 44"/>
                <a:gd name="T21" fmla="*/ 1 h 26"/>
                <a:gd name="T22" fmla="*/ 42 w 44"/>
                <a:gd name="T23" fmla="*/ 1 h 26"/>
                <a:gd name="T24" fmla="*/ 42 w 44"/>
                <a:gd name="T25" fmla="*/ 1 h 26"/>
                <a:gd name="T26" fmla="*/ 42 w 44"/>
                <a:gd name="T27" fmla="*/ 1 h 26"/>
                <a:gd name="T28" fmla="*/ 42 w 44"/>
                <a:gd name="T29" fmla="*/ 1 h 26"/>
                <a:gd name="T30" fmla="*/ 40 w 44"/>
                <a:gd name="T3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3" y="25"/>
                    <a:pt x="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2"/>
                    <a:pt x="42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422"/>
            <p:cNvSpPr/>
            <p:nvPr>
              <p:custDataLst>
                <p:tags r:id="rId416"/>
              </p:custDataLst>
            </p:nvPr>
          </p:nvSpPr>
          <p:spPr bwMode="auto">
            <a:xfrm>
              <a:off x="10728325" y="2327275"/>
              <a:ext cx="82550" cy="52388"/>
            </a:xfrm>
            <a:custGeom>
              <a:avLst/>
              <a:gdLst>
                <a:gd name="T0" fmla="*/ 40 w 43"/>
                <a:gd name="T1" fmla="*/ 0 h 27"/>
                <a:gd name="T2" fmla="*/ 0 w 43"/>
                <a:gd name="T3" fmla="*/ 23 h 27"/>
                <a:gd name="T4" fmla="*/ 3 w 43"/>
                <a:gd name="T5" fmla="*/ 27 h 27"/>
                <a:gd name="T6" fmla="*/ 43 w 43"/>
                <a:gd name="T7" fmla="*/ 3 h 27"/>
                <a:gd name="T8" fmla="*/ 43 w 43"/>
                <a:gd name="T9" fmla="*/ 3 h 27"/>
                <a:gd name="T10" fmla="*/ 43 w 43"/>
                <a:gd name="T11" fmla="*/ 3 h 27"/>
                <a:gd name="T12" fmla="*/ 41 w 43"/>
                <a:gd name="T13" fmla="*/ 1 h 27"/>
                <a:gd name="T14" fmla="*/ 41 w 43"/>
                <a:gd name="T15" fmla="*/ 1 h 27"/>
                <a:gd name="T16" fmla="*/ 41 w 43"/>
                <a:gd name="T17" fmla="*/ 1 h 27"/>
                <a:gd name="T18" fmla="*/ 41 w 43"/>
                <a:gd name="T19" fmla="*/ 1 h 27"/>
                <a:gd name="T20" fmla="*/ 41 w 43"/>
                <a:gd name="T21" fmla="*/ 1 h 27"/>
                <a:gd name="T22" fmla="*/ 41 w 43"/>
                <a:gd name="T23" fmla="*/ 1 h 27"/>
                <a:gd name="T24" fmla="*/ 40 w 43"/>
                <a:gd name="T25" fmla="*/ 1 h 27"/>
                <a:gd name="T26" fmla="*/ 40 w 43"/>
                <a:gd name="T27" fmla="*/ 1 h 27"/>
                <a:gd name="T28" fmla="*/ 40 w 43"/>
                <a:gd name="T29" fmla="*/ 0 h 27"/>
                <a:gd name="T30" fmla="*/ 40 w 43"/>
                <a:gd name="T31" fmla="*/ 0 h 27"/>
                <a:gd name="T32" fmla="*/ 40 w 43"/>
                <a:gd name="T33" fmla="*/ 0 h 27"/>
                <a:gd name="T34" fmla="*/ 40 w 43"/>
                <a:gd name="T35" fmla="*/ 0 h 27"/>
                <a:gd name="T36" fmla="*/ 40 w 43"/>
                <a:gd name="T37" fmla="*/ 0 h 27"/>
                <a:gd name="T38" fmla="*/ 40 w 43"/>
                <a:gd name="T39" fmla="*/ 0 h 27"/>
                <a:gd name="T40" fmla="*/ 40 w 43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5"/>
                    <a:pt x="3" y="27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3"/>
                    <a:pt x="42" y="2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423"/>
            <p:cNvSpPr/>
            <p:nvPr>
              <p:custDataLst>
                <p:tags r:id="rId417"/>
              </p:custDataLst>
            </p:nvPr>
          </p:nvSpPr>
          <p:spPr bwMode="auto">
            <a:xfrm>
              <a:off x="10734675" y="2333625"/>
              <a:ext cx="82550" cy="50800"/>
            </a:xfrm>
            <a:custGeom>
              <a:avLst/>
              <a:gdLst>
                <a:gd name="T0" fmla="*/ 40 w 43"/>
                <a:gd name="T1" fmla="*/ 0 h 27"/>
                <a:gd name="T2" fmla="*/ 0 w 43"/>
                <a:gd name="T3" fmla="*/ 24 h 27"/>
                <a:gd name="T4" fmla="*/ 3 w 43"/>
                <a:gd name="T5" fmla="*/ 27 h 27"/>
                <a:gd name="T6" fmla="*/ 43 w 43"/>
                <a:gd name="T7" fmla="*/ 4 h 27"/>
                <a:gd name="T8" fmla="*/ 42 w 43"/>
                <a:gd name="T9" fmla="*/ 3 h 27"/>
                <a:gd name="T10" fmla="*/ 42 w 43"/>
                <a:gd name="T11" fmla="*/ 3 h 27"/>
                <a:gd name="T12" fmla="*/ 40 w 43"/>
                <a:gd name="T13" fmla="*/ 1 h 27"/>
                <a:gd name="T14" fmla="*/ 40 w 43"/>
                <a:gd name="T15" fmla="*/ 1 h 27"/>
                <a:gd name="T16" fmla="*/ 40 w 43"/>
                <a:gd name="T17" fmla="*/ 0 h 27"/>
                <a:gd name="T18" fmla="*/ 40 w 43"/>
                <a:gd name="T19" fmla="*/ 0 h 27"/>
                <a:gd name="T20" fmla="*/ 40 w 43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7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6"/>
                    <a:pt x="3" y="27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1" y="2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424"/>
            <p:cNvSpPr/>
            <p:nvPr>
              <p:custDataLst>
                <p:tags r:id="rId418"/>
              </p:custDataLst>
            </p:nvPr>
          </p:nvSpPr>
          <p:spPr bwMode="auto">
            <a:xfrm>
              <a:off x="10741025" y="2341563"/>
              <a:ext cx="80963" cy="50800"/>
            </a:xfrm>
            <a:custGeom>
              <a:avLst/>
              <a:gdLst>
                <a:gd name="T0" fmla="*/ 40 w 43"/>
                <a:gd name="T1" fmla="*/ 0 h 27"/>
                <a:gd name="T2" fmla="*/ 40 w 43"/>
                <a:gd name="T3" fmla="*/ 0 h 27"/>
                <a:gd name="T4" fmla="*/ 0 w 43"/>
                <a:gd name="T5" fmla="*/ 23 h 27"/>
                <a:gd name="T6" fmla="*/ 3 w 43"/>
                <a:gd name="T7" fmla="*/ 27 h 27"/>
                <a:gd name="T8" fmla="*/ 43 w 43"/>
                <a:gd name="T9" fmla="*/ 3 h 27"/>
                <a:gd name="T10" fmla="*/ 43 w 43"/>
                <a:gd name="T11" fmla="*/ 3 h 27"/>
                <a:gd name="T12" fmla="*/ 43 w 43"/>
                <a:gd name="T13" fmla="*/ 3 h 27"/>
                <a:gd name="T14" fmla="*/ 43 w 43"/>
                <a:gd name="T15" fmla="*/ 3 h 27"/>
                <a:gd name="T16" fmla="*/ 43 w 43"/>
                <a:gd name="T17" fmla="*/ 3 h 27"/>
                <a:gd name="T18" fmla="*/ 43 w 43"/>
                <a:gd name="T19" fmla="*/ 3 h 27"/>
                <a:gd name="T20" fmla="*/ 43 w 43"/>
                <a:gd name="T21" fmla="*/ 3 h 27"/>
                <a:gd name="T22" fmla="*/ 43 w 43"/>
                <a:gd name="T23" fmla="*/ 3 h 27"/>
                <a:gd name="T24" fmla="*/ 43 w 43"/>
                <a:gd name="T25" fmla="*/ 3 h 27"/>
                <a:gd name="T26" fmla="*/ 42 w 43"/>
                <a:gd name="T27" fmla="*/ 2 h 27"/>
                <a:gd name="T28" fmla="*/ 42 w 43"/>
                <a:gd name="T29" fmla="*/ 2 h 27"/>
                <a:gd name="T30" fmla="*/ 42 w 43"/>
                <a:gd name="T31" fmla="*/ 2 h 27"/>
                <a:gd name="T32" fmla="*/ 42 w 43"/>
                <a:gd name="T33" fmla="*/ 2 h 27"/>
                <a:gd name="T34" fmla="*/ 42 w 43"/>
                <a:gd name="T35" fmla="*/ 2 h 27"/>
                <a:gd name="T36" fmla="*/ 42 w 43"/>
                <a:gd name="T37" fmla="*/ 2 h 27"/>
                <a:gd name="T38" fmla="*/ 42 w 43"/>
                <a:gd name="T39" fmla="*/ 2 h 27"/>
                <a:gd name="T40" fmla="*/ 42 w 43"/>
                <a:gd name="T41" fmla="*/ 2 h 27"/>
                <a:gd name="T42" fmla="*/ 41 w 43"/>
                <a:gd name="T43" fmla="*/ 1 h 27"/>
                <a:gd name="T44" fmla="*/ 41 w 43"/>
                <a:gd name="T45" fmla="*/ 1 h 27"/>
                <a:gd name="T46" fmla="*/ 41 w 43"/>
                <a:gd name="T47" fmla="*/ 1 h 27"/>
                <a:gd name="T48" fmla="*/ 41 w 43"/>
                <a:gd name="T49" fmla="*/ 1 h 27"/>
                <a:gd name="T50" fmla="*/ 41 w 43"/>
                <a:gd name="T51" fmla="*/ 1 h 27"/>
                <a:gd name="T52" fmla="*/ 41 w 43"/>
                <a:gd name="T53" fmla="*/ 1 h 27"/>
                <a:gd name="T54" fmla="*/ 40 w 43"/>
                <a:gd name="T5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27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5"/>
                    <a:pt x="3" y="27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425"/>
            <p:cNvSpPr/>
            <p:nvPr>
              <p:custDataLst>
                <p:tags r:id="rId419"/>
              </p:custDataLst>
            </p:nvPr>
          </p:nvSpPr>
          <p:spPr bwMode="auto">
            <a:xfrm>
              <a:off x="10745788" y="2346325"/>
              <a:ext cx="82550" cy="53975"/>
            </a:xfrm>
            <a:custGeom>
              <a:avLst/>
              <a:gdLst>
                <a:gd name="T0" fmla="*/ 40 w 43"/>
                <a:gd name="T1" fmla="*/ 0 h 28"/>
                <a:gd name="T2" fmla="*/ 0 w 43"/>
                <a:gd name="T3" fmla="*/ 24 h 28"/>
                <a:gd name="T4" fmla="*/ 3 w 43"/>
                <a:gd name="T5" fmla="*/ 28 h 28"/>
                <a:gd name="T6" fmla="*/ 43 w 43"/>
                <a:gd name="T7" fmla="*/ 4 h 28"/>
                <a:gd name="T8" fmla="*/ 40 w 43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6"/>
                    <a:pt x="3" y="28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1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426"/>
            <p:cNvSpPr/>
            <p:nvPr>
              <p:custDataLst>
                <p:tags r:id="rId420"/>
              </p:custDataLst>
            </p:nvPr>
          </p:nvSpPr>
          <p:spPr bwMode="auto">
            <a:xfrm>
              <a:off x="10752138" y="2354263"/>
              <a:ext cx="84138" cy="53975"/>
            </a:xfrm>
            <a:custGeom>
              <a:avLst/>
              <a:gdLst>
                <a:gd name="T0" fmla="*/ 40 w 44"/>
                <a:gd name="T1" fmla="*/ 0 h 28"/>
                <a:gd name="T2" fmla="*/ 0 w 44"/>
                <a:gd name="T3" fmla="*/ 24 h 28"/>
                <a:gd name="T4" fmla="*/ 3 w 44"/>
                <a:gd name="T5" fmla="*/ 26 h 28"/>
                <a:gd name="T6" fmla="*/ 3 w 44"/>
                <a:gd name="T7" fmla="*/ 26 h 28"/>
                <a:gd name="T8" fmla="*/ 3 w 44"/>
                <a:gd name="T9" fmla="*/ 27 h 28"/>
                <a:gd name="T10" fmla="*/ 4 w 44"/>
                <a:gd name="T11" fmla="*/ 28 h 28"/>
                <a:gd name="T12" fmla="*/ 4 w 44"/>
                <a:gd name="T13" fmla="*/ 28 h 28"/>
                <a:gd name="T14" fmla="*/ 4 w 44"/>
                <a:gd name="T15" fmla="*/ 28 h 28"/>
                <a:gd name="T16" fmla="*/ 44 w 44"/>
                <a:gd name="T17" fmla="*/ 5 h 28"/>
                <a:gd name="T18" fmla="*/ 40 w 44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8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5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3"/>
                    <a:pt x="42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427"/>
            <p:cNvSpPr/>
            <p:nvPr>
              <p:custDataLst>
                <p:tags r:id="rId421"/>
              </p:custDataLst>
            </p:nvPr>
          </p:nvSpPr>
          <p:spPr bwMode="auto">
            <a:xfrm>
              <a:off x="10760075" y="2363788"/>
              <a:ext cx="85725" cy="57150"/>
            </a:xfrm>
            <a:custGeom>
              <a:avLst/>
              <a:gdLst>
                <a:gd name="T0" fmla="*/ 40 w 45"/>
                <a:gd name="T1" fmla="*/ 0 h 30"/>
                <a:gd name="T2" fmla="*/ 0 w 45"/>
                <a:gd name="T3" fmla="*/ 23 h 30"/>
                <a:gd name="T4" fmla="*/ 0 w 45"/>
                <a:gd name="T5" fmla="*/ 23 h 30"/>
                <a:gd name="T6" fmla="*/ 0 w 45"/>
                <a:gd name="T7" fmla="*/ 23 h 30"/>
                <a:gd name="T8" fmla="*/ 0 w 45"/>
                <a:gd name="T9" fmla="*/ 23 h 30"/>
                <a:gd name="T10" fmla="*/ 0 w 45"/>
                <a:gd name="T11" fmla="*/ 24 h 30"/>
                <a:gd name="T12" fmla="*/ 3 w 45"/>
                <a:gd name="T13" fmla="*/ 27 h 30"/>
                <a:gd name="T14" fmla="*/ 3 w 45"/>
                <a:gd name="T15" fmla="*/ 27 h 30"/>
                <a:gd name="T16" fmla="*/ 3 w 45"/>
                <a:gd name="T17" fmla="*/ 28 h 30"/>
                <a:gd name="T18" fmla="*/ 5 w 45"/>
                <a:gd name="T19" fmla="*/ 30 h 30"/>
                <a:gd name="T20" fmla="*/ 5 w 45"/>
                <a:gd name="T21" fmla="*/ 30 h 30"/>
                <a:gd name="T22" fmla="*/ 45 w 45"/>
                <a:gd name="T23" fmla="*/ 7 h 30"/>
                <a:gd name="T24" fmla="*/ 40 w 45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30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4"/>
                    <a:pt x="41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428"/>
            <p:cNvSpPr/>
            <p:nvPr>
              <p:custDataLst>
                <p:tags r:id="rId422"/>
              </p:custDataLst>
            </p:nvPr>
          </p:nvSpPr>
          <p:spPr bwMode="auto">
            <a:xfrm>
              <a:off x="10769600" y="2376488"/>
              <a:ext cx="87313" cy="63500"/>
            </a:xfrm>
            <a:custGeom>
              <a:avLst/>
              <a:gdLst>
                <a:gd name="T0" fmla="*/ 40 w 46"/>
                <a:gd name="T1" fmla="*/ 0 h 33"/>
                <a:gd name="T2" fmla="*/ 0 w 46"/>
                <a:gd name="T3" fmla="*/ 23 h 33"/>
                <a:gd name="T4" fmla="*/ 0 w 46"/>
                <a:gd name="T5" fmla="*/ 24 h 33"/>
                <a:gd name="T6" fmla="*/ 0 w 46"/>
                <a:gd name="T7" fmla="*/ 24 h 33"/>
                <a:gd name="T8" fmla="*/ 0 w 46"/>
                <a:gd name="T9" fmla="*/ 24 h 33"/>
                <a:gd name="T10" fmla="*/ 1 w 46"/>
                <a:gd name="T11" fmla="*/ 24 h 33"/>
                <a:gd name="T12" fmla="*/ 1 w 46"/>
                <a:gd name="T13" fmla="*/ 24 h 33"/>
                <a:gd name="T14" fmla="*/ 5 w 46"/>
                <a:gd name="T15" fmla="*/ 31 h 33"/>
                <a:gd name="T16" fmla="*/ 5 w 46"/>
                <a:gd name="T17" fmla="*/ 31 h 33"/>
                <a:gd name="T18" fmla="*/ 5 w 46"/>
                <a:gd name="T19" fmla="*/ 32 h 33"/>
                <a:gd name="T20" fmla="*/ 6 w 46"/>
                <a:gd name="T21" fmla="*/ 33 h 33"/>
                <a:gd name="T22" fmla="*/ 46 w 46"/>
                <a:gd name="T23" fmla="*/ 10 h 33"/>
                <a:gd name="T24" fmla="*/ 45 w 46"/>
                <a:gd name="T25" fmla="*/ 9 h 33"/>
                <a:gd name="T26" fmla="*/ 45 w 46"/>
                <a:gd name="T27" fmla="*/ 9 h 33"/>
                <a:gd name="T28" fmla="*/ 40 w 46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3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7"/>
                    <a:pt x="4" y="29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2"/>
                    <a:pt x="5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3" y="6"/>
                    <a:pt x="42" y="3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429"/>
            <p:cNvSpPr/>
            <p:nvPr>
              <p:custDataLst>
                <p:tags r:id="rId423"/>
              </p:custDataLst>
            </p:nvPr>
          </p:nvSpPr>
          <p:spPr bwMode="auto">
            <a:xfrm>
              <a:off x="10780713" y="2395538"/>
              <a:ext cx="84138" cy="57150"/>
            </a:xfrm>
            <a:custGeom>
              <a:avLst/>
              <a:gdLst>
                <a:gd name="T0" fmla="*/ 40 w 44"/>
                <a:gd name="T1" fmla="*/ 0 h 30"/>
                <a:gd name="T2" fmla="*/ 40 w 44"/>
                <a:gd name="T3" fmla="*/ 0 h 30"/>
                <a:gd name="T4" fmla="*/ 0 w 44"/>
                <a:gd name="T5" fmla="*/ 23 h 30"/>
                <a:gd name="T6" fmla="*/ 1 w 44"/>
                <a:gd name="T7" fmla="*/ 24 h 30"/>
                <a:gd name="T8" fmla="*/ 1 w 44"/>
                <a:gd name="T9" fmla="*/ 24 h 30"/>
                <a:gd name="T10" fmla="*/ 1 w 44"/>
                <a:gd name="T11" fmla="*/ 25 h 30"/>
                <a:gd name="T12" fmla="*/ 1 w 44"/>
                <a:gd name="T13" fmla="*/ 25 h 30"/>
                <a:gd name="T14" fmla="*/ 1 w 44"/>
                <a:gd name="T15" fmla="*/ 25 h 30"/>
                <a:gd name="T16" fmla="*/ 2 w 44"/>
                <a:gd name="T17" fmla="*/ 27 h 30"/>
                <a:gd name="T18" fmla="*/ 2 w 44"/>
                <a:gd name="T19" fmla="*/ 27 h 30"/>
                <a:gd name="T20" fmla="*/ 3 w 44"/>
                <a:gd name="T21" fmla="*/ 27 h 30"/>
                <a:gd name="T22" fmla="*/ 3 w 44"/>
                <a:gd name="T23" fmla="*/ 27 h 30"/>
                <a:gd name="T24" fmla="*/ 3 w 44"/>
                <a:gd name="T25" fmla="*/ 28 h 30"/>
                <a:gd name="T26" fmla="*/ 3 w 44"/>
                <a:gd name="T27" fmla="*/ 28 h 30"/>
                <a:gd name="T28" fmla="*/ 4 w 44"/>
                <a:gd name="T29" fmla="*/ 30 h 30"/>
                <a:gd name="T30" fmla="*/ 4 w 44"/>
                <a:gd name="T31" fmla="*/ 30 h 30"/>
                <a:gd name="T32" fmla="*/ 4 w 44"/>
                <a:gd name="T33" fmla="*/ 30 h 30"/>
                <a:gd name="T34" fmla="*/ 44 w 44"/>
                <a:gd name="T35" fmla="*/ 7 h 30"/>
                <a:gd name="T36" fmla="*/ 40 w 44"/>
                <a:gd name="T37" fmla="*/ 0 h 30"/>
                <a:gd name="T38" fmla="*/ 40 w 44"/>
                <a:gd name="T39" fmla="*/ 0 h 30"/>
                <a:gd name="T40" fmla="*/ 40 w 44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0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5"/>
                    <a:pt x="42" y="2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430"/>
            <p:cNvSpPr/>
            <p:nvPr>
              <p:custDataLst>
                <p:tags r:id="rId424"/>
              </p:custDataLst>
            </p:nvPr>
          </p:nvSpPr>
          <p:spPr bwMode="auto">
            <a:xfrm>
              <a:off x="10788650" y="2409825"/>
              <a:ext cx="79375" cy="50800"/>
            </a:xfrm>
            <a:custGeom>
              <a:avLst/>
              <a:gdLst>
                <a:gd name="T0" fmla="*/ 40 w 42"/>
                <a:gd name="T1" fmla="*/ 0 h 27"/>
                <a:gd name="T2" fmla="*/ 0 w 42"/>
                <a:gd name="T3" fmla="*/ 23 h 27"/>
                <a:gd name="T4" fmla="*/ 0 w 42"/>
                <a:gd name="T5" fmla="*/ 23 h 27"/>
                <a:gd name="T6" fmla="*/ 0 w 42"/>
                <a:gd name="T7" fmla="*/ 23 h 27"/>
                <a:gd name="T8" fmla="*/ 2 w 42"/>
                <a:gd name="T9" fmla="*/ 27 h 27"/>
                <a:gd name="T10" fmla="*/ 2 w 42"/>
                <a:gd name="T11" fmla="*/ 27 h 27"/>
                <a:gd name="T12" fmla="*/ 2 w 42"/>
                <a:gd name="T13" fmla="*/ 27 h 27"/>
                <a:gd name="T14" fmla="*/ 2 w 42"/>
                <a:gd name="T15" fmla="*/ 27 h 27"/>
                <a:gd name="T16" fmla="*/ 42 w 42"/>
                <a:gd name="T17" fmla="*/ 4 h 27"/>
                <a:gd name="T18" fmla="*/ 40 w 42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3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431"/>
            <p:cNvSpPr/>
            <p:nvPr>
              <p:custDataLst>
                <p:tags r:id="rId425"/>
              </p:custDataLst>
            </p:nvPr>
          </p:nvSpPr>
          <p:spPr bwMode="auto">
            <a:xfrm>
              <a:off x="10791825" y="2417763"/>
              <a:ext cx="79375" cy="50800"/>
            </a:xfrm>
            <a:custGeom>
              <a:avLst/>
              <a:gdLst>
                <a:gd name="T0" fmla="*/ 40 w 42"/>
                <a:gd name="T1" fmla="*/ 0 h 27"/>
                <a:gd name="T2" fmla="*/ 0 w 42"/>
                <a:gd name="T3" fmla="*/ 23 h 27"/>
                <a:gd name="T4" fmla="*/ 0 w 42"/>
                <a:gd name="T5" fmla="*/ 23 h 27"/>
                <a:gd name="T6" fmla="*/ 2 w 42"/>
                <a:gd name="T7" fmla="*/ 26 h 27"/>
                <a:gd name="T8" fmla="*/ 2 w 42"/>
                <a:gd name="T9" fmla="*/ 26 h 27"/>
                <a:gd name="T10" fmla="*/ 2 w 42"/>
                <a:gd name="T11" fmla="*/ 26 h 27"/>
                <a:gd name="T12" fmla="*/ 2 w 42"/>
                <a:gd name="T13" fmla="*/ 27 h 27"/>
                <a:gd name="T14" fmla="*/ 2 w 42"/>
                <a:gd name="T15" fmla="*/ 27 h 27"/>
                <a:gd name="T16" fmla="*/ 2 w 42"/>
                <a:gd name="T17" fmla="*/ 27 h 27"/>
                <a:gd name="T18" fmla="*/ 2 w 42"/>
                <a:gd name="T19" fmla="*/ 27 h 27"/>
                <a:gd name="T20" fmla="*/ 2 w 42"/>
                <a:gd name="T21" fmla="*/ 27 h 27"/>
                <a:gd name="T22" fmla="*/ 2 w 42"/>
                <a:gd name="T23" fmla="*/ 27 h 27"/>
                <a:gd name="T24" fmla="*/ 42 w 42"/>
                <a:gd name="T25" fmla="*/ 4 h 27"/>
                <a:gd name="T26" fmla="*/ 40 w 42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3"/>
                    <a:pt x="41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432"/>
            <p:cNvSpPr/>
            <p:nvPr>
              <p:custDataLst>
                <p:tags r:id="rId426"/>
              </p:custDataLst>
            </p:nvPr>
          </p:nvSpPr>
          <p:spPr bwMode="auto">
            <a:xfrm>
              <a:off x="10795000" y="2424113"/>
              <a:ext cx="80963" cy="52388"/>
            </a:xfrm>
            <a:custGeom>
              <a:avLst/>
              <a:gdLst>
                <a:gd name="T0" fmla="*/ 40 w 42"/>
                <a:gd name="T1" fmla="*/ 0 h 27"/>
                <a:gd name="T2" fmla="*/ 0 w 42"/>
                <a:gd name="T3" fmla="*/ 23 h 27"/>
                <a:gd name="T4" fmla="*/ 0 w 42"/>
                <a:gd name="T5" fmla="*/ 23 h 27"/>
                <a:gd name="T6" fmla="*/ 2 w 42"/>
                <a:gd name="T7" fmla="*/ 26 h 27"/>
                <a:gd name="T8" fmla="*/ 2 w 42"/>
                <a:gd name="T9" fmla="*/ 27 h 27"/>
                <a:gd name="T10" fmla="*/ 42 w 42"/>
                <a:gd name="T11" fmla="*/ 4 h 27"/>
                <a:gd name="T12" fmla="*/ 40 w 4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3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433"/>
            <p:cNvSpPr/>
            <p:nvPr>
              <p:custDataLst>
                <p:tags r:id="rId427"/>
              </p:custDataLst>
            </p:nvPr>
          </p:nvSpPr>
          <p:spPr bwMode="auto">
            <a:xfrm>
              <a:off x="10799763" y="2432050"/>
              <a:ext cx="77788" cy="52388"/>
            </a:xfrm>
            <a:custGeom>
              <a:avLst/>
              <a:gdLst>
                <a:gd name="T0" fmla="*/ 40 w 41"/>
                <a:gd name="T1" fmla="*/ 0 h 27"/>
                <a:gd name="T2" fmla="*/ 0 w 41"/>
                <a:gd name="T3" fmla="*/ 23 h 27"/>
                <a:gd name="T4" fmla="*/ 0 w 41"/>
                <a:gd name="T5" fmla="*/ 24 h 27"/>
                <a:gd name="T6" fmla="*/ 1 w 41"/>
                <a:gd name="T7" fmla="*/ 27 h 27"/>
                <a:gd name="T8" fmla="*/ 1 w 41"/>
                <a:gd name="T9" fmla="*/ 27 h 27"/>
                <a:gd name="T10" fmla="*/ 1 w 41"/>
                <a:gd name="T11" fmla="*/ 27 h 27"/>
                <a:gd name="T12" fmla="*/ 41 w 41"/>
                <a:gd name="T13" fmla="*/ 4 h 27"/>
                <a:gd name="T14" fmla="*/ 40 w 4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434"/>
            <p:cNvSpPr/>
            <p:nvPr>
              <p:custDataLst>
                <p:tags r:id="rId428"/>
              </p:custDataLst>
            </p:nvPr>
          </p:nvSpPr>
          <p:spPr bwMode="auto">
            <a:xfrm>
              <a:off x="10801350" y="2439988"/>
              <a:ext cx="79375" cy="50800"/>
            </a:xfrm>
            <a:custGeom>
              <a:avLst/>
              <a:gdLst>
                <a:gd name="T0" fmla="*/ 40 w 42"/>
                <a:gd name="T1" fmla="*/ 0 h 27"/>
                <a:gd name="T2" fmla="*/ 0 w 42"/>
                <a:gd name="T3" fmla="*/ 23 h 27"/>
                <a:gd name="T4" fmla="*/ 0 w 42"/>
                <a:gd name="T5" fmla="*/ 23 h 27"/>
                <a:gd name="T6" fmla="*/ 2 w 42"/>
                <a:gd name="T7" fmla="*/ 27 h 27"/>
                <a:gd name="T8" fmla="*/ 2 w 42"/>
                <a:gd name="T9" fmla="*/ 27 h 27"/>
                <a:gd name="T10" fmla="*/ 2 w 42"/>
                <a:gd name="T11" fmla="*/ 27 h 27"/>
                <a:gd name="T12" fmla="*/ 42 w 42"/>
                <a:gd name="T13" fmla="*/ 3 h 27"/>
                <a:gd name="T14" fmla="*/ 40 w 4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435"/>
            <p:cNvSpPr/>
            <p:nvPr>
              <p:custDataLst>
                <p:tags r:id="rId429"/>
              </p:custDataLst>
            </p:nvPr>
          </p:nvSpPr>
          <p:spPr bwMode="auto">
            <a:xfrm>
              <a:off x="10804525" y="2446338"/>
              <a:ext cx="79375" cy="50800"/>
            </a:xfrm>
            <a:custGeom>
              <a:avLst/>
              <a:gdLst>
                <a:gd name="T0" fmla="*/ 40 w 41"/>
                <a:gd name="T1" fmla="*/ 0 h 27"/>
                <a:gd name="T2" fmla="*/ 0 w 41"/>
                <a:gd name="T3" fmla="*/ 24 h 27"/>
                <a:gd name="T4" fmla="*/ 0 w 41"/>
                <a:gd name="T5" fmla="*/ 24 h 27"/>
                <a:gd name="T6" fmla="*/ 0 w 41"/>
                <a:gd name="T7" fmla="*/ 25 h 27"/>
                <a:gd name="T8" fmla="*/ 1 w 41"/>
                <a:gd name="T9" fmla="*/ 27 h 27"/>
                <a:gd name="T10" fmla="*/ 41 w 41"/>
                <a:gd name="T11" fmla="*/ 4 h 27"/>
                <a:gd name="T12" fmla="*/ 40 w 41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7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3"/>
                    <a:pt x="40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436"/>
            <p:cNvSpPr/>
            <p:nvPr>
              <p:custDataLst>
                <p:tags r:id="rId430"/>
              </p:custDataLst>
            </p:nvPr>
          </p:nvSpPr>
          <p:spPr bwMode="auto">
            <a:xfrm>
              <a:off x="10807700" y="2452688"/>
              <a:ext cx="79375" cy="52388"/>
            </a:xfrm>
            <a:custGeom>
              <a:avLst/>
              <a:gdLst>
                <a:gd name="T0" fmla="*/ 40 w 42"/>
                <a:gd name="T1" fmla="*/ 0 h 27"/>
                <a:gd name="T2" fmla="*/ 0 w 42"/>
                <a:gd name="T3" fmla="*/ 23 h 27"/>
                <a:gd name="T4" fmla="*/ 1 w 42"/>
                <a:gd name="T5" fmla="*/ 26 h 27"/>
                <a:gd name="T6" fmla="*/ 1 w 42"/>
                <a:gd name="T7" fmla="*/ 26 h 27"/>
                <a:gd name="T8" fmla="*/ 1 w 42"/>
                <a:gd name="T9" fmla="*/ 26 h 27"/>
                <a:gd name="T10" fmla="*/ 2 w 42"/>
                <a:gd name="T11" fmla="*/ 27 h 27"/>
                <a:gd name="T12" fmla="*/ 2 w 42"/>
                <a:gd name="T13" fmla="*/ 27 h 27"/>
                <a:gd name="T14" fmla="*/ 2 w 42"/>
                <a:gd name="T15" fmla="*/ 27 h 27"/>
                <a:gd name="T16" fmla="*/ 42 w 42"/>
                <a:gd name="T17" fmla="*/ 4 h 27"/>
                <a:gd name="T18" fmla="*/ 40 w 42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3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437"/>
            <p:cNvSpPr/>
            <p:nvPr>
              <p:custDataLst>
                <p:tags r:id="rId431"/>
              </p:custDataLst>
            </p:nvPr>
          </p:nvSpPr>
          <p:spPr bwMode="auto">
            <a:xfrm>
              <a:off x="10810875" y="2460625"/>
              <a:ext cx="77788" cy="52388"/>
            </a:xfrm>
            <a:custGeom>
              <a:avLst/>
              <a:gdLst>
                <a:gd name="T0" fmla="*/ 40 w 41"/>
                <a:gd name="T1" fmla="*/ 0 h 27"/>
                <a:gd name="T2" fmla="*/ 0 w 41"/>
                <a:gd name="T3" fmla="*/ 23 h 27"/>
                <a:gd name="T4" fmla="*/ 0 w 41"/>
                <a:gd name="T5" fmla="*/ 23 h 27"/>
                <a:gd name="T6" fmla="*/ 0 w 41"/>
                <a:gd name="T7" fmla="*/ 24 h 27"/>
                <a:gd name="T8" fmla="*/ 1 w 41"/>
                <a:gd name="T9" fmla="*/ 27 h 27"/>
                <a:gd name="T10" fmla="*/ 41 w 41"/>
                <a:gd name="T11" fmla="*/ 4 h 27"/>
                <a:gd name="T12" fmla="*/ 40 w 41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1" y="26"/>
                    <a:pt x="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3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438"/>
            <p:cNvSpPr/>
            <p:nvPr>
              <p:custDataLst>
                <p:tags r:id="rId432"/>
              </p:custDataLst>
            </p:nvPr>
          </p:nvSpPr>
          <p:spPr bwMode="auto">
            <a:xfrm>
              <a:off x="10812463" y="2468563"/>
              <a:ext cx="77788" cy="50800"/>
            </a:xfrm>
            <a:custGeom>
              <a:avLst/>
              <a:gdLst>
                <a:gd name="T0" fmla="*/ 40 w 41"/>
                <a:gd name="T1" fmla="*/ 0 h 27"/>
                <a:gd name="T2" fmla="*/ 0 w 41"/>
                <a:gd name="T3" fmla="*/ 23 h 27"/>
                <a:gd name="T4" fmla="*/ 0 w 41"/>
                <a:gd name="T5" fmla="*/ 24 h 27"/>
                <a:gd name="T6" fmla="*/ 1 w 41"/>
                <a:gd name="T7" fmla="*/ 26 h 27"/>
                <a:gd name="T8" fmla="*/ 1 w 41"/>
                <a:gd name="T9" fmla="*/ 26 h 27"/>
                <a:gd name="T10" fmla="*/ 1 w 41"/>
                <a:gd name="T11" fmla="*/ 27 h 27"/>
                <a:gd name="T12" fmla="*/ 1 w 41"/>
                <a:gd name="T13" fmla="*/ 27 h 27"/>
                <a:gd name="T14" fmla="*/ 41 w 41"/>
                <a:gd name="T15" fmla="*/ 4 h 27"/>
                <a:gd name="T16" fmla="*/ 40 w 41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3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439"/>
            <p:cNvSpPr/>
            <p:nvPr>
              <p:custDataLst>
                <p:tags r:id="rId433"/>
              </p:custDataLst>
            </p:nvPr>
          </p:nvSpPr>
          <p:spPr bwMode="auto">
            <a:xfrm>
              <a:off x="10814050" y="2476500"/>
              <a:ext cx="79375" cy="50800"/>
            </a:xfrm>
            <a:custGeom>
              <a:avLst/>
              <a:gdLst>
                <a:gd name="T0" fmla="*/ 40 w 41"/>
                <a:gd name="T1" fmla="*/ 0 h 27"/>
                <a:gd name="T2" fmla="*/ 0 w 41"/>
                <a:gd name="T3" fmla="*/ 23 h 27"/>
                <a:gd name="T4" fmla="*/ 1 w 41"/>
                <a:gd name="T5" fmla="*/ 27 h 27"/>
                <a:gd name="T6" fmla="*/ 41 w 41"/>
                <a:gd name="T7" fmla="*/ 4 h 27"/>
                <a:gd name="T8" fmla="*/ 40 w 4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6"/>
                    <a:pt x="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3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440"/>
            <p:cNvSpPr/>
            <p:nvPr>
              <p:custDataLst>
                <p:tags r:id="rId434"/>
              </p:custDataLst>
            </p:nvPr>
          </p:nvSpPr>
          <p:spPr bwMode="auto">
            <a:xfrm>
              <a:off x="10817225" y="2484438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3 h 26"/>
                <a:gd name="T4" fmla="*/ 0 w 41"/>
                <a:gd name="T5" fmla="*/ 24 h 26"/>
                <a:gd name="T6" fmla="*/ 1 w 41"/>
                <a:gd name="T7" fmla="*/ 26 h 26"/>
                <a:gd name="T8" fmla="*/ 1 w 41"/>
                <a:gd name="T9" fmla="*/ 26 h 26"/>
                <a:gd name="T10" fmla="*/ 1 w 41"/>
                <a:gd name="T11" fmla="*/ 26 h 26"/>
                <a:gd name="T12" fmla="*/ 41 w 41"/>
                <a:gd name="T13" fmla="*/ 3 h 26"/>
                <a:gd name="T14" fmla="*/ 40 w 41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441"/>
            <p:cNvSpPr>
              <a:spLocks noEditPoints="1"/>
            </p:cNvSpPr>
            <p:nvPr>
              <p:custDataLst>
                <p:tags r:id="rId435"/>
              </p:custDataLst>
            </p:nvPr>
          </p:nvSpPr>
          <p:spPr bwMode="auto">
            <a:xfrm>
              <a:off x="10956925" y="2671763"/>
              <a:ext cx="157163" cy="252413"/>
            </a:xfrm>
            <a:custGeom>
              <a:avLst/>
              <a:gdLst>
                <a:gd name="T0" fmla="*/ 32 w 82"/>
                <a:gd name="T1" fmla="*/ 129 h 132"/>
                <a:gd name="T2" fmla="*/ 32 w 82"/>
                <a:gd name="T3" fmla="*/ 129 h 132"/>
                <a:gd name="T4" fmla="*/ 32 w 82"/>
                <a:gd name="T5" fmla="*/ 129 h 132"/>
                <a:gd name="T6" fmla="*/ 32 w 82"/>
                <a:gd name="T7" fmla="*/ 128 h 132"/>
                <a:gd name="T8" fmla="*/ 34 w 82"/>
                <a:gd name="T9" fmla="*/ 127 h 132"/>
                <a:gd name="T10" fmla="*/ 34 w 82"/>
                <a:gd name="T11" fmla="*/ 127 h 132"/>
                <a:gd name="T12" fmla="*/ 40 w 82"/>
                <a:gd name="T13" fmla="*/ 114 h 132"/>
                <a:gd name="T14" fmla="*/ 40 w 82"/>
                <a:gd name="T15" fmla="*/ 115 h 132"/>
                <a:gd name="T16" fmla="*/ 40 w 82"/>
                <a:gd name="T17" fmla="*/ 116 h 132"/>
                <a:gd name="T18" fmla="*/ 39 w 82"/>
                <a:gd name="T19" fmla="*/ 117 h 132"/>
                <a:gd name="T20" fmla="*/ 39 w 82"/>
                <a:gd name="T21" fmla="*/ 117 h 132"/>
                <a:gd name="T22" fmla="*/ 39 w 82"/>
                <a:gd name="T23" fmla="*/ 118 h 132"/>
                <a:gd name="T24" fmla="*/ 34 w 82"/>
                <a:gd name="T25" fmla="*/ 127 h 132"/>
                <a:gd name="T26" fmla="*/ 39 w 82"/>
                <a:gd name="T27" fmla="*/ 118 h 132"/>
                <a:gd name="T28" fmla="*/ 41 w 82"/>
                <a:gd name="T29" fmla="*/ 112 h 132"/>
                <a:gd name="T30" fmla="*/ 42 w 82"/>
                <a:gd name="T31" fmla="*/ 100 h 132"/>
                <a:gd name="T32" fmla="*/ 42 w 82"/>
                <a:gd name="T33" fmla="*/ 101 h 132"/>
                <a:gd name="T34" fmla="*/ 42 w 82"/>
                <a:gd name="T35" fmla="*/ 102 h 132"/>
                <a:gd name="T36" fmla="*/ 42 w 82"/>
                <a:gd name="T37" fmla="*/ 103 h 132"/>
                <a:gd name="T38" fmla="*/ 41 w 82"/>
                <a:gd name="T39" fmla="*/ 111 h 132"/>
                <a:gd name="T40" fmla="*/ 42 w 82"/>
                <a:gd name="T41" fmla="*/ 105 h 132"/>
                <a:gd name="T42" fmla="*/ 42 w 82"/>
                <a:gd name="T43" fmla="*/ 100 h 132"/>
                <a:gd name="T44" fmla="*/ 42 w 82"/>
                <a:gd name="T45" fmla="*/ 93 h 132"/>
                <a:gd name="T46" fmla="*/ 42 w 82"/>
                <a:gd name="T47" fmla="*/ 92 h 132"/>
                <a:gd name="T48" fmla="*/ 41 w 82"/>
                <a:gd name="T49" fmla="*/ 91 h 132"/>
                <a:gd name="T50" fmla="*/ 41 w 82"/>
                <a:gd name="T51" fmla="*/ 86 h 132"/>
                <a:gd name="T52" fmla="*/ 82 w 82"/>
                <a:gd name="T53" fmla="*/ 77 h 132"/>
                <a:gd name="T54" fmla="*/ 81 w 82"/>
                <a:gd name="T55" fmla="*/ 84 h 132"/>
                <a:gd name="T56" fmla="*/ 78 w 82"/>
                <a:gd name="T57" fmla="*/ 96 h 132"/>
                <a:gd name="T58" fmla="*/ 77 w 82"/>
                <a:gd name="T59" fmla="*/ 98 h 132"/>
                <a:gd name="T60" fmla="*/ 76 w 82"/>
                <a:gd name="T61" fmla="*/ 101 h 132"/>
                <a:gd name="T62" fmla="*/ 75 w 82"/>
                <a:gd name="T63" fmla="*/ 102 h 132"/>
                <a:gd name="T64" fmla="*/ 75 w 82"/>
                <a:gd name="T65" fmla="*/ 102 h 132"/>
                <a:gd name="T66" fmla="*/ 67 w 82"/>
                <a:gd name="T67" fmla="*/ 109 h 132"/>
                <a:gd name="T68" fmla="*/ 27 w 82"/>
                <a:gd name="T69" fmla="*/ 132 h 132"/>
                <a:gd name="T70" fmla="*/ 40 w 82"/>
                <a:gd name="T71" fmla="*/ 82 h 132"/>
                <a:gd name="T72" fmla="*/ 38 w 82"/>
                <a:gd name="T73" fmla="*/ 75 h 132"/>
                <a:gd name="T74" fmla="*/ 82 w 82"/>
                <a:gd name="T75" fmla="*/ 70 h 132"/>
                <a:gd name="T76" fmla="*/ 36 w 82"/>
                <a:gd name="T77" fmla="*/ 70 h 132"/>
                <a:gd name="T78" fmla="*/ 35 w 82"/>
                <a:gd name="T79" fmla="*/ 66 h 132"/>
                <a:gd name="T80" fmla="*/ 32 w 82"/>
                <a:gd name="T81" fmla="*/ 60 h 132"/>
                <a:gd name="T82" fmla="*/ 29 w 82"/>
                <a:gd name="T83" fmla="*/ 54 h 132"/>
                <a:gd name="T84" fmla="*/ 27 w 82"/>
                <a:gd name="T85" fmla="*/ 50 h 132"/>
                <a:gd name="T86" fmla="*/ 75 w 82"/>
                <a:gd name="T87" fmla="*/ 44 h 132"/>
                <a:gd name="T88" fmla="*/ 73 w 82"/>
                <a:gd name="T89" fmla="*/ 39 h 132"/>
                <a:gd name="T90" fmla="*/ 71 w 82"/>
                <a:gd name="T91" fmla="*/ 34 h 132"/>
                <a:gd name="T92" fmla="*/ 27 w 82"/>
                <a:gd name="T93" fmla="*/ 49 h 132"/>
                <a:gd name="T94" fmla="*/ 19 w 82"/>
                <a:gd name="T95" fmla="*/ 38 h 132"/>
                <a:gd name="T96" fmla="*/ 15 w 82"/>
                <a:gd name="T97" fmla="*/ 32 h 132"/>
                <a:gd name="T98" fmla="*/ 9 w 82"/>
                <a:gd name="T99" fmla="*/ 26 h 132"/>
                <a:gd name="T100" fmla="*/ 4 w 82"/>
                <a:gd name="T101" fmla="*/ 21 h 132"/>
                <a:gd name="T102" fmla="*/ 46 w 82"/>
                <a:gd name="T10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32">
                  <a:moveTo>
                    <a:pt x="32" y="129"/>
                  </a:move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moveTo>
                    <a:pt x="32" y="129"/>
                  </a:move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moveTo>
                    <a:pt x="32" y="129"/>
                  </a:move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moveTo>
                    <a:pt x="32" y="129"/>
                  </a:move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moveTo>
                    <a:pt x="32" y="129"/>
                  </a:move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moveTo>
                    <a:pt x="32" y="128"/>
                  </a:moveTo>
                  <a:cubicBezTo>
                    <a:pt x="32" y="128"/>
                    <a:pt x="32" y="129"/>
                    <a:pt x="32" y="129"/>
                  </a:cubicBezTo>
                  <a:cubicBezTo>
                    <a:pt x="32" y="129"/>
                    <a:pt x="32" y="128"/>
                    <a:pt x="32" y="128"/>
                  </a:cubicBezTo>
                  <a:moveTo>
                    <a:pt x="33" y="128"/>
                  </a:moveTo>
                  <a:cubicBezTo>
                    <a:pt x="33" y="128"/>
                    <a:pt x="32" y="128"/>
                    <a:pt x="32" y="128"/>
                  </a:cubicBezTo>
                  <a:cubicBezTo>
                    <a:pt x="32" y="128"/>
                    <a:pt x="33" y="128"/>
                    <a:pt x="33" y="128"/>
                  </a:cubicBezTo>
                  <a:moveTo>
                    <a:pt x="33" y="128"/>
                  </a:move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moveTo>
                    <a:pt x="34" y="127"/>
                  </a:moveTo>
                  <a:cubicBezTo>
                    <a:pt x="33" y="127"/>
                    <a:pt x="33" y="128"/>
                    <a:pt x="33" y="128"/>
                  </a:cubicBezTo>
                  <a:cubicBezTo>
                    <a:pt x="33" y="128"/>
                    <a:pt x="33" y="127"/>
                    <a:pt x="34" y="127"/>
                  </a:cubicBezTo>
                  <a:moveTo>
                    <a:pt x="34" y="127"/>
                  </a:moveTo>
                  <a:cubicBezTo>
                    <a:pt x="34" y="127"/>
                    <a:pt x="34" y="127"/>
                    <a:pt x="34" y="127"/>
                  </a:cubicBezTo>
                  <a:cubicBezTo>
                    <a:pt x="34" y="127"/>
                    <a:pt x="34" y="127"/>
                    <a:pt x="34" y="127"/>
                  </a:cubicBezTo>
                  <a:moveTo>
                    <a:pt x="41" y="112"/>
                  </a:moveTo>
                  <a:cubicBezTo>
                    <a:pt x="41" y="112"/>
                    <a:pt x="41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40" y="116"/>
                    <a:pt x="40" y="117"/>
                  </a:cubicBezTo>
                  <a:cubicBezTo>
                    <a:pt x="40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7" y="122"/>
                    <a:pt x="36" y="125"/>
                    <a:pt x="34" y="127"/>
                  </a:cubicBezTo>
                  <a:cubicBezTo>
                    <a:pt x="35" y="126"/>
                    <a:pt x="35" y="125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7" y="123"/>
                    <a:pt x="37" y="122"/>
                    <a:pt x="38" y="120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20"/>
                    <a:pt x="39" y="119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7"/>
                    <a:pt x="40" y="116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4"/>
                    <a:pt x="41" y="113"/>
                    <a:pt x="41" y="112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2"/>
                    <a:pt x="41" y="112"/>
                  </a:cubicBezTo>
                  <a:moveTo>
                    <a:pt x="41" y="111"/>
                  </a:move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1" y="111"/>
                    <a:pt x="41" y="111"/>
                  </a:cubicBezTo>
                  <a:moveTo>
                    <a:pt x="42" y="100"/>
                  </a:move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2" y="101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2" y="103"/>
                    <a:pt x="42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1" y="108"/>
                    <a:pt x="41" y="111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09"/>
                    <a:pt x="41" y="108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7"/>
                    <a:pt x="42" y="106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104"/>
                    <a:pt x="42" y="104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2"/>
                    <a:pt x="42" y="101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moveTo>
                    <a:pt x="42" y="99"/>
                  </a:moveTo>
                  <a:cubicBezTo>
                    <a:pt x="42" y="99"/>
                    <a:pt x="42" y="99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99"/>
                    <a:pt x="42" y="99"/>
                  </a:cubicBezTo>
                  <a:moveTo>
                    <a:pt x="42" y="93"/>
                  </a:moveTo>
                  <a:cubicBezTo>
                    <a:pt x="42" y="94"/>
                    <a:pt x="42" y="95"/>
                    <a:pt x="42" y="96"/>
                  </a:cubicBezTo>
                  <a:cubicBezTo>
                    <a:pt x="42" y="96"/>
                    <a:pt x="42" y="96"/>
                    <a:pt x="42" y="95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5"/>
                    <a:pt x="42" y="94"/>
                    <a:pt x="42" y="93"/>
                  </a:cubicBezTo>
                  <a:moveTo>
                    <a:pt x="42" y="92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moveTo>
                    <a:pt x="41" y="91"/>
                  </a:moveTo>
                  <a:cubicBezTo>
                    <a:pt x="41" y="91"/>
                    <a:pt x="41" y="91"/>
                    <a:pt x="42" y="92"/>
                  </a:cubicBezTo>
                  <a:cubicBezTo>
                    <a:pt x="41" y="91"/>
                    <a:pt x="41" y="91"/>
                    <a:pt x="41" y="91"/>
                  </a:cubicBezTo>
                  <a:moveTo>
                    <a:pt x="40" y="85"/>
                  </a:moveTo>
                  <a:cubicBezTo>
                    <a:pt x="41" y="87"/>
                    <a:pt x="41" y="88"/>
                    <a:pt x="41" y="90"/>
                  </a:cubicBezTo>
                  <a:cubicBezTo>
                    <a:pt x="41" y="90"/>
                    <a:pt x="41" y="89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7"/>
                    <a:pt x="41" y="86"/>
                    <a:pt x="41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1" y="85"/>
                    <a:pt x="41" y="85"/>
                    <a:pt x="40" y="85"/>
                  </a:cubicBezTo>
                  <a:moveTo>
                    <a:pt x="82" y="77"/>
                  </a:move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8"/>
                    <a:pt x="82" y="79"/>
                    <a:pt x="82" y="80"/>
                  </a:cubicBezTo>
                  <a:cubicBezTo>
                    <a:pt x="82" y="80"/>
                    <a:pt x="82" y="81"/>
                    <a:pt x="82" y="82"/>
                  </a:cubicBezTo>
                  <a:cubicBezTo>
                    <a:pt x="82" y="83"/>
                    <a:pt x="82" y="83"/>
                    <a:pt x="81" y="84"/>
                  </a:cubicBezTo>
                  <a:cubicBezTo>
                    <a:pt x="81" y="85"/>
                    <a:pt x="81" y="86"/>
                    <a:pt x="81" y="87"/>
                  </a:cubicBezTo>
                  <a:cubicBezTo>
                    <a:pt x="81" y="88"/>
                    <a:pt x="81" y="88"/>
                    <a:pt x="81" y="89"/>
                  </a:cubicBezTo>
                  <a:cubicBezTo>
                    <a:pt x="80" y="90"/>
                    <a:pt x="80" y="91"/>
                    <a:pt x="80" y="92"/>
                  </a:cubicBezTo>
                  <a:cubicBezTo>
                    <a:pt x="80" y="93"/>
                    <a:pt x="79" y="93"/>
                    <a:pt x="79" y="94"/>
                  </a:cubicBezTo>
                  <a:cubicBezTo>
                    <a:pt x="79" y="95"/>
                    <a:pt x="79" y="95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7" y="98"/>
                  </a:cubicBezTo>
                  <a:cubicBezTo>
                    <a:pt x="77" y="99"/>
                    <a:pt x="76" y="100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5" y="101"/>
                  </a:cubicBezTo>
                  <a:cubicBezTo>
                    <a:pt x="75" y="101"/>
                    <a:pt x="75" y="101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3" y="105"/>
                    <a:pt x="70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76" y="104"/>
                    <a:pt x="82" y="93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moveTo>
                    <a:pt x="38" y="75"/>
                  </a:moveTo>
                  <a:cubicBezTo>
                    <a:pt x="39" y="77"/>
                    <a:pt x="39" y="80"/>
                    <a:pt x="40" y="82"/>
                  </a:cubicBezTo>
                  <a:cubicBezTo>
                    <a:pt x="40" y="81"/>
                    <a:pt x="40" y="81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79"/>
                    <a:pt x="39" y="78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7"/>
                    <a:pt x="38" y="76"/>
                    <a:pt x="38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75"/>
                    <a:pt x="38" y="75"/>
                    <a:pt x="38" y="75"/>
                  </a:cubicBezTo>
                  <a:moveTo>
                    <a:pt x="82" y="70"/>
                  </a:moveTo>
                  <a:cubicBezTo>
                    <a:pt x="82" y="70"/>
                    <a:pt x="82" y="70"/>
                    <a:pt x="82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70"/>
                    <a:pt x="82" y="70"/>
                    <a:pt x="82" y="70"/>
                  </a:cubicBezTo>
                  <a:moveTo>
                    <a:pt x="36" y="69"/>
                  </a:moveTo>
                  <a:cubicBezTo>
                    <a:pt x="36" y="69"/>
                    <a:pt x="36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69"/>
                    <a:pt x="36" y="69"/>
                    <a:pt x="36" y="69"/>
                  </a:cubicBezTo>
                  <a:moveTo>
                    <a:pt x="35" y="66"/>
                  </a:moveTo>
                  <a:cubicBezTo>
                    <a:pt x="35" y="66"/>
                    <a:pt x="35" y="66"/>
                    <a:pt x="35" y="67"/>
                  </a:cubicBezTo>
                  <a:cubicBezTo>
                    <a:pt x="35" y="66"/>
                    <a:pt x="35" y="66"/>
                    <a:pt x="35" y="66"/>
                  </a:cubicBezTo>
                  <a:moveTo>
                    <a:pt x="31" y="58"/>
                  </a:moveTo>
                  <a:cubicBezTo>
                    <a:pt x="32" y="60"/>
                    <a:pt x="33" y="61"/>
                    <a:pt x="34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1"/>
                    <a:pt x="32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2" y="59"/>
                    <a:pt x="31" y="58"/>
                  </a:cubicBezTo>
                  <a:moveTo>
                    <a:pt x="27" y="51"/>
                  </a:moveTo>
                  <a:cubicBezTo>
                    <a:pt x="28" y="52"/>
                    <a:pt x="29" y="54"/>
                    <a:pt x="30" y="56"/>
                  </a:cubicBezTo>
                  <a:cubicBezTo>
                    <a:pt x="30" y="55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3"/>
                    <a:pt x="28" y="52"/>
                    <a:pt x="27" y="51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27" y="49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49"/>
                  </a:cubicBezTo>
                  <a:moveTo>
                    <a:pt x="75" y="44"/>
                  </a:move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moveTo>
                    <a:pt x="73" y="39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moveTo>
                    <a:pt x="71" y="34"/>
                  </a:move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moveTo>
                    <a:pt x="9" y="26"/>
                  </a:moveTo>
                  <a:cubicBezTo>
                    <a:pt x="16" y="33"/>
                    <a:pt x="22" y="4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47"/>
                    <a:pt x="24" y="45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1" y="41"/>
                    <a:pt x="20" y="39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7"/>
                    <a:pt x="18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2"/>
                    <a:pt x="13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29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7"/>
                    <a:pt x="10" y="27"/>
                    <a:pt x="9" y="26"/>
                  </a:cubicBezTo>
                  <a:moveTo>
                    <a:pt x="0" y="18"/>
                  </a:moveTo>
                  <a:cubicBezTo>
                    <a:pt x="3" y="20"/>
                    <a:pt x="6" y="22"/>
                    <a:pt x="8" y="25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2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0" y="18"/>
                    <a:pt x="0" y="18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442"/>
            <p:cNvSpPr/>
            <p:nvPr>
              <p:custDataLst>
                <p:tags r:id="rId436"/>
              </p:custDataLst>
            </p:nvPr>
          </p:nvSpPr>
          <p:spPr bwMode="auto">
            <a:xfrm>
              <a:off x="10956925" y="2660650"/>
              <a:ext cx="79375" cy="47625"/>
            </a:xfrm>
            <a:custGeom>
              <a:avLst/>
              <a:gdLst>
                <a:gd name="T0" fmla="*/ 40 w 41"/>
                <a:gd name="T1" fmla="*/ 0 h 25"/>
                <a:gd name="T2" fmla="*/ 0 w 41"/>
                <a:gd name="T3" fmla="*/ 24 h 25"/>
                <a:gd name="T4" fmla="*/ 0 w 41"/>
                <a:gd name="T5" fmla="*/ 24 h 25"/>
                <a:gd name="T6" fmla="*/ 1 w 41"/>
                <a:gd name="T7" fmla="*/ 25 h 25"/>
                <a:gd name="T8" fmla="*/ 1 w 41"/>
                <a:gd name="T9" fmla="*/ 25 h 25"/>
                <a:gd name="T10" fmla="*/ 1 w 41"/>
                <a:gd name="T11" fmla="*/ 25 h 25"/>
                <a:gd name="T12" fmla="*/ 41 w 41"/>
                <a:gd name="T13" fmla="*/ 1 h 25"/>
                <a:gd name="T14" fmla="*/ 40 w 4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5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443"/>
            <p:cNvSpPr/>
            <p:nvPr>
              <p:custDataLst>
                <p:tags r:id="rId437"/>
              </p:custDataLst>
            </p:nvPr>
          </p:nvSpPr>
          <p:spPr bwMode="auto">
            <a:xfrm>
              <a:off x="10960100" y="2662238"/>
              <a:ext cx="80963" cy="49213"/>
            </a:xfrm>
            <a:custGeom>
              <a:avLst/>
              <a:gdLst>
                <a:gd name="T0" fmla="*/ 40 w 43"/>
                <a:gd name="T1" fmla="*/ 0 h 26"/>
                <a:gd name="T2" fmla="*/ 0 w 43"/>
                <a:gd name="T3" fmla="*/ 24 h 26"/>
                <a:gd name="T4" fmla="*/ 0 w 43"/>
                <a:gd name="T5" fmla="*/ 24 h 26"/>
                <a:gd name="T6" fmla="*/ 3 w 43"/>
                <a:gd name="T7" fmla="*/ 26 h 26"/>
                <a:gd name="T8" fmla="*/ 3 w 43"/>
                <a:gd name="T9" fmla="*/ 26 h 26"/>
                <a:gd name="T10" fmla="*/ 3 w 43"/>
                <a:gd name="T11" fmla="*/ 26 h 26"/>
                <a:gd name="T12" fmla="*/ 43 w 43"/>
                <a:gd name="T13" fmla="*/ 3 h 26"/>
                <a:gd name="T14" fmla="*/ 40 w 43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6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5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444"/>
            <p:cNvSpPr/>
            <p:nvPr>
              <p:custDataLst>
                <p:tags r:id="rId438"/>
              </p:custDataLst>
            </p:nvPr>
          </p:nvSpPr>
          <p:spPr bwMode="auto">
            <a:xfrm>
              <a:off x="10964863" y="2668588"/>
              <a:ext cx="80963" cy="47625"/>
            </a:xfrm>
            <a:custGeom>
              <a:avLst/>
              <a:gdLst>
                <a:gd name="T0" fmla="*/ 40 w 42"/>
                <a:gd name="T1" fmla="*/ 0 h 25"/>
                <a:gd name="T2" fmla="*/ 0 w 42"/>
                <a:gd name="T3" fmla="*/ 23 h 25"/>
                <a:gd name="T4" fmla="*/ 0 w 42"/>
                <a:gd name="T5" fmla="*/ 23 h 25"/>
                <a:gd name="T6" fmla="*/ 2 w 42"/>
                <a:gd name="T7" fmla="*/ 25 h 25"/>
                <a:gd name="T8" fmla="*/ 2 w 42"/>
                <a:gd name="T9" fmla="*/ 25 h 25"/>
                <a:gd name="T10" fmla="*/ 2 w 42"/>
                <a:gd name="T11" fmla="*/ 25 h 25"/>
                <a:gd name="T12" fmla="*/ 42 w 42"/>
                <a:gd name="T13" fmla="*/ 2 h 25"/>
                <a:gd name="T14" fmla="*/ 42 w 42"/>
                <a:gd name="T15" fmla="*/ 2 h 25"/>
                <a:gd name="T16" fmla="*/ 42 w 42"/>
                <a:gd name="T17" fmla="*/ 2 h 25"/>
                <a:gd name="T18" fmla="*/ 40 w 42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445"/>
            <p:cNvSpPr/>
            <p:nvPr>
              <p:custDataLst>
                <p:tags r:id="rId439"/>
              </p:custDataLst>
            </p:nvPr>
          </p:nvSpPr>
          <p:spPr bwMode="auto">
            <a:xfrm>
              <a:off x="10969625" y="2671763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0 w 42"/>
                <a:gd name="T7" fmla="*/ 23 h 25"/>
                <a:gd name="T8" fmla="*/ 2 w 42"/>
                <a:gd name="T9" fmla="*/ 25 h 25"/>
                <a:gd name="T10" fmla="*/ 2 w 42"/>
                <a:gd name="T11" fmla="*/ 25 h 25"/>
                <a:gd name="T12" fmla="*/ 42 w 42"/>
                <a:gd name="T13" fmla="*/ 2 h 25"/>
                <a:gd name="T14" fmla="*/ 40 w 42"/>
                <a:gd name="T15" fmla="*/ 0 h 25"/>
                <a:gd name="T16" fmla="*/ 40 w 42"/>
                <a:gd name="T17" fmla="*/ 0 h 25"/>
                <a:gd name="T18" fmla="*/ 40 w 42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1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446"/>
            <p:cNvSpPr/>
            <p:nvPr>
              <p:custDataLst>
                <p:tags r:id="rId440"/>
              </p:custDataLst>
            </p:nvPr>
          </p:nvSpPr>
          <p:spPr bwMode="auto">
            <a:xfrm>
              <a:off x="10972800" y="2676525"/>
              <a:ext cx="79375" cy="49213"/>
            </a:xfrm>
            <a:custGeom>
              <a:avLst/>
              <a:gdLst>
                <a:gd name="T0" fmla="*/ 40 w 42"/>
                <a:gd name="T1" fmla="*/ 0 h 26"/>
                <a:gd name="T2" fmla="*/ 0 w 42"/>
                <a:gd name="T3" fmla="*/ 23 h 26"/>
                <a:gd name="T4" fmla="*/ 1 w 42"/>
                <a:gd name="T5" fmla="*/ 24 h 26"/>
                <a:gd name="T6" fmla="*/ 3 w 42"/>
                <a:gd name="T7" fmla="*/ 26 h 26"/>
                <a:gd name="T8" fmla="*/ 3 w 42"/>
                <a:gd name="T9" fmla="*/ 26 h 26"/>
                <a:gd name="T10" fmla="*/ 3 w 42"/>
                <a:gd name="T11" fmla="*/ 26 h 26"/>
                <a:gd name="T12" fmla="*/ 42 w 42"/>
                <a:gd name="T13" fmla="*/ 2 h 26"/>
                <a:gd name="T14" fmla="*/ 40 w 42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447"/>
            <p:cNvSpPr/>
            <p:nvPr>
              <p:custDataLst>
                <p:tags r:id="rId441"/>
              </p:custDataLst>
            </p:nvPr>
          </p:nvSpPr>
          <p:spPr bwMode="auto">
            <a:xfrm>
              <a:off x="10979150" y="2679700"/>
              <a:ext cx="79375" cy="49213"/>
            </a:xfrm>
            <a:custGeom>
              <a:avLst/>
              <a:gdLst>
                <a:gd name="T0" fmla="*/ 39 w 42"/>
                <a:gd name="T1" fmla="*/ 0 h 26"/>
                <a:gd name="T2" fmla="*/ 0 w 42"/>
                <a:gd name="T3" fmla="*/ 24 h 26"/>
                <a:gd name="T4" fmla="*/ 0 w 42"/>
                <a:gd name="T5" fmla="*/ 24 h 26"/>
                <a:gd name="T6" fmla="*/ 2 w 42"/>
                <a:gd name="T7" fmla="*/ 26 h 26"/>
                <a:gd name="T8" fmla="*/ 2 w 42"/>
                <a:gd name="T9" fmla="*/ 26 h 26"/>
                <a:gd name="T10" fmla="*/ 2 w 42"/>
                <a:gd name="T11" fmla="*/ 26 h 26"/>
                <a:gd name="T12" fmla="*/ 42 w 42"/>
                <a:gd name="T13" fmla="*/ 3 h 26"/>
                <a:gd name="T14" fmla="*/ 39 w 42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6">
                  <a:moveTo>
                    <a:pt x="39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0" y="1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448"/>
            <p:cNvSpPr/>
            <p:nvPr>
              <p:custDataLst>
                <p:tags r:id="rId442"/>
              </p:custDataLst>
            </p:nvPr>
          </p:nvSpPr>
          <p:spPr bwMode="auto">
            <a:xfrm>
              <a:off x="10982325" y="2686050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0 w 42"/>
                <a:gd name="T3" fmla="*/ 23 h 25"/>
                <a:gd name="T4" fmla="*/ 0 w 42"/>
                <a:gd name="T5" fmla="*/ 23 h 25"/>
                <a:gd name="T6" fmla="*/ 2 w 42"/>
                <a:gd name="T7" fmla="*/ 25 h 25"/>
                <a:gd name="T8" fmla="*/ 2 w 42"/>
                <a:gd name="T9" fmla="*/ 25 h 25"/>
                <a:gd name="T10" fmla="*/ 2 w 42"/>
                <a:gd name="T11" fmla="*/ 25 h 25"/>
                <a:gd name="T12" fmla="*/ 42 w 42"/>
                <a:gd name="T13" fmla="*/ 2 h 25"/>
                <a:gd name="T14" fmla="*/ 40 w 42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449"/>
            <p:cNvSpPr/>
            <p:nvPr>
              <p:custDataLst>
                <p:tags r:id="rId443"/>
              </p:custDataLst>
            </p:nvPr>
          </p:nvSpPr>
          <p:spPr bwMode="auto">
            <a:xfrm>
              <a:off x="10985500" y="2689225"/>
              <a:ext cx="80963" cy="49213"/>
            </a:xfrm>
            <a:custGeom>
              <a:avLst/>
              <a:gdLst>
                <a:gd name="T0" fmla="*/ 40 w 42"/>
                <a:gd name="T1" fmla="*/ 0 h 26"/>
                <a:gd name="T2" fmla="*/ 0 w 42"/>
                <a:gd name="T3" fmla="*/ 23 h 26"/>
                <a:gd name="T4" fmla="*/ 0 w 42"/>
                <a:gd name="T5" fmla="*/ 23 h 26"/>
                <a:gd name="T6" fmla="*/ 2 w 42"/>
                <a:gd name="T7" fmla="*/ 26 h 26"/>
                <a:gd name="T8" fmla="*/ 2 w 42"/>
                <a:gd name="T9" fmla="*/ 26 h 26"/>
                <a:gd name="T10" fmla="*/ 2 w 42"/>
                <a:gd name="T11" fmla="*/ 26 h 26"/>
                <a:gd name="T12" fmla="*/ 42 w 42"/>
                <a:gd name="T13" fmla="*/ 3 h 26"/>
                <a:gd name="T14" fmla="*/ 40 w 42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450"/>
            <p:cNvSpPr/>
            <p:nvPr>
              <p:custDataLst>
                <p:tags r:id="rId444"/>
              </p:custDataLst>
            </p:nvPr>
          </p:nvSpPr>
          <p:spPr bwMode="auto">
            <a:xfrm>
              <a:off x="10990263" y="2695575"/>
              <a:ext cx="79375" cy="49213"/>
            </a:xfrm>
            <a:custGeom>
              <a:avLst/>
              <a:gdLst>
                <a:gd name="T0" fmla="*/ 40 w 42"/>
                <a:gd name="T1" fmla="*/ 0 h 26"/>
                <a:gd name="T2" fmla="*/ 0 w 42"/>
                <a:gd name="T3" fmla="*/ 23 h 26"/>
                <a:gd name="T4" fmla="*/ 0 w 42"/>
                <a:gd name="T5" fmla="*/ 23 h 26"/>
                <a:gd name="T6" fmla="*/ 2 w 42"/>
                <a:gd name="T7" fmla="*/ 26 h 26"/>
                <a:gd name="T8" fmla="*/ 2 w 42"/>
                <a:gd name="T9" fmla="*/ 26 h 26"/>
                <a:gd name="T10" fmla="*/ 2 w 42"/>
                <a:gd name="T11" fmla="*/ 26 h 26"/>
                <a:gd name="T12" fmla="*/ 42 w 42"/>
                <a:gd name="T13" fmla="*/ 3 h 26"/>
                <a:gd name="T14" fmla="*/ 40 w 42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451"/>
            <p:cNvSpPr/>
            <p:nvPr>
              <p:custDataLst>
                <p:tags r:id="rId445"/>
              </p:custDataLst>
            </p:nvPr>
          </p:nvSpPr>
          <p:spPr bwMode="auto">
            <a:xfrm>
              <a:off x="10993438" y="2700338"/>
              <a:ext cx="82550" cy="52388"/>
            </a:xfrm>
            <a:custGeom>
              <a:avLst/>
              <a:gdLst>
                <a:gd name="T0" fmla="*/ 40 w 43"/>
                <a:gd name="T1" fmla="*/ 0 h 27"/>
                <a:gd name="T2" fmla="*/ 0 w 43"/>
                <a:gd name="T3" fmla="*/ 23 h 27"/>
                <a:gd name="T4" fmla="*/ 0 w 43"/>
                <a:gd name="T5" fmla="*/ 23 h 27"/>
                <a:gd name="T6" fmla="*/ 3 w 43"/>
                <a:gd name="T7" fmla="*/ 27 h 27"/>
                <a:gd name="T8" fmla="*/ 3 w 43"/>
                <a:gd name="T9" fmla="*/ 27 h 27"/>
                <a:gd name="T10" fmla="*/ 3 w 43"/>
                <a:gd name="T11" fmla="*/ 27 h 27"/>
                <a:gd name="T12" fmla="*/ 43 w 43"/>
                <a:gd name="T13" fmla="*/ 4 h 27"/>
                <a:gd name="T14" fmla="*/ 40 w 43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7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452"/>
            <p:cNvSpPr/>
            <p:nvPr>
              <p:custDataLst>
                <p:tags r:id="rId446"/>
              </p:custDataLst>
            </p:nvPr>
          </p:nvSpPr>
          <p:spPr bwMode="auto">
            <a:xfrm>
              <a:off x="10999788" y="2708275"/>
              <a:ext cx="84138" cy="57150"/>
            </a:xfrm>
            <a:custGeom>
              <a:avLst/>
              <a:gdLst>
                <a:gd name="T0" fmla="*/ 40 w 44"/>
                <a:gd name="T1" fmla="*/ 0 h 30"/>
                <a:gd name="T2" fmla="*/ 0 w 44"/>
                <a:gd name="T3" fmla="*/ 23 h 30"/>
                <a:gd name="T4" fmla="*/ 0 w 44"/>
                <a:gd name="T5" fmla="*/ 23 h 30"/>
                <a:gd name="T6" fmla="*/ 5 w 44"/>
                <a:gd name="T7" fmla="*/ 30 h 30"/>
                <a:gd name="T8" fmla="*/ 5 w 44"/>
                <a:gd name="T9" fmla="*/ 30 h 30"/>
                <a:gd name="T10" fmla="*/ 5 w 44"/>
                <a:gd name="T11" fmla="*/ 30 h 30"/>
                <a:gd name="T12" fmla="*/ 44 w 44"/>
                <a:gd name="T13" fmla="*/ 7 h 30"/>
                <a:gd name="T14" fmla="*/ 40 w 44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0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6"/>
                    <a:pt x="3" y="28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5"/>
                    <a:pt x="42" y="2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453"/>
            <p:cNvSpPr/>
            <p:nvPr>
              <p:custDataLst>
                <p:tags r:id="rId447"/>
              </p:custDataLst>
            </p:nvPr>
          </p:nvSpPr>
          <p:spPr bwMode="auto">
            <a:xfrm>
              <a:off x="11009313" y="2720975"/>
              <a:ext cx="79375" cy="53975"/>
            </a:xfrm>
            <a:custGeom>
              <a:avLst/>
              <a:gdLst>
                <a:gd name="T0" fmla="*/ 39 w 42"/>
                <a:gd name="T1" fmla="*/ 0 h 28"/>
                <a:gd name="T2" fmla="*/ 0 w 42"/>
                <a:gd name="T3" fmla="*/ 23 h 28"/>
                <a:gd name="T4" fmla="*/ 0 w 42"/>
                <a:gd name="T5" fmla="*/ 23 h 28"/>
                <a:gd name="T6" fmla="*/ 0 w 42"/>
                <a:gd name="T7" fmla="*/ 23 h 28"/>
                <a:gd name="T8" fmla="*/ 0 w 42"/>
                <a:gd name="T9" fmla="*/ 23 h 28"/>
                <a:gd name="T10" fmla="*/ 0 w 42"/>
                <a:gd name="T11" fmla="*/ 24 h 28"/>
                <a:gd name="T12" fmla="*/ 0 w 42"/>
                <a:gd name="T13" fmla="*/ 24 h 28"/>
                <a:gd name="T14" fmla="*/ 0 w 42"/>
                <a:gd name="T15" fmla="*/ 24 h 28"/>
                <a:gd name="T16" fmla="*/ 0 w 42"/>
                <a:gd name="T17" fmla="*/ 25 h 28"/>
                <a:gd name="T18" fmla="*/ 2 w 42"/>
                <a:gd name="T19" fmla="*/ 28 h 28"/>
                <a:gd name="T20" fmla="*/ 2 w 42"/>
                <a:gd name="T21" fmla="*/ 28 h 28"/>
                <a:gd name="T22" fmla="*/ 2 w 42"/>
                <a:gd name="T23" fmla="*/ 28 h 28"/>
                <a:gd name="T24" fmla="*/ 42 w 42"/>
                <a:gd name="T25" fmla="*/ 5 h 28"/>
                <a:gd name="T26" fmla="*/ 39 w 4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28">
                  <a:moveTo>
                    <a:pt x="39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2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3"/>
                    <a:pt x="40" y="2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454"/>
            <p:cNvSpPr/>
            <p:nvPr>
              <p:custDataLst>
                <p:tags r:id="rId448"/>
              </p:custDataLst>
            </p:nvPr>
          </p:nvSpPr>
          <p:spPr bwMode="auto">
            <a:xfrm>
              <a:off x="11012488" y="2730500"/>
              <a:ext cx="80963" cy="50800"/>
            </a:xfrm>
            <a:custGeom>
              <a:avLst/>
              <a:gdLst>
                <a:gd name="T0" fmla="*/ 40 w 42"/>
                <a:gd name="T1" fmla="*/ 0 h 26"/>
                <a:gd name="T2" fmla="*/ 0 w 42"/>
                <a:gd name="T3" fmla="*/ 23 h 26"/>
                <a:gd name="T4" fmla="*/ 0 w 42"/>
                <a:gd name="T5" fmla="*/ 23 h 26"/>
                <a:gd name="T6" fmla="*/ 1 w 42"/>
                <a:gd name="T7" fmla="*/ 25 h 26"/>
                <a:gd name="T8" fmla="*/ 2 w 42"/>
                <a:gd name="T9" fmla="*/ 26 h 26"/>
                <a:gd name="T10" fmla="*/ 42 w 42"/>
                <a:gd name="T11" fmla="*/ 3 h 26"/>
                <a:gd name="T12" fmla="*/ 42 w 42"/>
                <a:gd name="T13" fmla="*/ 3 h 26"/>
                <a:gd name="T14" fmla="*/ 42 w 42"/>
                <a:gd name="T15" fmla="*/ 3 h 26"/>
                <a:gd name="T16" fmla="*/ 40 w 42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4"/>
                    <a:pt x="1" y="25"/>
                  </a:cubicBezTo>
                  <a:cubicBezTo>
                    <a:pt x="1" y="25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455"/>
            <p:cNvSpPr/>
            <p:nvPr>
              <p:custDataLst>
                <p:tags r:id="rId449"/>
              </p:custDataLst>
            </p:nvPr>
          </p:nvSpPr>
          <p:spPr bwMode="auto">
            <a:xfrm>
              <a:off x="11017250" y="2736850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0 w 41"/>
                <a:gd name="T7" fmla="*/ 24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3 h 26"/>
                <a:gd name="T16" fmla="*/ 40 w 41"/>
                <a:gd name="T17" fmla="*/ 0 h 26"/>
                <a:gd name="T18" fmla="*/ 40 w 41"/>
                <a:gd name="T19" fmla="*/ 0 h 26"/>
                <a:gd name="T20" fmla="*/ 40 w 41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456"/>
            <p:cNvSpPr/>
            <p:nvPr>
              <p:custDataLst>
                <p:tags r:id="rId450"/>
              </p:custDataLst>
            </p:nvPr>
          </p:nvSpPr>
          <p:spPr bwMode="auto">
            <a:xfrm>
              <a:off x="11018838" y="2743200"/>
              <a:ext cx="77788" cy="47625"/>
            </a:xfrm>
            <a:custGeom>
              <a:avLst/>
              <a:gdLst>
                <a:gd name="T0" fmla="*/ 40 w 41"/>
                <a:gd name="T1" fmla="*/ 0 h 25"/>
                <a:gd name="T2" fmla="*/ 0 w 41"/>
                <a:gd name="T3" fmla="*/ 23 h 25"/>
                <a:gd name="T4" fmla="*/ 0 w 41"/>
                <a:gd name="T5" fmla="*/ 23 h 25"/>
                <a:gd name="T6" fmla="*/ 1 w 41"/>
                <a:gd name="T7" fmla="*/ 25 h 25"/>
                <a:gd name="T8" fmla="*/ 1 w 41"/>
                <a:gd name="T9" fmla="*/ 25 h 25"/>
                <a:gd name="T10" fmla="*/ 1 w 41"/>
                <a:gd name="T11" fmla="*/ 25 h 25"/>
                <a:gd name="T12" fmla="*/ 41 w 41"/>
                <a:gd name="T13" fmla="*/ 2 h 25"/>
                <a:gd name="T14" fmla="*/ 41 w 41"/>
                <a:gd name="T15" fmla="*/ 2 h 25"/>
                <a:gd name="T16" fmla="*/ 41 w 41"/>
                <a:gd name="T17" fmla="*/ 2 h 25"/>
                <a:gd name="T18" fmla="*/ 40 w 41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457"/>
            <p:cNvSpPr/>
            <p:nvPr>
              <p:custDataLst>
                <p:tags r:id="rId451"/>
              </p:custDataLst>
            </p:nvPr>
          </p:nvSpPr>
          <p:spPr bwMode="auto">
            <a:xfrm>
              <a:off x="11020425" y="2746375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0 w 41"/>
                <a:gd name="T7" fmla="*/ 23 h 26"/>
                <a:gd name="T8" fmla="*/ 1 w 41"/>
                <a:gd name="T9" fmla="*/ 24 h 26"/>
                <a:gd name="T10" fmla="*/ 1 w 41"/>
                <a:gd name="T11" fmla="*/ 26 h 26"/>
                <a:gd name="T12" fmla="*/ 41 w 41"/>
                <a:gd name="T13" fmla="*/ 3 h 26"/>
                <a:gd name="T14" fmla="*/ 40 w 41"/>
                <a:gd name="T15" fmla="*/ 0 h 26"/>
                <a:gd name="T16" fmla="*/ 40 w 41"/>
                <a:gd name="T17" fmla="*/ 0 h 26"/>
                <a:gd name="T18" fmla="*/ 40 w 41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1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458"/>
            <p:cNvSpPr/>
            <p:nvPr>
              <p:custDataLst>
                <p:tags r:id="rId452"/>
              </p:custDataLst>
            </p:nvPr>
          </p:nvSpPr>
          <p:spPr bwMode="auto">
            <a:xfrm>
              <a:off x="11022013" y="2752725"/>
              <a:ext cx="77788" cy="47625"/>
            </a:xfrm>
            <a:custGeom>
              <a:avLst/>
              <a:gdLst>
                <a:gd name="T0" fmla="*/ 40 w 41"/>
                <a:gd name="T1" fmla="*/ 0 h 25"/>
                <a:gd name="T2" fmla="*/ 0 w 41"/>
                <a:gd name="T3" fmla="*/ 23 h 25"/>
                <a:gd name="T4" fmla="*/ 1 w 41"/>
                <a:gd name="T5" fmla="*/ 24 h 25"/>
                <a:gd name="T6" fmla="*/ 1 w 41"/>
                <a:gd name="T7" fmla="*/ 25 h 25"/>
                <a:gd name="T8" fmla="*/ 1 w 41"/>
                <a:gd name="T9" fmla="*/ 25 h 25"/>
                <a:gd name="T10" fmla="*/ 41 w 41"/>
                <a:gd name="T11" fmla="*/ 2 h 25"/>
                <a:gd name="T12" fmla="*/ 41 w 41"/>
                <a:gd name="T13" fmla="*/ 2 h 25"/>
                <a:gd name="T14" fmla="*/ 41 w 41"/>
                <a:gd name="T15" fmla="*/ 2 h 25"/>
                <a:gd name="T16" fmla="*/ 40 w 41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459"/>
            <p:cNvSpPr/>
            <p:nvPr>
              <p:custDataLst>
                <p:tags r:id="rId453"/>
              </p:custDataLst>
            </p:nvPr>
          </p:nvSpPr>
          <p:spPr bwMode="auto">
            <a:xfrm>
              <a:off x="11023600" y="2755900"/>
              <a:ext cx="79375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1 w 41"/>
                <a:gd name="T7" fmla="*/ 25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2 h 26"/>
                <a:gd name="T16" fmla="*/ 40 w 41"/>
                <a:gd name="T17" fmla="*/ 0 h 26"/>
                <a:gd name="T18" fmla="*/ 40 w 41"/>
                <a:gd name="T19" fmla="*/ 0 h 26"/>
                <a:gd name="T20" fmla="*/ 40 w 41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460"/>
            <p:cNvSpPr/>
            <p:nvPr>
              <p:custDataLst>
                <p:tags r:id="rId454"/>
              </p:custDataLst>
            </p:nvPr>
          </p:nvSpPr>
          <p:spPr bwMode="auto">
            <a:xfrm>
              <a:off x="11026775" y="2759075"/>
              <a:ext cx="77788" cy="50800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4 h 26"/>
                <a:gd name="T4" fmla="*/ 0 w 41"/>
                <a:gd name="T5" fmla="*/ 24 h 26"/>
                <a:gd name="T6" fmla="*/ 0 w 41"/>
                <a:gd name="T7" fmla="*/ 24 h 26"/>
                <a:gd name="T8" fmla="*/ 1 w 41"/>
                <a:gd name="T9" fmla="*/ 26 h 26"/>
                <a:gd name="T10" fmla="*/ 41 w 41"/>
                <a:gd name="T11" fmla="*/ 3 h 26"/>
                <a:gd name="T12" fmla="*/ 40 w 4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461"/>
            <p:cNvSpPr/>
            <p:nvPr>
              <p:custDataLst>
                <p:tags r:id="rId455"/>
              </p:custDataLst>
            </p:nvPr>
          </p:nvSpPr>
          <p:spPr bwMode="auto">
            <a:xfrm>
              <a:off x="11028363" y="2765425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3 h 26"/>
                <a:gd name="T4" fmla="*/ 1 w 41"/>
                <a:gd name="T5" fmla="*/ 26 h 26"/>
                <a:gd name="T6" fmla="*/ 1 w 41"/>
                <a:gd name="T7" fmla="*/ 26 h 26"/>
                <a:gd name="T8" fmla="*/ 1 w 41"/>
                <a:gd name="T9" fmla="*/ 26 h 26"/>
                <a:gd name="T10" fmla="*/ 1 w 41"/>
                <a:gd name="T11" fmla="*/ 26 h 26"/>
                <a:gd name="T12" fmla="*/ 41 w 41"/>
                <a:gd name="T13" fmla="*/ 3 h 26"/>
                <a:gd name="T14" fmla="*/ 40 w 41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462"/>
            <p:cNvSpPr/>
            <p:nvPr>
              <p:custDataLst>
                <p:tags r:id="rId456"/>
              </p:custDataLst>
            </p:nvPr>
          </p:nvSpPr>
          <p:spPr bwMode="auto">
            <a:xfrm>
              <a:off x="11029950" y="2771775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3 h 26"/>
                <a:gd name="T4" fmla="*/ 0 w 41"/>
                <a:gd name="T5" fmla="*/ 23 h 26"/>
                <a:gd name="T6" fmla="*/ 1 w 41"/>
                <a:gd name="T7" fmla="*/ 26 h 26"/>
                <a:gd name="T8" fmla="*/ 1 w 41"/>
                <a:gd name="T9" fmla="*/ 26 h 26"/>
                <a:gd name="T10" fmla="*/ 1 w 41"/>
                <a:gd name="T11" fmla="*/ 26 h 26"/>
                <a:gd name="T12" fmla="*/ 41 w 41"/>
                <a:gd name="T13" fmla="*/ 2 h 26"/>
                <a:gd name="T14" fmla="*/ 40 w 41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463"/>
            <p:cNvSpPr/>
            <p:nvPr>
              <p:custDataLst>
                <p:tags r:id="rId457"/>
              </p:custDataLst>
            </p:nvPr>
          </p:nvSpPr>
          <p:spPr bwMode="auto">
            <a:xfrm>
              <a:off x="11031538" y="2774950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0 w 40"/>
                <a:gd name="T3" fmla="*/ 24 h 26"/>
                <a:gd name="T4" fmla="*/ 0 w 40"/>
                <a:gd name="T5" fmla="*/ 24 h 26"/>
                <a:gd name="T6" fmla="*/ 0 w 40"/>
                <a:gd name="T7" fmla="*/ 26 h 26"/>
                <a:gd name="T8" fmla="*/ 0 w 40"/>
                <a:gd name="T9" fmla="*/ 26 h 26"/>
                <a:gd name="T10" fmla="*/ 0 w 40"/>
                <a:gd name="T11" fmla="*/ 26 h 26"/>
                <a:gd name="T12" fmla="*/ 40 w 40"/>
                <a:gd name="T13" fmla="*/ 3 h 26"/>
                <a:gd name="T14" fmla="*/ 40 w 4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464"/>
            <p:cNvSpPr/>
            <p:nvPr>
              <p:custDataLst>
                <p:tags r:id="rId458"/>
              </p:custDataLst>
            </p:nvPr>
          </p:nvSpPr>
          <p:spPr bwMode="auto">
            <a:xfrm>
              <a:off x="11031538" y="2781300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3 h 26"/>
                <a:gd name="T4" fmla="*/ 0 w 41"/>
                <a:gd name="T5" fmla="*/ 23 h 26"/>
                <a:gd name="T6" fmla="*/ 1 w 41"/>
                <a:gd name="T7" fmla="*/ 25 h 26"/>
                <a:gd name="T8" fmla="*/ 1 w 41"/>
                <a:gd name="T9" fmla="*/ 26 h 26"/>
                <a:gd name="T10" fmla="*/ 41 w 41"/>
                <a:gd name="T11" fmla="*/ 3 h 26"/>
                <a:gd name="T12" fmla="*/ 40 w 4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465"/>
            <p:cNvSpPr/>
            <p:nvPr>
              <p:custDataLst>
                <p:tags r:id="rId459"/>
              </p:custDataLst>
            </p:nvPr>
          </p:nvSpPr>
          <p:spPr bwMode="auto">
            <a:xfrm>
              <a:off x="11033125" y="2786063"/>
              <a:ext cx="79375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3 h 26"/>
                <a:gd name="T4" fmla="*/ 0 w 41"/>
                <a:gd name="T5" fmla="*/ 25 h 26"/>
                <a:gd name="T6" fmla="*/ 1 w 41"/>
                <a:gd name="T7" fmla="*/ 26 h 26"/>
                <a:gd name="T8" fmla="*/ 1 w 41"/>
                <a:gd name="T9" fmla="*/ 26 h 26"/>
                <a:gd name="T10" fmla="*/ 1 w 41"/>
                <a:gd name="T11" fmla="*/ 26 h 26"/>
                <a:gd name="T12" fmla="*/ 41 w 41"/>
                <a:gd name="T13" fmla="*/ 2 h 26"/>
                <a:gd name="T14" fmla="*/ 40 w 41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466"/>
            <p:cNvSpPr/>
            <p:nvPr>
              <p:custDataLst>
                <p:tags r:id="rId460"/>
              </p:custDataLst>
            </p:nvPr>
          </p:nvSpPr>
          <p:spPr bwMode="auto">
            <a:xfrm>
              <a:off x="11036300" y="2790825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0 w 40"/>
                <a:gd name="T3" fmla="*/ 24 h 26"/>
                <a:gd name="T4" fmla="*/ 0 w 40"/>
                <a:gd name="T5" fmla="*/ 24 h 26"/>
                <a:gd name="T6" fmla="*/ 0 w 40"/>
                <a:gd name="T7" fmla="*/ 26 h 26"/>
                <a:gd name="T8" fmla="*/ 0 w 40"/>
                <a:gd name="T9" fmla="*/ 26 h 26"/>
                <a:gd name="T10" fmla="*/ 0 w 40"/>
                <a:gd name="T11" fmla="*/ 26 h 26"/>
                <a:gd name="T12" fmla="*/ 40 w 40"/>
                <a:gd name="T13" fmla="*/ 3 h 26"/>
                <a:gd name="T14" fmla="*/ 40 w 4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467"/>
            <p:cNvSpPr/>
            <p:nvPr>
              <p:custDataLst>
                <p:tags r:id="rId461"/>
              </p:custDataLst>
            </p:nvPr>
          </p:nvSpPr>
          <p:spPr bwMode="auto">
            <a:xfrm>
              <a:off x="11036300" y="2795588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0 w 40"/>
                <a:gd name="T3" fmla="*/ 23 h 26"/>
                <a:gd name="T4" fmla="*/ 0 w 40"/>
                <a:gd name="T5" fmla="*/ 23 h 26"/>
                <a:gd name="T6" fmla="*/ 0 w 40"/>
                <a:gd name="T7" fmla="*/ 25 h 26"/>
                <a:gd name="T8" fmla="*/ 0 w 40"/>
                <a:gd name="T9" fmla="*/ 26 h 26"/>
                <a:gd name="T10" fmla="*/ 40 w 40"/>
                <a:gd name="T11" fmla="*/ 2 h 26"/>
                <a:gd name="T12" fmla="*/ 40 w 40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468"/>
            <p:cNvSpPr/>
            <p:nvPr>
              <p:custDataLst>
                <p:tags r:id="rId462"/>
              </p:custDataLst>
            </p:nvPr>
          </p:nvSpPr>
          <p:spPr bwMode="auto">
            <a:xfrm>
              <a:off x="11036300" y="2800350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0 w 41"/>
                <a:gd name="T3" fmla="*/ 24 h 26"/>
                <a:gd name="T4" fmla="*/ 0 w 41"/>
                <a:gd name="T5" fmla="*/ 24 h 26"/>
                <a:gd name="T6" fmla="*/ 1 w 41"/>
                <a:gd name="T7" fmla="*/ 25 h 26"/>
                <a:gd name="T8" fmla="*/ 1 w 41"/>
                <a:gd name="T9" fmla="*/ 25 h 26"/>
                <a:gd name="T10" fmla="*/ 1 w 41"/>
                <a:gd name="T11" fmla="*/ 25 h 26"/>
                <a:gd name="T12" fmla="*/ 1 w 41"/>
                <a:gd name="T13" fmla="*/ 26 h 26"/>
                <a:gd name="T14" fmla="*/ 41 w 41"/>
                <a:gd name="T15" fmla="*/ 3 h 26"/>
                <a:gd name="T16" fmla="*/ 41 w 41"/>
                <a:gd name="T17" fmla="*/ 3 h 26"/>
                <a:gd name="T18" fmla="*/ 41 w 41"/>
                <a:gd name="T19" fmla="*/ 3 h 26"/>
                <a:gd name="T20" fmla="*/ 40 w 41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469"/>
            <p:cNvSpPr/>
            <p:nvPr>
              <p:custDataLst>
                <p:tags r:id="rId463"/>
              </p:custDataLst>
            </p:nvPr>
          </p:nvSpPr>
          <p:spPr bwMode="auto">
            <a:xfrm>
              <a:off x="11037888" y="2805113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40 w 40"/>
                <a:gd name="T17" fmla="*/ 0 h 25"/>
                <a:gd name="T18" fmla="*/ 40 w 40"/>
                <a:gd name="T19" fmla="*/ 0 h 25"/>
                <a:gd name="T20" fmla="*/ 40 w 40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470"/>
            <p:cNvSpPr/>
            <p:nvPr>
              <p:custDataLst>
                <p:tags r:id="rId464"/>
              </p:custDataLst>
            </p:nvPr>
          </p:nvSpPr>
          <p:spPr bwMode="auto">
            <a:xfrm>
              <a:off x="11037888" y="2809875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0 w 40"/>
                <a:gd name="T3" fmla="*/ 23 h 26"/>
                <a:gd name="T4" fmla="*/ 0 w 40"/>
                <a:gd name="T5" fmla="*/ 23 h 26"/>
                <a:gd name="T6" fmla="*/ 0 w 40"/>
                <a:gd name="T7" fmla="*/ 24 h 26"/>
                <a:gd name="T8" fmla="*/ 0 w 40"/>
                <a:gd name="T9" fmla="*/ 26 h 26"/>
                <a:gd name="T10" fmla="*/ 40 w 40"/>
                <a:gd name="T11" fmla="*/ 3 h 26"/>
                <a:gd name="T12" fmla="*/ 40 w 40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471"/>
            <p:cNvSpPr/>
            <p:nvPr>
              <p:custDataLst>
                <p:tags r:id="rId465"/>
              </p:custDataLst>
            </p:nvPr>
          </p:nvSpPr>
          <p:spPr bwMode="auto">
            <a:xfrm>
              <a:off x="11037888" y="2814638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4 h 25"/>
                <a:gd name="T6" fmla="*/ 0 w 40"/>
                <a:gd name="T7" fmla="*/ 25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0 w 40"/>
                <a:gd name="T15" fmla="*/ 25 h 25"/>
                <a:gd name="T16" fmla="*/ 40 w 40"/>
                <a:gd name="T17" fmla="*/ 2 h 25"/>
                <a:gd name="T18" fmla="*/ 40 w 40"/>
                <a:gd name="T19" fmla="*/ 2 h 25"/>
                <a:gd name="T20" fmla="*/ 40 w 40"/>
                <a:gd name="T21" fmla="*/ 2 h 25"/>
                <a:gd name="T22" fmla="*/ 40 w 40"/>
                <a:gd name="T23" fmla="*/ 2 h 25"/>
                <a:gd name="T24" fmla="*/ 40 w 40"/>
                <a:gd name="T25" fmla="*/ 2 h 25"/>
                <a:gd name="T26" fmla="*/ 40 w 40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472"/>
            <p:cNvSpPr/>
            <p:nvPr>
              <p:custDataLst>
                <p:tags r:id="rId466"/>
              </p:custDataLst>
            </p:nvPr>
          </p:nvSpPr>
          <p:spPr bwMode="auto">
            <a:xfrm>
              <a:off x="11037888" y="2819400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0 w 40"/>
                <a:gd name="T3" fmla="*/ 23 h 26"/>
                <a:gd name="T4" fmla="*/ 0 w 40"/>
                <a:gd name="T5" fmla="*/ 23 h 26"/>
                <a:gd name="T6" fmla="*/ 0 w 40"/>
                <a:gd name="T7" fmla="*/ 26 h 26"/>
                <a:gd name="T8" fmla="*/ 40 w 40"/>
                <a:gd name="T9" fmla="*/ 3 h 26"/>
                <a:gd name="T10" fmla="*/ 40 w 4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473"/>
            <p:cNvSpPr/>
            <p:nvPr>
              <p:custDataLst>
                <p:tags r:id="rId467"/>
              </p:custDataLst>
            </p:nvPr>
          </p:nvSpPr>
          <p:spPr bwMode="auto">
            <a:xfrm>
              <a:off x="11037888" y="2824163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5 h 25"/>
                <a:gd name="T6" fmla="*/ 40 w 40"/>
                <a:gd name="T7" fmla="*/ 2 h 25"/>
                <a:gd name="T8" fmla="*/ 40 w 4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474"/>
            <p:cNvSpPr/>
            <p:nvPr>
              <p:custDataLst>
                <p:tags r:id="rId468"/>
              </p:custDataLst>
            </p:nvPr>
          </p:nvSpPr>
          <p:spPr bwMode="auto">
            <a:xfrm>
              <a:off x="11037888" y="2828925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5 h 25"/>
                <a:gd name="T6" fmla="*/ 39 w 40"/>
                <a:gd name="T7" fmla="*/ 2 h 25"/>
                <a:gd name="T8" fmla="*/ 40 w 4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475"/>
            <p:cNvSpPr/>
            <p:nvPr>
              <p:custDataLst>
                <p:tags r:id="rId469"/>
              </p:custDataLst>
            </p:nvPr>
          </p:nvSpPr>
          <p:spPr bwMode="auto">
            <a:xfrm>
              <a:off x="11036300" y="2832100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1 w 40"/>
                <a:gd name="T3" fmla="*/ 23 h 26"/>
                <a:gd name="T4" fmla="*/ 0 w 40"/>
                <a:gd name="T5" fmla="*/ 26 h 26"/>
                <a:gd name="T6" fmla="*/ 40 w 40"/>
                <a:gd name="T7" fmla="*/ 3 h 26"/>
                <a:gd name="T8" fmla="*/ 40 w 4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476"/>
            <p:cNvSpPr/>
            <p:nvPr>
              <p:custDataLst>
                <p:tags r:id="rId470"/>
              </p:custDataLst>
            </p:nvPr>
          </p:nvSpPr>
          <p:spPr bwMode="auto">
            <a:xfrm>
              <a:off x="11036300" y="2838450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4 h 25"/>
                <a:gd name="T6" fmla="*/ 0 w 40"/>
                <a:gd name="T7" fmla="*/ 24 h 25"/>
                <a:gd name="T8" fmla="*/ 0 w 40"/>
                <a:gd name="T9" fmla="*/ 24 h 25"/>
                <a:gd name="T10" fmla="*/ 0 w 40"/>
                <a:gd name="T11" fmla="*/ 24 h 25"/>
                <a:gd name="T12" fmla="*/ 0 w 40"/>
                <a:gd name="T13" fmla="*/ 24 h 25"/>
                <a:gd name="T14" fmla="*/ 0 w 40"/>
                <a:gd name="T15" fmla="*/ 24 h 25"/>
                <a:gd name="T16" fmla="*/ 0 w 40"/>
                <a:gd name="T17" fmla="*/ 25 h 25"/>
                <a:gd name="T18" fmla="*/ 0 w 40"/>
                <a:gd name="T19" fmla="*/ 25 h 25"/>
                <a:gd name="T20" fmla="*/ 0 w 40"/>
                <a:gd name="T21" fmla="*/ 25 h 25"/>
                <a:gd name="T22" fmla="*/ 40 w 40"/>
                <a:gd name="T23" fmla="*/ 2 h 25"/>
                <a:gd name="T24" fmla="*/ 40 w 40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477"/>
            <p:cNvSpPr/>
            <p:nvPr>
              <p:custDataLst>
                <p:tags r:id="rId471"/>
              </p:custDataLst>
            </p:nvPr>
          </p:nvSpPr>
          <p:spPr bwMode="auto">
            <a:xfrm>
              <a:off x="11033125" y="2841625"/>
              <a:ext cx="79375" cy="49213"/>
            </a:xfrm>
            <a:custGeom>
              <a:avLst/>
              <a:gdLst>
                <a:gd name="T0" fmla="*/ 41 w 41"/>
                <a:gd name="T1" fmla="*/ 0 h 26"/>
                <a:gd name="T2" fmla="*/ 1 w 41"/>
                <a:gd name="T3" fmla="*/ 23 h 26"/>
                <a:gd name="T4" fmla="*/ 0 w 41"/>
                <a:gd name="T5" fmla="*/ 26 h 26"/>
                <a:gd name="T6" fmla="*/ 40 w 41"/>
                <a:gd name="T7" fmla="*/ 3 h 26"/>
                <a:gd name="T8" fmla="*/ 41 w 41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6">
                  <a:moveTo>
                    <a:pt x="41" y="0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478"/>
            <p:cNvSpPr/>
            <p:nvPr>
              <p:custDataLst>
                <p:tags r:id="rId472"/>
              </p:custDataLst>
            </p:nvPr>
          </p:nvSpPr>
          <p:spPr bwMode="auto">
            <a:xfrm>
              <a:off x="11031538" y="2847975"/>
              <a:ext cx="77788" cy="49213"/>
            </a:xfrm>
            <a:custGeom>
              <a:avLst/>
              <a:gdLst>
                <a:gd name="T0" fmla="*/ 41 w 41"/>
                <a:gd name="T1" fmla="*/ 0 h 26"/>
                <a:gd name="T2" fmla="*/ 1 w 41"/>
                <a:gd name="T3" fmla="*/ 23 h 26"/>
                <a:gd name="T4" fmla="*/ 0 w 41"/>
                <a:gd name="T5" fmla="*/ 26 h 26"/>
                <a:gd name="T6" fmla="*/ 40 w 41"/>
                <a:gd name="T7" fmla="*/ 2 h 26"/>
                <a:gd name="T8" fmla="*/ 41 w 41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6">
                  <a:moveTo>
                    <a:pt x="41" y="0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1"/>
                    <a:pt x="4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479"/>
            <p:cNvSpPr/>
            <p:nvPr>
              <p:custDataLst>
                <p:tags r:id="rId473"/>
              </p:custDataLst>
            </p:nvPr>
          </p:nvSpPr>
          <p:spPr bwMode="auto">
            <a:xfrm>
              <a:off x="11029950" y="2851150"/>
              <a:ext cx="77788" cy="49213"/>
            </a:xfrm>
            <a:custGeom>
              <a:avLst/>
              <a:gdLst>
                <a:gd name="T0" fmla="*/ 41 w 41"/>
                <a:gd name="T1" fmla="*/ 0 h 26"/>
                <a:gd name="T2" fmla="*/ 1 w 41"/>
                <a:gd name="T3" fmla="*/ 24 h 26"/>
                <a:gd name="T4" fmla="*/ 0 w 41"/>
                <a:gd name="T5" fmla="*/ 26 h 26"/>
                <a:gd name="T6" fmla="*/ 40 w 41"/>
                <a:gd name="T7" fmla="*/ 3 h 26"/>
                <a:gd name="T8" fmla="*/ 40 w 41"/>
                <a:gd name="T9" fmla="*/ 3 h 26"/>
                <a:gd name="T10" fmla="*/ 40 w 41"/>
                <a:gd name="T11" fmla="*/ 2 h 26"/>
                <a:gd name="T12" fmla="*/ 40 w 41"/>
                <a:gd name="T13" fmla="*/ 2 h 26"/>
                <a:gd name="T14" fmla="*/ 40 w 41"/>
                <a:gd name="T15" fmla="*/ 2 h 26"/>
                <a:gd name="T16" fmla="*/ 41 w 4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6">
                  <a:moveTo>
                    <a:pt x="41" y="0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0" y="26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1"/>
                    <a:pt x="41" y="1"/>
                    <a:pt x="4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480"/>
            <p:cNvSpPr/>
            <p:nvPr>
              <p:custDataLst>
                <p:tags r:id="rId474"/>
              </p:custDataLst>
            </p:nvPr>
          </p:nvSpPr>
          <p:spPr bwMode="auto">
            <a:xfrm>
              <a:off x="11026775" y="2857500"/>
              <a:ext cx="79375" cy="50800"/>
            </a:xfrm>
            <a:custGeom>
              <a:avLst/>
              <a:gdLst>
                <a:gd name="T0" fmla="*/ 42 w 42"/>
                <a:gd name="T1" fmla="*/ 0 h 27"/>
                <a:gd name="T2" fmla="*/ 2 w 42"/>
                <a:gd name="T3" fmla="*/ 23 h 27"/>
                <a:gd name="T4" fmla="*/ 0 w 42"/>
                <a:gd name="T5" fmla="*/ 27 h 27"/>
                <a:gd name="T6" fmla="*/ 40 w 42"/>
                <a:gd name="T7" fmla="*/ 4 h 27"/>
                <a:gd name="T8" fmla="*/ 41 w 42"/>
                <a:gd name="T9" fmla="*/ 1 h 27"/>
                <a:gd name="T10" fmla="*/ 42 w 42"/>
                <a:gd name="T11" fmla="*/ 0 h 27"/>
                <a:gd name="T12" fmla="*/ 42 w 4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7">
                  <a:moveTo>
                    <a:pt x="42" y="0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1" y="25"/>
                    <a:pt x="1" y="26"/>
                    <a:pt x="0" y="2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3"/>
                    <a:pt x="41" y="2"/>
                    <a:pt x="41" y="1"/>
                  </a:cubicBezTo>
                  <a:cubicBezTo>
                    <a:pt x="42" y="1"/>
                    <a:pt x="42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481"/>
            <p:cNvSpPr/>
            <p:nvPr>
              <p:custDataLst>
                <p:tags r:id="rId475"/>
              </p:custDataLst>
            </p:nvPr>
          </p:nvSpPr>
          <p:spPr bwMode="auto">
            <a:xfrm>
              <a:off x="11009313" y="2863850"/>
              <a:ext cx="93663" cy="60325"/>
            </a:xfrm>
            <a:custGeom>
              <a:avLst/>
              <a:gdLst>
                <a:gd name="T0" fmla="*/ 49 w 49"/>
                <a:gd name="T1" fmla="*/ 0 h 31"/>
                <a:gd name="T2" fmla="*/ 9 w 49"/>
                <a:gd name="T3" fmla="*/ 23 h 31"/>
                <a:gd name="T4" fmla="*/ 7 w 49"/>
                <a:gd name="T5" fmla="*/ 26 h 31"/>
                <a:gd name="T6" fmla="*/ 7 w 49"/>
                <a:gd name="T7" fmla="*/ 26 h 31"/>
                <a:gd name="T8" fmla="*/ 7 w 49"/>
                <a:gd name="T9" fmla="*/ 26 h 31"/>
                <a:gd name="T10" fmla="*/ 7 w 49"/>
                <a:gd name="T11" fmla="*/ 26 h 31"/>
                <a:gd name="T12" fmla="*/ 6 w 49"/>
                <a:gd name="T13" fmla="*/ 27 h 31"/>
                <a:gd name="T14" fmla="*/ 6 w 49"/>
                <a:gd name="T15" fmla="*/ 27 h 31"/>
                <a:gd name="T16" fmla="*/ 6 w 49"/>
                <a:gd name="T17" fmla="*/ 27 h 31"/>
                <a:gd name="T18" fmla="*/ 6 w 49"/>
                <a:gd name="T19" fmla="*/ 27 h 31"/>
                <a:gd name="T20" fmla="*/ 5 w 49"/>
                <a:gd name="T21" fmla="*/ 27 h 31"/>
                <a:gd name="T22" fmla="*/ 5 w 49"/>
                <a:gd name="T23" fmla="*/ 27 h 31"/>
                <a:gd name="T24" fmla="*/ 5 w 49"/>
                <a:gd name="T25" fmla="*/ 28 h 31"/>
                <a:gd name="T26" fmla="*/ 5 w 49"/>
                <a:gd name="T27" fmla="*/ 28 h 31"/>
                <a:gd name="T28" fmla="*/ 5 w 49"/>
                <a:gd name="T29" fmla="*/ 28 h 31"/>
                <a:gd name="T30" fmla="*/ 5 w 49"/>
                <a:gd name="T31" fmla="*/ 28 h 31"/>
                <a:gd name="T32" fmla="*/ 5 w 49"/>
                <a:gd name="T33" fmla="*/ 28 h 31"/>
                <a:gd name="T34" fmla="*/ 5 w 49"/>
                <a:gd name="T35" fmla="*/ 28 h 31"/>
                <a:gd name="T36" fmla="*/ 5 w 49"/>
                <a:gd name="T37" fmla="*/ 28 h 31"/>
                <a:gd name="T38" fmla="*/ 5 w 49"/>
                <a:gd name="T39" fmla="*/ 28 h 31"/>
                <a:gd name="T40" fmla="*/ 5 w 49"/>
                <a:gd name="T41" fmla="*/ 28 h 31"/>
                <a:gd name="T42" fmla="*/ 5 w 49"/>
                <a:gd name="T43" fmla="*/ 28 h 31"/>
                <a:gd name="T44" fmla="*/ 5 w 49"/>
                <a:gd name="T45" fmla="*/ 28 h 31"/>
                <a:gd name="T46" fmla="*/ 0 w 49"/>
                <a:gd name="T47" fmla="*/ 31 h 31"/>
                <a:gd name="T48" fmla="*/ 40 w 49"/>
                <a:gd name="T49" fmla="*/ 8 h 31"/>
                <a:gd name="T50" fmla="*/ 40 w 49"/>
                <a:gd name="T51" fmla="*/ 8 h 31"/>
                <a:gd name="T52" fmla="*/ 40 w 49"/>
                <a:gd name="T53" fmla="*/ 8 h 31"/>
                <a:gd name="T54" fmla="*/ 40 w 49"/>
                <a:gd name="T55" fmla="*/ 8 h 31"/>
                <a:gd name="T56" fmla="*/ 40 w 49"/>
                <a:gd name="T57" fmla="*/ 8 h 31"/>
                <a:gd name="T58" fmla="*/ 40 w 49"/>
                <a:gd name="T59" fmla="*/ 8 h 31"/>
                <a:gd name="T60" fmla="*/ 40 w 49"/>
                <a:gd name="T61" fmla="*/ 8 h 31"/>
                <a:gd name="T62" fmla="*/ 48 w 49"/>
                <a:gd name="T63" fmla="*/ 1 h 31"/>
                <a:gd name="T64" fmla="*/ 48 w 49"/>
                <a:gd name="T65" fmla="*/ 1 h 31"/>
                <a:gd name="T66" fmla="*/ 48 w 49"/>
                <a:gd name="T67" fmla="*/ 1 h 31"/>
                <a:gd name="T68" fmla="*/ 48 w 49"/>
                <a:gd name="T69" fmla="*/ 1 h 31"/>
                <a:gd name="T70" fmla="*/ 48 w 49"/>
                <a:gd name="T71" fmla="*/ 1 h 31"/>
                <a:gd name="T72" fmla="*/ 48 w 49"/>
                <a:gd name="T73" fmla="*/ 1 h 31"/>
                <a:gd name="T74" fmla="*/ 48 w 49"/>
                <a:gd name="T75" fmla="*/ 1 h 31"/>
                <a:gd name="T76" fmla="*/ 48 w 49"/>
                <a:gd name="T77" fmla="*/ 1 h 31"/>
                <a:gd name="T78" fmla="*/ 48 w 49"/>
                <a:gd name="T79" fmla="*/ 0 h 31"/>
                <a:gd name="T80" fmla="*/ 49 w 49"/>
                <a:gd name="T81" fmla="*/ 0 h 31"/>
                <a:gd name="T82" fmla="*/ 49 w 49"/>
                <a:gd name="T83" fmla="*/ 0 h 31"/>
                <a:gd name="T84" fmla="*/ 49 w 49"/>
                <a:gd name="T85" fmla="*/ 0 h 31"/>
                <a:gd name="T86" fmla="*/ 49 w 49"/>
                <a:gd name="T87" fmla="*/ 0 h 31"/>
                <a:gd name="T88" fmla="*/ 49 w 49"/>
                <a:gd name="T89" fmla="*/ 0 h 31"/>
                <a:gd name="T90" fmla="*/ 49 w 49"/>
                <a:gd name="T91" fmla="*/ 0 h 31"/>
                <a:gd name="T92" fmla="*/ 49 w 49"/>
                <a:gd name="T9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" h="31">
                  <a:moveTo>
                    <a:pt x="49" y="0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2" y="31"/>
                    <a:pt x="0" y="3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3" y="6"/>
                    <a:pt x="46" y="4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482"/>
            <p:cNvSpPr>
              <a:spLocks noEditPoints="1"/>
            </p:cNvSpPr>
            <p:nvPr>
              <p:custDataLst>
                <p:tags r:id="rId476"/>
              </p:custDataLst>
            </p:nvPr>
          </p:nvSpPr>
          <p:spPr bwMode="auto">
            <a:xfrm>
              <a:off x="10818813" y="2487613"/>
              <a:ext cx="214313" cy="219075"/>
            </a:xfrm>
            <a:custGeom>
              <a:avLst/>
              <a:gdLst>
                <a:gd name="T0" fmla="*/ 73 w 113"/>
                <a:gd name="T1" fmla="*/ 108 h 115"/>
                <a:gd name="T2" fmla="*/ 73 w 113"/>
                <a:gd name="T3" fmla="*/ 109 h 115"/>
                <a:gd name="T4" fmla="*/ 73 w 113"/>
                <a:gd name="T5" fmla="*/ 107 h 115"/>
                <a:gd name="T6" fmla="*/ 73 w 113"/>
                <a:gd name="T7" fmla="*/ 104 h 115"/>
                <a:gd name="T8" fmla="*/ 113 w 113"/>
                <a:gd name="T9" fmla="*/ 84 h 115"/>
                <a:gd name="T10" fmla="*/ 113 w 113"/>
                <a:gd name="T11" fmla="*/ 86 h 115"/>
                <a:gd name="T12" fmla="*/ 113 w 113"/>
                <a:gd name="T13" fmla="*/ 91 h 115"/>
                <a:gd name="T14" fmla="*/ 113 w 113"/>
                <a:gd name="T15" fmla="*/ 84 h 115"/>
                <a:gd name="T16" fmla="*/ 73 w 113"/>
                <a:gd name="T17" fmla="*/ 103 h 115"/>
                <a:gd name="T18" fmla="*/ 73 w 113"/>
                <a:gd name="T19" fmla="*/ 97 h 115"/>
                <a:gd name="T20" fmla="*/ 72 w 113"/>
                <a:gd name="T21" fmla="*/ 93 h 115"/>
                <a:gd name="T22" fmla="*/ 70 w 113"/>
                <a:gd name="T23" fmla="*/ 86 h 115"/>
                <a:gd name="T24" fmla="*/ 68 w 113"/>
                <a:gd name="T25" fmla="*/ 81 h 115"/>
                <a:gd name="T26" fmla="*/ 67 w 113"/>
                <a:gd name="T27" fmla="*/ 77 h 115"/>
                <a:gd name="T28" fmla="*/ 65 w 113"/>
                <a:gd name="T29" fmla="*/ 72 h 115"/>
                <a:gd name="T30" fmla="*/ 61 w 113"/>
                <a:gd name="T31" fmla="*/ 65 h 115"/>
                <a:gd name="T32" fmla="*/ 59 w 113"/>
                <a:gd name="T33" fmla="*/ 62 h 115"/>
                <a:gd name="T34" fmla="*/ 57 w 113"/>
                <a:gd name="T35" fmla="*/ 58 h 115"/>
                <a:gd name="T36" fmla="*/ 52 w 113"/>
                <a:gd name="T37" fmla="*/ 52 h 115"/>
                <a:gd name="T38" fmla="*/ 49 w 113"/>
                <a:gd name="T39" fmla="*/ 48 h 115"/>
                <a:gd name="T40" fmla="*/ 46 w 113"/>
                <a:gd name="T41" fmla="*/ 45 h 115"/>
                <a:gd name="T42" fmla="*/ 40 w 113"/>
                <a:gd name="T43" fmla="*/ 39 h 115"/>
                <a:gd name="T44" fmla="*/ 22 w 113"/>
                <a:gd name="T45" fmla="*/ 27 h 115"/>
                <a:gd name="T46" fmla="*/ 21 w 113"/>
                <a:gd name="T47" fmla="*/ 26 h 115"/>
                <a:gd name="T48" fmla="*/ 20 w 113"/>
                <a:gd name="T49" fmla="*/ 26 h 115"/>
                <a:gd name="T50" fmla="*/ 16 w 113"/>
                <a:gd name="T51" fmla="*/ 24 h 115"/>
                <a:gd name="T52" fmla="*/ 12 w 113"/>
                <a:gd name="T53" fmla="*/ 24 h 115"/>
                <a:gd name="T54" fmla="*/ 8 w 113"/>
                <a:gd name="T55" fmla="*/ 23 h 115"/>
                <a:gd name="T56" fmla="*/ 5 w 113"/>
                <a:gd name="T57" fmla="*/ 23 h 115"/>
                <a:gd name="T58" fmla="*/ 4 w 113"/>
                <a:gd name="T59" fmla="*/ 23 h 115"/>
                <a:gd name="T60" fmla="*/ 0 w 113"/>
                <a:gd name="T61" fmla="*/ 24 h 115"/>
                <a:gd name="T62" fmla="*/ 84 w 113"/>
                <a:gd name="T63" fmla="*/ 20 h 115"/>
                <a:gd name="T64" fmla="*/ 90 w 113"/>
                <a:gd name="T65" fmla="*/ 26 h 115"/>
                <a:gd name="T66" fmla="*/ 94 w 113"/>
                <a:gd name="T67" fmla="*/ 31 h 115"/>
                <a:gd name="T68" fmla="*/ 102 w 113"/>
                <a:gd name="T69" fmla="*/ 44 h 115"/>
                <a:gd name="T70" fmla="*/ 105 w 113"/>
                <a:gd name="T71" fmla="*/ 49 h 115"/>
                <a:gd name="T72" fmla="*/ 107 w 113"/>
                <a:gd name="T73" fmla="*/ 56 h 115"/>
                <a:gd name="T74" fmla="*/ 109 w 113"/>
                <a:gd name="T75" fmla="*/ 60 h 115"/>
                <a:gd name="T76" fmla="*/ 111 w 113"/>
                <a:gd name="T77" fmla="*/ 67 h 115"/>
                <a:gd name="T78" fmla="*/ 112 w 113"/>
                <a:gd name="T79" fmla="*/ 72 h 115"/>
                <a:gd name="T80" fmla="*/ 113 w 113"/>
                <a:gd name="T81" fmla="*/ 78 h 115"/>
                <a:gd name="T82" fmla="*/ 113 w 113"/>
                <a:gd name="T83" fmla="*/ 82 h 115"/>
                <a:gd name="T84" fmla="*/ 76 w 113"/>
                <a:gd name="T85" fmla="*/ 12 h 115"/>
                <a:gd name="T86" fmla="*/ 82 w 113"/>
                <a:gd name="T87" fmla="*/ 17 h 115"/>
                <a:gd name="T88" fmla="*/ 72 w 113"/>
                <a:gd name="T89" fmla="*/ 9 h 115"/>
                <a:gd name="T90" fmla="*/ 70 w 113"/>
                <a:gd name="T91" fmla="*/ 8 h 115"/>
                <a:gd name="T92" fmla="*/ 66 w 113"/>
                <a:gd name="T93" fmla="*/ 5 h 115"/>
                <a:gd name="T94" fmla="*/ 63 w 113"/>
                <a:gd name="T95" fmla="*/ 4 h 115"/>
                <a:gd name="T96" fmla="*/ 61 w 113"/>
                <a:gd name="T97" fmla="*/ 3 h 115"/>
                <a:gd name="T98" fmla="*/ 59 w 113"/>
                <a:gd name="T99" fmla="*/ 2 h 115"/>
                <a:gd name="T100" fmla="*/ 53 w 113"/>
                <a:gd name="T101" fmla="*/ 1 h 115"/>
                <a:gd name="T102" fmla="*/ 51 w 113"/>
                <a:gd name="T103" fmla="*/ 0 h 115"/>
                <a:gd name="T104" fmla="*/ 48 w 113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15">
                  <a:moveTo>
                    <a:pt x="73" y="113"/>
                  </a:moveTo>
                  <a:cubicBezTo>
                    <a:pt x="73" y="114"/>
                    <a:pt x="73" y="114"/>
                    <a:pt x="73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3" y="114"/>
                    <a:pt x="73" y="114"/>
                    <a:pt x="73" y="113"/>
                  </a:cubicBezTo>
                  <a:moveTo>
                    <a:pt x="73" y="108"/>
                  </a:moveTo>
                  <a:cubicBezTo>
                    <a:pt x="73" y="110"/>
                    <a:pt x="73" y="112"/>
                    <a:pt x="73" y="113"/>
                  </a:cubicBezTo>
                  <a:cubicBezTo>
                    <a:pt x="73" y="113"/>
                    <a:pt x="73" y="112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3" y="110"/>
                    <a:pt x="73" y="110"/>
                    <a:pt x="73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3" y="109"/>
                    <a:pt x="73" y="108"/>
                    <a:pt x="73" y="108"/>
                  </a:cubicBezTo>
                  <a:moveTo>
                    <a:pt x="73" y="106"/>
                  </a:moveTo>
                  <a:cubicBezTo>
                    <a:pt x="73" y="107"/>
                    <a:pt x="73" y="107"/>
                    <a:pt x="73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8"/>
                    <a:pt x="73" y="108"/>
                    <a:pt x="73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7"/>
                    <a:pt x="73" y="107"/>
                    <a:pt x="73" y="106"/>
                  </a:cubicBezTo>
                  <a:moveTo>
                    <a:pt x="73" y="104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moveTo>
                    <a:pt x="113" y="84"/>
                  </a:move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3" y="85"/>
                  </a:cubicBezTo>
                  <a:cubicBezTo>
                    <a:pt x="113" y="85"/>
                    <a:pt x="113" y="85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7"/>
                    <a:pt x="113" y="87"/>
                    <a:pt x="113" y="88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8"/>
                    <a:pt x="113" y="89"/>
                    <a:pt x="113" y="89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113" y="89"/>
                    <a:pt x="113" y="87"/>
                    <a:pt x="113" y="84"/>
                  </a:cubicBezTo>
                  <a:cubicBezTo>
                    <a:pt x="113" y="84"/>
                    <a:pt x="113" y="84"/>
                    <a:pt x="113" y="84"/>
                  </a:cubicBezTo>
                  <a:moveTo>
                    <a:pt x="67" y="77"/>
                  </a:moveTo>
                  <a:cubicBezTo>
                    <a:pt x="71" y="86"/>
                    <a:pt x="73" y="95"/>
                    <a:pt x="73" y="104"/>
                  </a:cubicBezTo>
                  <a:cubicBezTo>
                    <a:pt x="73" y="104"/>
                    <a:pt x="73" y="104"/>
                    <a:pt x="73" y="103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3"/>
                    <a:pt x="73" y="102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3" y="101"/>
                    <a:pt x="73" y="100"/>
                    <a:pt x="73" y="99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3" y="98"/>
                    <a:pt x="73" y="98"/>
                    <a:pt x="73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2" y="96"/>
                    <a:pt x="72" y="95"/>
                    <a:pt x="72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4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1" y="91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89"/>
                    <a:pt x="71" y="89"/>
                    <a:pt x="71" y="88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0" y="87"/>
                    <a:pt x="70" y="86"/>
                    <a:pt x="70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85"/>
                    <a:pt x="69" y="84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2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0"/>
                    <a:pt x="68" y="80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7" y="78"/>
                    <a:pt x="67" y="78"/>
                    <a:pt x="67" y="77"/>
                  </a:cubicBezTo>
                  <a:moveTo>
                    <a:pt x="65" y="72"/>
                  </a:moveTo>
                  <a:cubicBezTo>
                    <a:pt x="65" y="74"/>
                    <a:pt x="66" y="75"/>
                    <a:pt x="67" y="77"/>
                  </a:cubicBezTo>
                  <a:cubicBezTo>
                    <a:pt x="66" y="76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5" y="74"/>
                    <a:pt x="65" y="73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2"/>
                    <a:pt x="65" y="72"/>
                    <a:pt x="65" y="72"/>
                  </a:cubicBezTo>
                  <a:moveTo>
                    <a:pt x="61" y="65"/>
                  </a:moveTo>
                  <a:cubicBezTo>
                    <a:pt x="62" y="67"/>
                    <a:pt x="63" y="68"/>
                    <a:pt x="64" y="70"/>
                  </a:cubicBezTo>
                  <a:cubicBezTo>
                    <a:pt x="63" y="69"/>
                    <a:pt x="63" y="68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7"/>
                    <a:pt x="61" y="66"/>
                    <a:pt x="61" y="65"/>
                  </a:cubicBezTo>
                  <a:moveTo>
                    <a:pt x="61" y="65"/>
                  </a:moveTo>
                  <a:cubicBezTo>
                    <a:pt x="61" y="65"/>
                    <a:pt x="61" y="65"/>
                    <a:pt x="61" y="65"/>
                  </a:cubicBezTo>
                  <a:cubicBezTo>
                    <a:pt x="61" y="65"/>
                    <a:pt x="61" y="65"/>
                    <a:pt x="61" y="65"/>
                  </a:cubicBezTo>
                  <a:moveTo>
                    <a:pt x="59" y="62"/>
                  </a:moveTo>
                  <a:cubicBezTo>
                    <a:pt x="59" y="62"/>
                    <a:pt x="59" y="62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moveTo>
                    <a:pt x="52" y="52"/>
                  </a:moveTo>
                  <a:cubicBezTo>
                    <a:pt x="54" y="55"/>
                    <a:pt x="57" y="58"/>
                    <a:pt x="59" y="62"/>
                  </a:cubicBezTo>
                  <a:cubicBezTo>
                    <a:pt x="58" y="60"/>
                    <a:pt x="57" y="59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6" y="57"/>
                    <a:pt x="55" y="55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3"/>
                    <a:pt x="53" y="52"/>
                    <a:pt x="52" y="52"/>
                  </a:cubicBezTo>
                  <a:moveTo>
                    <a:pt x="52" y="52"/>
                  </a:move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moveTo>
                    <a:pt x="49" y="48"/>
                  </a:moveTo>
                  <a:cubicBezTo>
                    <a:pt x="49" y="48"/>
                    <a:pt x="49" y="49"/>
                    <a:pt x="50" y="49"/>
                  </a:cubicBezTo>
                  <a:cubicBezTo>
                    <a:pt x="49" y="49"/>
                    <a:pt x="49" y="48"/>
                    <a:pt x="49" y="48"/>
                  </a:cubicBezTo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moveTo>
                    <a:pt x="46" y="44"/>
                  </a:moveTo>
                  <a:cubicBezTo>
                    <a:pt x="46" y="45"/>
                    <a:pt x="46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4"/>
                    <a:pt x="46" y="44"/>
                  </a:cubicBezTo>
                  <a:moveTo>
                    <a:pt x="40" y="39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moveTo>
                    <a:pt x="22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moveTo>
                    <a:pt x="21" y="26"/>
                  </a:moveTo>
                  <a:cubicBezTo>
                    <a:pt x="21" y="27"/>
                    <a:pt x="22" y="27"/>
                    <a:pt x="22" y="27"/>
                  </a:cubicBezTo>
                  <a:cubicBezTo>
                    <a:pt x="22" y="27"/>
                    <a:pt x="21" y="27"/>
                    <a:pt x="21" y="26"/>
                  </a:cubicBezTo>
                  <a:moveTo>
                    <a:pt x="21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moveTo>
                    <a:pt x="16" y="24"/>
                  </a:moveTo>
                  <a:cubicBezTo>
                    <a:pt x="17" y="25"/>
                    <a:pt x="19" y="25"/>
                    <a:pt x="21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4"/>
                  </a:cubicBezTo>
                  <a:moveTo>
                    <a:pt x="7" y="23"/>
                  </a:moveTo>
                  <a:cubicBezTo>
                    <a:pt x="9" y="23"/>
                    <a:pt x="12" y="23"/>
                    <a:pt x="15" y="24"/>
                  </a:cubicBezTo>
                  <a:cubicBezTo>
                    <a:pt x="15" y="24"/>
                    <a:pt x="15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3"/>
                    <a:pt x="1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3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moveTo>
                    <a:pt x="83" y="18"/>
                  </a:moveTo>
                  <a:cubicBezTo>
                    <a:pt x="83" y="19"/>
                    <a:pt x="84" y="19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5" y="20"/>
                    <a:pt x="86" y="21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7" y="22"/>
                    <a:pt x="87" y="23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24"/>
                    <a:pt x="89" y="25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7"/>
                    <a:pt x="91" y="27"/>
                    <a:pt x="92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9"/>
                    <a:pt x="93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6" y="33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8" y="37"/>
                    <a:pt x="99" y="39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2"/>
                    <a:pt x="102" y="43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3" y="45"/>
                    <a:pt x="103" y="46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8"/>
                    <a:pt x="104" y="49"/>
                    <a:pt x="105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50"/>
                    <a:pt x="105" y="51"/>
                    <a:pt x="106" y="51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6" y="52"/>
                    <a:pt x="106" y="53"/>
                    <a:pt x="107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7" y="54"/>
                    <a:pt x="107" y="55"/>
                    <a:pt x="107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8" y="56"/>
                    <a:pt x="108" y="57"/>
                    <a:pt x="108" y="58"/>
                  </a:cubicBezTo>
                  <a:cubicBezTo>
                    <a:pt x="108" y="58"/>
                    <a:pt x="108" y="58"/>
                    <a:pt x="108" y="58"/>
                  </a:cubicBezTo>
                  <a:cubicBezTo>
                    <a:pt x="109" y="59"/>
                    <a:pt x="109" y="59"/>
                    <a:pt x="109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09" y="61"/>
                    <a:pt x="110" y="62"/>
                    <a:pt x="110" y="62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0" y="63"/>
                    <a:pt x="110" y="64"/>
                    <a:pt x="110" y="65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1" y="65"/>
                    <a:pt x="111" y="66"/>
                    <a:pt x="111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1" y="68"/>
                    <a:pt x="111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1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3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3" y="74"/>
                    <a:pt x="113" y="75"/>
                    <a:pt x="113" y="76"/>
                  </a:cubicBezTo>
                  <a:cubicBezTo>
                    <a:pt x="113" y="76"/>
                    <a:pt x="113" y="76"/>
                    <a:pt x="113" y="76"/>
                  </a:cubicBezTo>
                  <a:cubicBezTo>
                    <a:pt x="113" y="77"/>
                    <a:pt x="113" y="77"/>
                    <a:pt x="113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79"/>
                    <a:pt x="113" y="79"/>
                    <a:pt x="113" y="8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13" y="81"/>
                    <a:pt x="113" y="82"/>
                    <a:pt x="113" y="82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13" y="83"/>
                    <a:pt x="113" y="84"/>
                    <a:pt x="113" y="84"/>
                  </a:cubicBezTo>
                  <a:cubicBezTo>
                    <a:pt x="113" y="62"/>
                    <a:pt x="101" y="35"/>
                    <a:pt x="83" y="18"/>
                  </a:cubicBezTo>
                  <a:moveTo>
                    <a:pt x="75" y="11"/>
                  </a:moveTo>
                  <a:cubicBezTo>
                    <a:pt x="75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7" y="13"/>
                    <a:pt x="77" y="13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9" y="15"/>
                    <a:pt x="79" y="15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1" y="16"/>
                    <a:pt x="81" y="17"/>
                    <a:pt x="82" y="17"/>
                  </a:cubicBezTo>
                  <a:cubicBezTo>
                    <a:pt x="79" y="15"/>
                    <a:pt x="77" y="13"/>
                    <a:pt x="75" y="11"/>
                  </a:cubicBezTo>
                  <a:moveTo>
                    <a:pt x="72" y="9"/>
                  </a:moveTo>
                  <a:cubicBezTo>
                    <a:pt x="72" y="10"/>
                    <a:pt x="73" y="10"/>
                    <a:pt x="73" y="10"/>
                  </a:cubicBezTo>
                  <a:cubicBezTo>
                    <a:pt x="73" y="10"/>
                    <a:pt x="72" y="10"/>
                    <a:pt x="72" y="9"/>
                  </a:cubicBezTo>
                  <a:moveTo>
                    <a:pt x="72" y="9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moveTo>
                    <a:pt x="67" y="6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9" y="7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7"/>
                    <a:pt x="68" y="7"/>
                    <a:pt x="67" y="6"/>
                  </a:cubicBezTo>
                  <a:moveTo>
                    <a:pt x="64" y="5"/>
                  </a:moveTo>
                  <a:cubicBezTo>
                    <a:pt x="65" y="5"/>
                    <a:pt x="65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7" y="6"/>
                    <a:pt x="67" y="6"/>
                  </a:cubicBezTo>
                  <a:cubicBezTo>
                    <a:pt x="66" y="6"/>
                    <a:pt x="65" y="5"/>
                    <a:pt x="64" y="5"/>
                  </a:cubicBezTo>
                  <a:moveTo>
                    <a:pt x="62" y="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2" y="4"/>
                  </a:cubicBezTo>
                  <a:moveTo>
                    <a:pt x="61" y="3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moveTo>
                    <a:pt x="61" y="3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moveTo>
                    <a:pt x="59" y="2"/>
                  </a:moveTo>
                  <a:cubicBezTo>
                    <a:pt x="59" y="2"/>
                    <a:pt x="59" y="3"/>
                    <a:pt x="60" y="3"/>
                  </a:cubicBezTo>
                  <a:cubicBezTo>
                    <a:pt x="59" y="3"/>
                    <a:pt x="59" y="2"/>
                    <a:pt x="59" y="2"/>
                  </a:cubicBezTo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483"/>
            <p:cNvSpPr/>
            <p:nvPr>
              <p:custDataLst>
                <p:tags r:id="rId477"/>
              </p:custDataLst>
            </p:nvPr>
          </p:nvSpPr>
          <p:spPr bwMode="auto">
            <a:xfrm>
              <a:off x="10818813" y="2487613"/>
              <a:ext cx="77788" cy="46038"/>
            </a:xfrm>
            <a:custGeom>
              <a:avLst/>
              <a:gdLst>
                <a:gd name="T0" fmla="*/ 41 w 41"/>
                <a:gd name="T1" fmla="*/ 0 h 24"/>
                <a:gd name="T2" fmla="*/ 40 w 41"/>
                <a:gd name="T3" fmla="*/ 1 h 24"/>
                <a:gd name="T4" fmla="*/ 40 w 41"/>
                <a:gd name="T5" fmla="*/ 1 h 24"/>
                <a:gd name="T6" fmla="*/ 0 w 41"/>
                <a:gd name="T7" fmla="*/ 24 h 24"/>
                <a:gd name="T8" fmla="*/ 0 w 41"/>
                <a:gd name="T9" fmla="*/ 24 h 24"/>
                <a:gd name="T10" fmla="*/ 1 w 41"/>
                <a:gd name="T11" fmla="*/ 24 h 24"/>
                <a:gd name="T12" fmla="*/ 1 w 41"/>
                <a:gd name="T13" fmla="*/ 24 h 24"/>
                <a:gd name="T14" fmla="*/ 41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41" y="0"/>
                  </a:moveTo>
                  <a:cubicBezTo>
                    <a:pt x="41" y="0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484"/>
            <p:cNvSpPr/>
            <p:nvPr>
              <p:custDataLst>
                <p:tags r:id="rId478"/>
              </p:custDataLst>
            </p:nvPr>
          </p:nvSpPr>
          <p:spPr bwMode="auto">
            <a:xfrm>
              <a:off x="10820400" y="2487613"/>
              <a:ext cx="82550" cy="46038"/>
            </a:xfrm>
            <a:custGeom>
              <a:avLst/>
              <a:gdLst>
                <a:gd name="T0" fmla="*/ 43 w 43"/>
                <a:gd name="T1" fmla="*/ 0 h 24"/>
                <a:gd name="T2" fmla="*/ 40 w 43"/>
                <a:gd name="T3" fmla="*/ 0 h 24"/>
                <a:gd name="T4" fmla="*/ 0 w 43"/>
                <a:gd name="T5" fmla="*/ 24 h 24"/>
                <a:gd name="T6" fmla="*/ 0 w 43"/>
                <a:gd name="T7" fmla="*/ 23 h 24"/>
                <a:gd name="T8" fmla="*/ 3 w 43"/>
                <a:gd name="T9" fmla="*/ 23 h 24"/>
                <a:gd name="T10" fmla="*/ 3 w 43"/>
                <a:gd name="T11" fmla="*/ 23 h 24"/>
                <a:gd name="T12" fmla="*/ 3 w 43"/>
                <a:gd name="T13" fmla="*/ 23 h 24"/>
                <a:gd name="T14" fmla="*/ 43 w 43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4">
                  <a:moveTo>
                    <a:pt x="43" y="0"/>
                  </a:moveTo>
                  <a:cubicBezTo>
                    <a:pt x="42" y="0"/>
                    <a:pt x="41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485"/>
            <p:cNvSpPr/>
            <p:nvPr>
              <p:custDataLst>
                <p:tags r:id="rId479"/>
              </p:custDataLst>
            </p:nvPr>
          </p:nvSpPr>
          <p:spPr bwMode="auto">
            <a:xfrm>
              <a:off x="10826750" y="2487613"/>
              <a:ext cx="79375" cy="44450"/>
            </a:xfrm>
            <a:custGeom>
              <a:avLst/>
              <a:gdLst>
                <a:gd name="T0" fmla="*/ 42 w 42"/>
                <a:gd name="T1" fmla="*/ 0 h 23"/>
                <a:gd name="T2" fmla="*/ 40 w 42"/>
                <a:gd name="T3" fmla="*/ 0 h 23"/>
                <a:gd name="T4" fmla="*/ 0 w 42"/>
                <a:gd name="T5" fmla="*/ 23 h 23"/>
                <a:gd name="T6" fmla="*/ 0 w 42"/>
                <a:gd name="T7" fmla="*/ 23 h 23"/>
                <a:gd name="T8" fmla="*/ 1 w 42"/>
                <a:gd name="T9" fmla="*/ 23 h 23"/>
                <a:gd name="T10" fmla="*/ 1 w 42"/>
                <a:gd name="T11" fmla="*/ 23 h 23"/>
                <a:gd name="T12" fmla="*/ 1 w 42"/>
                <a:gd name="T13" fmla="*/ 23 h 23"/>
                <a:gd name="T14" fmla="*/ 1 w 42"/>
                <a:gd name="T15" fmla="*/ 23 h 23"/>
                <a:gd name="T16" fmla="*/ 2 w 42"/>
                <a:gd name="T17" fmla="*/ 23 h 23"/>
                <a:gd name="T18" fmla="*/ 2 w 42"/>
                <a:gd name="T19" fmla="*/ 23 h 23"/>
                <a:gd name="T20" fmla="*/ 42 w 42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23">
                  <a:moveTo>
                    <a:pt x="42" y="0"/>
                  </a:moveTo>
                  <a:cubicBezTo>
                    <a:pt x="41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486"/>
            <p:cNvSpPr/>
            <p:nvPr>
              <p:custDataLst>
                <p:tags r:id="rId480"/>
              </p:custDataLst>
            </p:nvPr>
          </p:nvSpPr>
          <p:spPr bwMode="auto">
            <a:xfrm>
              <a:off x="10829925" y="2487613"/>
              <a:ext cx="79375" cy="44450"/>
            </a:xfrm>
            <a:custGeom>
              <a:avLst/>
              <a:gdLst>
                <a:gd name="T0" fmla="*/ 40 w 42"/>
                <a:gd name="T1" fmla="*/ 0 h 23"/>
                <a:gd name="T2" fmla="*/ 40 w 42"/>
                <a:gd name="T3" fmla="*/ 0 h 23"/>
                <a:gd name="T4" fmla="*/ 0 w 42"/>
                <a:gd name="T5" fmla="*/ 23 h 23"/>
                <a:gd name="T6" fmla="*/ 0 w 42"/>
                <a:gd name="T7" fmla="*/ 23 h 23"/>
                <a:gd name="T8" fmla="*/ 0 w 42"/>
                <a:gd name="T9" fmla="*/ 23 h 23"/>
                <a:gd name="T10" fmla="*/ 0 w 42"/>
                <a:gd name="T11" fmla="*/ 23 h 23"/>
                <a:gd name="T12" fmla="*/ 0 w 42"/>
                <a:gd name="T13" fmla="*/ 23 h 23"/>
                <a:gd name="T14" fmla="*/ 1 w 42"/>
                <a:gd name="T15" fmla="*/ 23 h 23"/>
                <a:gd name="T16" fmla="*/ 1 w 42"/>
                <a:gd name="T17" fmla="*/ 23 h 23"/>
                <a:gd name="T18" fmla="*/ 2 w 42"/>
                <a:gd name="T19" fmla="*/ 23 h 23"/>
                <a:gd name="T20" fmla="*/ 2 w 42"/>
                <a:gd name="T21" fmla="*/ 23 h 23"/>
                <a:gd name="T22" fmla="*/ 2 w 42"/>
                <a:gd name="T23" fmla="*/ 23 h 23"/>
                <a:gd name="T24" fmla="*/ 42 w 42"/>
                <a:gd name="T25" fmla="*/ 0 h 23"/>
                <a:gd name="T26" fmla="*/ 42 w 42"/>
                <a:gd name="T27" fmla="*/ 0 h 23"/>
                <a:gd name="T28" fmla="*/ 42 w 42"/>
                <a:gd name="T29" fmla="*/ 0 h 23"/>
                <a:gd name="T30" fmla="*/ 42 w 42"/>
                <a:gd name="T31" fmla="*/ 0 h 23"/>
                <a:gd name="T32" fmla="*/ 42 w 42"/>
                <a:gd name="T33" fmla="*/ 0 h 23"/>
                <a:gd name="T34" fmla="*/ 42 w 42"/>
                <a:gd name="T35" fmla="*/ 0 h 23"/>
                <a:gd name="T36" fmla="*/ 42 w 42"/>
                <a:gd name="T37" fmla="*/ 0 h 23"/>
                <a:gd name="T38" fmla="*/ 42 w 42"/>
                <a:gd name="T39" fmla="*/ 0 h 23"/>
                <a:gd name="T40" fmla="*/ 42 w 42"/>
                <a:gd name="T41" fmla="*/ 0 h 23"/>
                <a:gd name="T42" fmla="*/ 40 w 42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3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487"/>
            <p:cNvSpPr/>
            <p:nvPr>
              <p:custDataLst>
                <p:tags r:id="rId481"/>
              </p:custDataLst>
            </p:nvPr>
          </p:nvSpPr>
          <p:spPr bwMode="auto">
            <a:xfrm>
              <a:off x="10833100" y="2487613"/>
              <a:ext cx="80963" cy="44450"/>
            </a:xfrm>
            <a:custGeom>
              <a:avLst/>
              <a:gdLst>
                <a:gd name="T0" fmla="*/ 40 w 42"/>
                <a:gd name="T1" fmla="*/ 0 h 23"/>
                <a:gd name="T2" fmla="*/ 0 w 42"/>
                <a:gd name="T3" fmla="*/ 23 h 23"/>
                <a:gd name="T4" fmla="*/ 0 w 42"/>
                <a:gd name="T5" fmla="*/ 23 h 23"/>
                <a:gd name="T6" fmla="*/ 2 w 42"/>
                <a:gd name="T7" fmla="*/ 23 h 23"/>
                <a:gd name="T8" fmla="*/ 2 w 42"/>
                <a:gd name="T9" fmla="*/ 23 h 23"/>
                <a:gd name="T10" fmla="*/ 2 w 42"/>
                <a:gd name="T11" fmla="*/ 23 h 23"/>
                <a:gd name="T12" fmla="*/ 42 w 42"/>
                <a:gd name="T13" fmla="*/ 0 h 23"/>
                <a:gd name="T14" fmla="*/ 42 w 42"/>
                <a:gd name="T15" fmla="*/ 0 h 23"/>
                <a:gd name="T16" fmla="*/ 42 w 42"/>
                <a:gd name="T17" fmla="*/ 0 h 23"/>
                <a:gd name="T18" fmla="*/ 40 w 4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488"/>
            <p:cNvSpPr/>
            <p:nvPr>
              <p:custDataLst>
                <p:tags r:id="rId482"/>
              </p:custDataLst>
            </p:nvPr>
          </p:nvSpPr>
          <p:spPr bwMode="auto">
            <a:xfrm>
              <a:off x="10837863" y="2487613"/>
              <a:ext cx="79375" cy="46038"/>
            </a:xfrm>
            <a:custGeom>
              <a:avLst/>
              <a:gdLst>
                <a:gd name="T0" fmla="*/ 40 w 42"/>
                <a:gd name="T1" fmla="*/ 0 h 24"/>
                <a:gd name="T2" fmla="*/ 40 w 42"/>
                <a:gd name="T3" fmla="*/ 0 h 24"/>
                <a:gd name="T4" fmla="*/ 0 w 42"/>
                <a:gd name="T5" fmla="*/ 23 h 24"/>
                <a:gd name="T6" fmla="*/ 0 w 42"/>
                <a:gd name="T7" fmla="*/ 23 h 24"/>
                <a:gd name="T8" fmla="*/ 2 w 42"/>
                <a:gd name="T9" fmla="*/ 24 h 24"/>
                <a:gd name="T10" fmla="*/ 2 w 42"/>
                <a:gd name="T11" fmla="*/ 24 h 24"/>
                <a:gd name="T12" fmla="*/ 2 w 42"/>
                <a:gd name="T13" fmla="*/ 24 h 24"/>
                <a:gd name="T14" fmla="*/ 42 w 42"/>
                <a:gd name="T15" fmla="*/ 0 h 24"/>
                <a:gd name="T16" fmla="*/ 41 w 42"/>
                <a:gd name="T17" fmla="*/ 0 h 24"/>
                <a:gd name="T18" fmla="*/ 41 w 42"/>
                <a:gd name="T19" fmla="*/ 0 h 24"/>
                <a:gd name="T20" fmla="*/ 40 w 42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489"/>
            <p:cNvSpPr/>
            <p:nvPr>
              <p:custDataLst>
                <p:tags r:id="rId483"/>
              </p:custDataLst>
            </p:nvPr>
          </p:nvSpPr>
          <p:spPr bwMode="auto">
            <a:xfrm>
              <a:off x="10841038" y="2487613"/>
              <a:ext cx="80963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4 h 24"/>
                <a:gd name="T4" fmla="*/ 0 w 42"/>
                <a:gd name="T5" fmla="*/ 24 h 24"/>
                <a:gd name="T6" fmla="*/ 2 w 42"/>
                <a:gd name="T7" fmla="*/ 24 h 24"/>
                <a:gd name="T8" fmla="*/ 2 w 42"/>
                <a:gd name="T9" fmla="*/ 24 h 24"/>
                <a:gd name="T10" fmla="*/ 2 w 42"/>
                <a:gd name="T11" fmla="*/ 24 h 24"/>
                <a:gd name="T12" fmla="*/ 42 w 42"/>
                <a:gd name="T13" fmla="*/ 1 h 24"/>
                <a:gd name="T14" fmla="*/ 41 w 42"/>
                <a:gd name="T15" fmla="*/ 1 h 24"/>
                <a:gd name="T16" fmla="*/ 41 w 42"/>
                <a:gd name="T17" fmla="*/ 1 h 24"/>
                <a:gd name="T18" fmla="*/ 41 w 42"/>
                <a:gd name="T19" fmla="*/ 1 h 24"/>
                <a:gd name="T20" fmla="*/ 41 w 42"/>
                <a:gd name="T21" fmla="*/ 1 h 24"/>
                <a:gd name="T22" fmla="*/ 41 w 42"/>
                <a:gd name="T23" fmla="*/ 1 h 24"/>
                <a:gd name="T24" fmla="*/ 41 w 42"/>
                <a:gd name="T25" fmla="*/ 1 h 24"/>
                <a:gd name="T26" fmla="*/ 41 w 42"/>
                <a:gd name="T27" fmla="*/ 1 h 24"/>
                <a:gd name="T28" fmla="*/ 41 w 42"/>
                <a:gd name="T29" fmla="*/ 1 h 24"/>
                <a:gd name="T30" fmla="*/ 40 w 42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490"/>
            <p:cNvSpPr/>
            <p:nvPr>
              <p:custDataLst>
                <p:tags r:id="rId484"/>
              </p:custDataLst>
            </p:nvPr>
          </p:nvSpPr>
          <p:spPr bwMode="auto">
            <a:xfrm>
              <a:off x="10845800" y="2489200"/>
              <a:ext cx="79375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0 w 42"/>
                <a:gd name="T5" fmla="*/ 23 h 24"/>
                <a:gd name="T6" fmla="*/ 1 w 42"/>
                <a:gd name="T7" fmla="*/ 23 h 24"/>
                <a:gd name="T8" fmla="*/ 2 w 42"/>
                <a:gd name="T9" fmla="*/ 23 h 24"/>
                <a:gd name="T10" fmla="*/ 2 w 42"/>
                <a:gd name="T11" fmla="*/ 24 h 24"/>
                <a:gd name="T12" fmla="*/ 2 w 42"/>
                <a:gd name="T13" fmla="*/ 24 h 24"/>
                <a:gd name="T14" fmla="*/ 2 w 42"/>
                <a:gd name="T15" fmla="*/ 24 h 24"/>
                <a:gd name="T16" fmla="*/ 42 w 42"/>
                <a:gd name="T17" fmla="*/ 0 h 24"/>
                <a:gd name="T18" fmla="*/ 40 w 42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491"/>
            <p:cNvSpPr/>
            <p:nvPr>
              <p:custDataLst>
                <p:tags r:id="rId485"/>
              </p:custDataLst>
            </p:nvPr>
          </p:nvSpPr>
          <p:spPr bwMode="auto">
            <a:xfrm>
              <a:off x="10848975" y="2489200"/>
              <a:ext cx="79375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4 h 24"/>
                <a:gd name="T4" fmla="*/ 0 w 42"/>
                <a:gd name="T5" fmla="*/ 24 h 24"/>
                <a:gd name="T6" fmla="*/ 2 w 42"/>
                <a:gd name="T7" fmla="*/ 24 h 24"/>
                <a:gd name="T8" fmla="*/ 2 w 42"/>
                <a:gd name="T9" fmla="*/ 24 h 24"/>
                <a:gd name="T10" fmla="*/ 2 w 42"/>
                <a:gd name="T11" fmla="*/ 24 h 24"/>
                <a:gd name="T12" fmla="*/ 42 w 42"/>
                <a:gd name="T13" fmla="*/ 1 h 24"/>
                <a:gd name="T14" fmla="*/ 40 w 42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492"/>
            <p:cNvSpPr/>
            <p:nvPr>
              <p:custDataLst>
                <p:tags r:id="rId486"/>
              </p:custDataLst>
            </p:nvPr>
          </p:nvSpPr>
          <p:spPr bwMode="auto">
            <a:xfrm>
              <a:off x="10852150" y="2490788"/>
              <a:ext cx="80963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0 w 42"/>
                <a:gd name="T5" fmla="*/ 23 h 24"/>
                <a:gd name="T6" fmla="*/ 2 w 42"/>
                <a:gd name="T7" fmla="*/ 24 h 24"/>
                <a:gd name="T8" fmla="*/ 2 w 42"/>
                <a:gd name="T9" fmla="*/ 24 h 24"/>
                <a:gd name="T10" fmla="*/ 2 w 42"/>
                <a:gd name="T11" fmla="*/ 24 h 24"/>
                <a:gd name="T12" fmla="*/ 42 w 42"/>
                <a:gd name="T13" fmla="*/ 1 h 24"/>
                <a:gd name="T14" fmla="*/ 42 w 42"/>
                <a:gd name="T15" fmla="*/ 1 h 24"/>
                <a:gd name="T16" fmla="*/ 42 w 42"/>
                <a:gd name="T17" fmla="*/ 1 h 24"/>
                <a:gd name="T18" fmla="*/ 41 w 42"/>
                <a:gd name="T19" fmla="*/ 0 h 24"/>
                <a:gd name="T20" fmla="*/ 41 w 42"/>
                <a:gd name="T21" fmla="*/ 0 h 24"/>
                <a:gd name="T22" fmla="*/ 40 w 42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493"/>
            <p:cNvSpPr/>
            <p:nvPr>
              <p:custDataLst>
                <p:tags r:id="rId487"/>
              </p:custDataLst>
            </p:nvPr>
          </p:nvSpPr>
          <p:spPr bwMode="auto">
            <a:xfrm>
              <a:off x="10856913" y="2493963"/>
              <a:ext cx="79375" cy="44450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0 w 42"/>
                <a:gd name="T5" fmla="*/ 23 h 24"/>
                <a:gd name="T6" fmla="*/ 1 w 42"/>
                <a:gd name="T7" fmla="*/ 23 h 24"/>
                <a:gd name="T8" fmla="*/ 1 w 42"/>
                <a:gd name="T9" fmla="*/ 23 h 24"/>
                <a:gd name="T10" fmla="*/ 1 w 42"/>
                <a:gd name="T11" fmla="*/ 23 h 24"/>
                <a:gd name="T12" fmla="*/ 1 w 42"/>
                <a:gd name="T13" fmla="*/ 23 h 24"/>
                <a:gd name="T14" fmla="*/ 2 w 42"/>
                <a:gd name="T15" fmla="*/ 24 h 24"/>
                <a:gd name="T16" fmla="*/ 2 w 42"/>
                <a:gd name="T17" fmla="*/ 24 h 24"/>
                <a:gd name="T18" fmla="*/ 2 w 42"/>
                <a:gd name="T19" fmla="*/ 24 h 24"/>
                <a:gd name="T20" fmla="*/ 2 w 42"/>
                <a:gd name="T21" fmla="*/ 24 h 24"/>
                <a:gd name="T22" fmla="*/ 42 w 42"/>
                <a:gd name="T23" fmla="*/ 1 h 24"/>
                <a:gd name="T24" fmla="*/ 41 w 42"/>
                <a:gd name="T25" fmla="*/ 0 h 24"/>
                <a:gd name="T26" fmla="*/ 41 w 42"/>
                <a:gd name="T27" fmla="*/ 0 h 24"/>
                <a:gd name="T28" fmla="*/ 41 w 42"/>
                <a:gd name="T29" fmla="*/ 0 h 24"/>
                <a:gd name="T30" fmla="*/ 41 w 42"/>
                <a:gd name="T31" fmla="*/ 0 h 24"/>
                <a:gd name="T32" fmla="*/ 41 w 42"/>
                <a:gd name="T33" fmla="*/ 0 h 24"/>
                <a:gd name="T34" fmla="*/ 41 w 42"/>
                <a:gd name="T35" fmla="*/ 0 h 24"/>
                <a:gd name="T36" fmla="*/ 41 w 42"/>
                <a:gd name="T37" fmla="*/ 0 h 24"/>
                <a:gd name="T38" fmla="*/ 41 w 42"/>
                <a:gd name="T39" fmla="*/ 0 h 24"/>
                <a:gd name="T40" fmla="*/ 40 w 42"/>
                <a:gd name="T4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494"/>
            <p:cNvSpPr/>
            <p:nvPr>
              <p:custDataLst>
                <p:tags r:id="rId488"/>
              </p:custDataLst>
            </p:nvPr>
          </p:nvSpPr>
          <p:spPr bwMode="auto">
            <a:xfrm>
              <a:off x="10860088" y="2495550"/>
              <a:ext cx="80963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2 w 42"/>
                <a:gd name="T5" fmla="*/ 24 h 24"/>
                <a:gd name="T6" fmla="*/ 42 w 42"/>
                <a:gd name="T7" fmla="*/ 0 h 24"/>
                <a:gd name="T8" fmla="*/ 41 w 42"/>
                <a:gd name="T9" fmla="*/ 0 h 24"/>
                <a:gd name="T10" fmla="*/ 41 w 42"/>
                <a:gd name="T11" fmla="*/ 0 h 24"/>
                <a:gd name="T12" fmla="*/ 40 w 42"/>
                <a:gd name="T13" fmla="*/ 0 h 24"/>
                <a:gd name="T14" fmla="*/ 40 w 42"/>
                <a:gd name="T15" fmla="*/ 0 h 24"/>
                <a:gd name="T16" fmla="*/ 40 w 4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495"/>
            <p:cNvSpPr/>
            <p:nvPr>
              <p:custDataLst>
                <p:tags r:id="rId489"/>
              </p:custDataLst>
            </p:nvPr>
          </p:nvSpPr>
          <p:spPr bwMode="auto">
            <a:xfrm>
              <a:off x="10864850" y="2495550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0 w 42"/>
                <a:gd name="T3" fmla="*/ 24 h 25"/>
                <a:gd name="T4" fmla="*/ 2 w 42"/>
                <a:gd name="T5" fmla="*/ 25 h 25"/>
                <a:gd name="T6" fmla="*/ 42 w 42"/>
                <a:gd name="T7" fmla="*/ 1 h 25"/>
                <a:gd name="T8" fmla="*/ 40 w 42"/>
                <a:gd name="T9" fmla="*/ 1 h 25"/>
                <a:gd name="T10" fmla="*/ 40 w 42"/>
                <a:gd name="T11" fmla="*/ 1 h 25"/>
                <a:gd name="T12" fmla="*/ 40 w 4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2" y="25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496"/>
            <p:cNvSpPr/>
            <p:nvPr>
              <p:custDataLst>
                <p:tags r:id="rId490"/>
              </p:custDataLst>
            </p:nvPr>
          </p:nvSpPr>
          <p:spPr bwMode="auto">
            <a:xfrm>
              <a:off x="10868025" y="2497138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4 h 25"/>
                <a:gd name="T6" fmla="*/ 0 w 42"/>
                <a:gd name="T7" fmla="*/ 24 h 25"/>
                <a:gd name="T8" fmla="*/ 1 w 42"/>
                <a:gd name="T9" fmla="*/ 25 h 25"/>
                <a:gd name="T10" fmla="*/ 1 w 42"/>
                <a:gd name="T11" fmla="*/ 25 h 25"/>
                <a:gd name="T12" fmla="*/ 2 w 42"/>
                <a:gd name="T13" fmla="*/ 25 h 25"/>
                <a:gd name="T14" fmla="*/ 42 w 42"/>
                <a:gd name="T15" fmla="*/ 2 h 25"/>
                <a:gd name="T16" fmla="*/ 41 w 42"/>
                <a:gd name="T17" fmla="*/ 1 h 25"/>
                <a:gd name="T18" fmla="*/ 41 w 42"/>
                <a:gd name="T19" fmla="*/ 1 h 25"/>
                <a:gd name="T20" fmla="*/ 41 w 42"/>
                <a:gd name="T21" fmla="*/ 1 h 25"/>
                <a:gd name="T22" fmla="*/ 41 w 42"/>
                <a:gd name="T23" fmla="*/ 1 h 25"/>
                <a:gd name="T24" fmla="*/ 40 w 42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497"/>
            <p:cNvSpPr/>
            <p:nvPr>
              <p:custDataLst>
                <p:tags r:id="rId491"/>
              </p:custDataLst>
            </p:nvPr>
          </p:nvSpPr>
          <p:spPr bwMode="auto">
            <a:xfrm>
              <a:off x="10871200" y="2500313"/>
              <a:ext cx="80963" cy="46038"/>
            </a:xfrm>
            <a:custGeom>
              <a:avLst/>
              <a:gdLst>
                <a:gd name="T0" fmla="*/ 40 w 42"/>
                <a:gd name="T1" fmla="*/ 0 h 24"/>
                <a:gd name="T2" fmla="*/ 40 w 42"/>
                <a:gd name="T3" fmla="*/ 0 h 24"/>
                <a:gd name="T4" fmla="*/ 0 w 42"/>
                <a:gd name="T5" fmla="*/ 23 h 24"/>
                <a:gd name="T6" fmla="*/ 2 w 42"/>
                <a:gd name="T7" fmla="*/ 24 h 24"/>
                <a:gd name="T8" fmla="*/ 42 w 42"/>
                <a:gd name="T9" fmla="*/ 1 h 24"/>
                <a:gd name="T10" fmla="*/ 40 w 4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498"/>
            <p:cNvSpPr/>
            <p:nvPr>
              <p:custDataLst>
                <p:tags r:id="rId492"/>
              </p:custDataLst>
            </p:nvPr>
          </p:nvSpPr>
          <p:spPr bwMode="auto">
            <a:xfrm>
              <a:off x="10875963" y="2503488"/>
              <a:ext cx="79375" cy="44450"/>
            </a:xfrm>
            <a:custGeom>
              <a:avLst/>
              <a:gdLst>
                <a:gd name="T0" fmla="*/ 40 w 42"/>
                <a:gd name="T1" fmla="*/ 0 h 24"/>
                <a:gd name="T2" fmla="*/ 40 w 42"/>
                <a:gd name="T3" fmla="*/ 0 h 24"/>
                <a:gd name="T4" fmla="*/ 0 w 42"/>
                <a:gd name="T5" fmla="*/ 23 h 24"/>
                <a:gd name="T6" fmla="*/ 2 w 42"/>
                <a:gd name="T7" fmla="*/ 24 h 24"/>
                <a:gd name="T8" fmla="*/ 42 w 42"/>
                <a:gd name="T9" fmla="*/ 1 h 24"/>
                <a:gd name="T10" fmla="*/ 40 w 42"/>
                <a:gd name="T11" fmla="*/ 0 h 24"/>
                <a:gd name="T12" fmla="*/ 40 w 42"/>
                <a:gd name="T13" fmla="*/ 0 h 24"/>
                <a:gd name="T14" fmla="*/ 40 w 42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499"/>
            <p:cNvSpPr/>
            <p:nvPr>
              <p:custDataLst>
                <p:tags r:id="rId493"/>
              </p:custDataLst>
            </p:nvPr>
          </p:nvSpPr>
          <p:spPr bwMode="auto">
            <a:xfrm>
              <a:off x="10879138" y="2505075"/>
              <a:ext cx="80963" cy="47625"/>
            </a:xfrm>
            <a:custGeom>
              <a:avLst/>
              <a:gdLst>
                <a:gd name="T0" fmla="*/ 40 w 42"/>
                <a:gd name="T1" fmla="*/ 0 h 25"/>
                <a:gd name="T2" fmla="*/ 0 w 42"/>
                <a:gd name="T3" fmla="*/ 23 h 25"/>
                <a:gd name="T4" fmla="*/ 2 w 42"/>
                <a:gd name="T5" fmla="*/ 25 h 25"/>
                <a:gd name="T6" fmla="*/ 42 w 42"/>
                <a:gd name="T7" fmla="*/ 2 h 25"/>
                <a:gd name="T8" fmla="*/ 41 w 42"/>
                <a:gd name="T9" fmla="*/ 1 h 25"/>
                <a:gd name="T10" fmla="*/ 41 w 42"/>
                <a:gd name="T11" fmla="*/ 1 h 25"/>
                <a:gd name="T12" fmla="*/ 40 w 42"/>
                <a:gd name="T13" fmla="*/ 0 h 25"/>
                <a:gd name="T14" fmla="*/ 40 w 42"/>
                <a:gd name="T15" fmla="*/ 0 h 25"/>
                <a:gd name="T16" fmla="*/ 40 w 42"/>
                <a:gd name="T17" fmla="*/ 0 h 25"/>
                <a:gd name="T18" fmla="*/ 40 w 42"/>
                <a:gd name="T19" fmla="*/ 0 h 25"/>
                <a:gd name="T20" fmla="*/ 40 w 42"/>
                <a:gd name="T21" fmla="*/ 0 h 25"/>
                <a:gd name="T22" fmla="*/ 40 w 42"/>
                <a:gd name="T23" fmla="*/ 0 h 25"/>
                <a:gd name="T24" fmla="*/ 40 w 42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500"/>
            <p:cNvSpPr/>
            <p:nvPr>
              <p:custDataLst>
                <p:tags r:id="rId494"/>
              </p:custDataLst>
            </p:nvPr>
          </p:nvSpPr>
          <p:spPr bwMode="auto">
            <a:xfrm>
              <a:off x="10883900" y="2508250"/>
              <a:ext cx="79375" cy="46038"/>
            </a:xfrm>
            <a:custGeom>
              <a:avLst/>
              <a:gdLst>
                <a:gd name="T0" fmla="*/ 40 w 42"/>
                <a:gd name="T1" fmla="*/ 0 h 24"/>
                <a:gd name="T2" fmla="*/ 0 w 42"/>
                <a:gd name="T3" fmla="*/ 23 h 24"/>
                <a:gd name="T4" fmla="*/ 2 w 42"/>
                <a:gd name="T5" fmla="*/ 24 h 24"/>
                <a:gd name="T6" fmla="*/ 42 w 42"/>
                <a:gd name="T7" fmla="*/ 1 h 24"/>
                <a:gd name="T8" fmla="*/ 41 w 42"/>
                <a:gd name="T9" fmla="*/ 0 h 24"/>
                <a:gd name="T10" fmla="*/ 41 w 42"/>
                <a:gd name="T11" fmla="*/ 0 h 24"/>
                <a:gd name="T12" fmla="*/ 40 w 4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4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1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501"/>
            <p:cNvSpPr/>
            <p:nvPr>
              <p:custDataLst>
                <p:tags r:id="rId495"/>
              </p:custDataLst>
            </p:nvPr>
          </p:nvSpPr>
          <p:spPr bwMode="auto">
            <a:xfrm>
              <a:off x="10887075" y="2509838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2 w 42"/>
                <a:gd name="T7" fmla="*/ 25 h 25"/>
                <a:gd name="T8" fmla="*/ 42 w 42"/>
                <a:gd name="T9" fmla="*/ 2 h 25"/>
                <a:gd name="T10" fmla="*/ 40 w 4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502"/>
            <p:cNvSpPr/>
            <p:nvPr>
              <p:custDataLst>
                <p:tags r:id="rId496"/>
              </p:custDataLst>
            </p:nvPr>
          </p:nvSpPr>
          <p:spPr bwMode="auto">
            <a:xfrm>
              <a:off x="10890250" y="2514600"/>
              <a:ext cx="80963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2 w 42"/>
                <a:gd name="T7" fmla="*/ 25 h 25"/>
                <a:gd name="T8" fmla="*/ 2 w 42"/>
                <a:gd name="T9" fmla="*/ 25 h 25"/>
                <a:gd name="T10" fmla="*/ 2 w 42"/>
                <a:gd name="T11" fmla="*/ 25 h 25"/>
                <a:gd name="T12" fmla="*/ 2 w 42"/>
                <a:gd name="T13" fmla="*/ 25 h 25"/>
                <a:gd name="T14" fmla="*/ 42 w 42"/>
                <a:gd name="T15" fmla="*/ 2 h 25"/>
                <a:gd name="T16" fmla="*/ 40 w 42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503"/>
            <p:cNvSpPr/>
            <p:nvPr>
              <p:custDataLst>
                <p:tags r:id="rId497"/>
              </p:custDataLst>
            </p:nvPr>
          </p:nvSpPr>
          <p:spPr bwMode="auto">
            <a:xfrm>
              <a:off x="10895013" y="2517775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0 w 42"/>
                <a:gd name="T7" fmla="*/ 23 h 25"/>
                <a:gd name="T8" fmla="*/ 0 w 42"/>
                <a:gd name="T9" fmla="*/ 23 h 25"/>
                <a:gd name="T10" fmla="*/ 2 w 42"/>
                <a:gd name="T11" fmla="*/ 25 h 25"/>
                <a:gd name="T12" fmla="*/ 42 w 42"/>
                <a:gd name="T13" fmla="*/ 2 h 25"/>
                <a:gd name="T14" fmla="*/ 42 w 42"/>
                <a:gd name="T15" fmla="*/ 1 h 25"/>
                <a:gd name="T16" fmla="*/ 42 w 42"/>
                <a:gd name="T17" fmla="*/ 1 h 25"/>
                <a:gd name="T18" fmla="*/ 40 w 42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504"/>
            <p:cNvSpPr/>
            <p:nvPr>
              <p:custDataLst>
                <p:tags r:id="rId498"/>
              </p:custDataLst>
            </p:nvPr>
          </p:nvSpPr>
          <p:spPr bwMode="auto">
            <a:xfrm>
              <a:off x="10898188" y="2522538"/>
              <a:ext cx="80963" cy="47625"/>
            </a:xfrm>
            <a:custGeom>
              <a:avLst/>
              <a:gdLst>
                <a:gd name="T0" fmla="*/ 40 w 42"/>
                <a:gd name="T1" fmla="*/ 0 h 25"/>
                <a:gd name="T2" fmla="*/ 0 w 42"/>
                <a:gd name="T3" fmla="*/ 23 h 25"/>
                <a:gd name="T4" fmla="*/ 2 w 42"/>
                <a:gd name="T5" fmla="*/ 25 h 25"/>
                <a:gd name="T6" fmla="*/ 42 w 42"/>
                <a:gd name="T7" fmla="*/ 2 h 25"/>
                <a:gd name="T8" fmla="*/ 41 w 42"/>
                <a:gd name="T9" fmla="*/ 0 h 25"/>
                <a:gd name="T10" fmla="*/ 41 w 42"/>
                <a:gd name="T11" fmla="*/ 0 h 25"/>
                <a:gd name="T12" fmla="*/ 40 w 4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1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505"/>
            <p:cNvSpPr/>
            <p:nvPr>
              <p:custDataLst>
                <p:tags r:id="rId499"/>
              </p:custDataLst>
            </p:nvPr>
          </p:nvSpPr>
          <p:spPr bwMode="auto">
            <a:xfrm>
              <a:off x="10902950" y="2525713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2 w 42"/>
                <a:gd name="T7" fmla="*/ 24 h 25"/>
                <a:gd name="T8" fmla="*/ 2 w 42"/>
                <a:gd name="T9" fmla="*/ 25 h 25"/>
                <a:gd name="T10" fmla="*/ 2 w 42"/>
                <a:gd name="T11" fmla="*/ 25 h 25"/>
                <a:gd name="T12" fmla="*/ 2 w 42"/>
                <a:gd name="T13" fmla="*/ 25 h 25"/>
                <a:gd name="T14" fmla="*/ 42 w 42"/>
                <a:gd name="T15" fmla="*/ 2 h 25"/>
                <a:gd name="T16" fmla="*/ 40 w 42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2" y="24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Freeform 506"/>
            <p:cNvSpPr/>
            <p:nvPr>
              <p:custDataLst>
                <p:tags r:id="rId500"/>
              </p:custDataLst>
            </p:nvPr>
          </p:nvSpPr>
          <p:spPr bwMode="auto">
            <a:xfrm>
              <a:off x="10906125" y="2528888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0 w 42"/>
                <a:gd name="T7" fmla="*/ 23 h 25"/>
                <a:gd name="T8" fmla="*/ 1 w 42"/>
                <a:gd name="T9" fmla="*/ 23 h 25"/>
                <a:gd name="T10" fmla="*/ 2 w 42"/>
                <a:gd name="T11" fmla="*/ 25 h 25"/>
                <a:gd name="T12" fmla="*/ 42 w 42"/>
                <a:gd name="T13" fmla="*/ 2 h 25"/>
                <a:gd name="T14" fmla="*/ 40 w 42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507"/>
            <p:cNvSpPr/>
            <p:nvPr>
              <p:custDataLst>
                <p:tags r:id="rId501"/>
              </p:custDataLst>
            </p:nvPr>
          </p:nvSpPr>
          <p:spPr bwMode="auto">
            <a:xfrm>
              <a:off x="10909300" y="2533650"/>
              <a:ext cx="80963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1 w 42"/>
                <a:gd name="T7" fmla="*/ 24 h 25"/>
                <a:gd name="T8" fmla="*/ 1 w 42"/>
                <a:gd name="T9" fmla="*/ 24 h 25"/>
                <a:gd name="T10" fmla="*/ 1 w 42"/>
                <a:gd name="T11" fmla="*/ 24 h 25"/>
                <a:gd name="T12" fmla="*/ 2 w 42"/>
                <a:gd name="T13" fmla="*/ 25 h 25"/>
                <a:gd name="T14" fmla="*/ 2 w 42"/>
                <a:gd name="T15" fmla="*/ 25 h 25"/>
                <a:gd name="T16" fmla="*/ 42 w 42"/>
                <a:gd name="T17" fmla="*/ 2 h 25"/>
                <a:gd name="T18" fmla="*/ 40 w 42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1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508"/>
            <p:cNvSpPr/>
            <p:nvPr>
              <p:custDataLst>
                <p:tags r:id="rId502"/>
              </p:custDataLst>
            </p:nvPr>
          </p:nvSpPr>
          <p:spPr bwMode="auto">
            <a:xfrm>
              <a:off x="10914063" y="2536825"/>
              <a:ext cx="79375" cy="47625"/>
            </a:xfrm>
            <a:custGeom>
              <a:avLst/>
              <a:gdLst>
                <a:gd name="T0" fmla="*/ 40 w 42"/>
                <a:gd name="T1" fmla="*/ 0 h 25"/>
                <a:gd name="T2" fmla="*/ 40 w 42"/>
                <a:gd name="T3" fmla="*/ 0 h 25"/>
                <a:gd name="T4" fmla="*/ 0 w 42"/>
                <a:gd name="T5" fmla="*/ 23 h 25"/>
                <a:gd name="T6" fmla="*/ 2 w 42"/>
                <a:gd name="T7" fmla="*/ 25 h 25"/>
                <a:gd name="T8" fmla="*/ 42 w 42"/>
                <a:gd name="T9" fmla="*/ 2 h 25"/>
                <a:gd name="T10" fmla="*/ 40 w 4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4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509"/>
            <p:cNvSpPr/>
            <p:nvPr>
              <p:custDataLst>
                <p:tags r:id="rId503"/>
              </p:custDataLst>
            </p:nvPr>
          </p:nvSpPr>
          <p:spPr bwMode="auto">
            <a:xfrm>
              <a:off x="10917238" y="2541588"/>
              <a:ext cx="80963" cy="49213"/>
            </a:xfrm>
            <a:custGeom>
              <a:avLst/>
              <a:gdLst>
                <a:gd name="T0" fmla="*/ 40 w 42"/>
                <a:gd name="T1" fmla="*/ 0 h 26"/>
                <a:gd name="T2" fmla="*/ 40 w 42"/>
                <a:gd name="T3" fmla="*/ 0 h 26"/>
                <a:gd name="T4" fmla="*/ 0 w 42"/>
                <a:gd name="T5" fmla="*/ 23 h 26"/>
                <a:gd name="T6" fmla="*/ 0 w 42"/>
                <a:gd name="T7" fmla="*/ 24 h 26"/>
                <a:gd name="T8" fmla="*/ 0 w 42"/>
                <a:gd name="T9" fmla="*/ 24 h 26"/>
                <a:gd name="T10" fmla="*/ 0 w 42"/>
                <a:gd name="T11" fmla="*/ 24 h 26"/>
                <a:gd name="T12" fmla="*/ 2 w 42"/>
                <a:gd name="T13" fmla="*/ 26 h 26"/>
                <a:gd name="T14" fmla="*/ 2 w 42"/>
                <a:gd name="T15" fmla="*/ 26 h 26"/>
                <a:gd name="T16" fmla="*/ 2 w 42"/>
                <a:gd name="T17" fmla="*/ 26 h 26"/>
                <a:gd name="T18" fmla="*/ 42 w 42"/>
                <a:gd name="T19" fmla="*/ 3 h 26"/>
                <a:gd name="T20" fmla="*/ 40 w 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510"/>
            <p:cNvSpPr/>
            <p:nvPr>
              <p:custDataLst>
                <p:tags r:id="rId504"/>
              </p:custDataLst>
            </p:nvPr>
          </p:nvSpPr>
          <p:spPr bwMode="auto">
            <a:xfrm>
              <a:off x="10922000" y="2546350"/>
              <a:ext cx="79375" cy="52388"/>
            </a:xfrm>
            <a:custGeom>
              <a:avLst/>
              <a:gdLst>
                <a:gd name="T0" fmla="*/ 40 w 42"/>
                <a:gd name="T1" fmla="*/ 0 h 27"/>
                <a:gd name="T2" fmla="*/ 40 w 42"/>
                <a:gd name="T3" fmla="*/ 0 h 27"/>
                <a:gd name="T4" fmla="*/ 0 w 42"/>
                <a:gd name="T5" fmla="*/ 23 h 27"/>
                <a:gd name="T6" fmla="*/ 0 w 42"/>
                <a:gd name="T7" fmla="*/ 23 h 27"/>
                <a:gd name="T8" fmla="*/ 3 w 42"/>
                <a:gd name="T9" fmla="*/ 27 h 27"/>
                <a:gd name="T10" fmla="*/ 3 w 42"/>
                <a:gd name="T11" fmla="*/ 27 h 27"/>
                <a:gd name="T12" fmla="*/ 3 w 42"/>
                <a:gd name="T13" fmla="*/ 27 h 27"/>
                <a:gd name="T14" fmla="*/ 42 w 42"/>
                <a:gd name="T15" fmla="*/ 4 h 27"/>
                <a:gd name="T16" fmla="*/ 40 w 42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511"/>
            <p:cNvSpPr/>
            <p:nvPr>
              <p:custDataLst>
                <p:tags r:id="rId505"/>
              </p:custDataLst>
            </p:nvPr>
          </p:nvSpPr>
          <p:spPr bwMode="auto">
            <a:xfrm>
              <a:off x="10926763" y="2554288"/>
              <a:ext cx="82550" cy="55563"/>
            </a:xfrm>
            <a:custGeom>
              <a:avLst/>
              <a:gdLst>
                <a:gd name="T0" fmla="*/ 39 w 43"/>
                <a:gd name="T1" fmla="*/ 0 h 29"/>
                <a:gd name="T2" fmla="*/ 39 w 43"/>
                <a:gd name="T3" fmla="*/ 0 h 29"/>
                <a:gd name="T4" fmla="*/ 0 w 43"/>
                <a:gd name="T5" fmla="*/ 23 h 29"/>
                <a:gd name="T6" fmla="*/ 0 w 43"/>
                <a:gd name="T7" fmla="*/ 23 h 29"/>
                <a:gd name="T8" fmla="*/ 2 w 43"/>
                <a:gd name="T9" fmla="*/ 27 h 29"/>
                <a:gd name="T10" fmla="*/ 2 w 43"/>
                <a:gd name="T11" fmla="*/ 27 h 29"/>
                <a:gd name="T12" fmla="*/ 2 w 43"/>
                <a:gd name="T13" fmla="*/ 27 h 29"/>
                <a:gd name="T14" fmla="*/ 3 w 43"/>
                <a:gd name="T15" fmla="*/ 29 h 29"/>
                <a:gd name="T16" fmla="*/ 43 w 43"/>
                <a:gd name="T17" fmla="*/ 6 h 29"/>
                <a:gd name="T18" fmla="*/ 39 w 43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9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3" y="28"/>
                    <a:pt x="3" y="29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4"/>
                    <a:pt x="41" y="2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512"/>
            <p:cNvSpPr/>
            <p:nvPr>
              <p:custDataLst>
                <p:tags r:id="rId506"/>
              </p:custDataLst>
            </p:nvPr>
          </p:nvSpPr>
          <p:spPr bwMode="auto">
            <a:xfrm>
              <a:off x="10933113" y="2565400"/>
              <a:ext cx="79375" cy="50800"/>
            </a:xfrm>
            <a:custGeom>
              <a:avLst/>
              <a:gdLst>
                <a:gd name="T0" fmla="*/ 40 w 42"/>
                <a:gd name="T1" fmla="*/ 0 h 27"/>
                <a:gd name="T2" fmla="*/ 40 w 42"/>
                <a:gd name="T3" fmla="*/ 0 h 27"/>
                <a:gd name="T4" fmla="*/ 0 w 42"/>
                <a:gd name="T5" fmla="*/ 23 h 27"/>
                <a:gd name="T6" fmla="*/ 1 w 42"/>
                <a:gd name="T7" fmla="*/ 24 h 27"/>
                <a:gd name="T8" fmla="*/ 1 w 42"/>
                <a:gd name="T9" fmla="*/ 24 h 27"/>
                <a:gd name="T10" fmla="*/ 1 w 42"/>
                <a:gd name="T11" fmla="*/ 24 h 27"/>
                <a:gd name="T12" fmla="*/ 2 w 42"/>
                <a:gd name="T13" fmla="*/ 27 h 27"/>
                <a:gd name="T14" fmla="*/ 2 w 42"/>
                <a:gd name="T15" fmla="*/ 27 h 27"/>
                <a:gd name="T16" fmla="*/ 2 w 42"/>
                <a:gd name="T17" fmla="*/ 27 h 27"/>
                <a:gd name="T18" fmla="*/ 42 w 42"/>
                <a:gd name="T19" fmla="*/ 3 h 27"/>
                <a:gd name="T20" fmla="*/ 40 w 42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27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2" y="26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513"/>
            <p:cNvSpPr/>
            <p:nvPr>
              <p:custDataLst>
                <p:tags r:id="rId507"/>
              </p:custDataLst>
            </p:nvPr>
          </p:nvSpPr>
          <p:spPr bwMode="auto">
            <a:xfrm>
              <a:off x="10936288" y="2571750"/>
              <a:ext cx="80963" cy="49213"/>
            </a:xfrm>
            <a:custGeom>
              <a:avLst/>
              <a:gdLst>
                <a:gd name="T0" fmla="*/ 40 w 42"/>
                <a:gd name="T1" fmla="*/ 0 h 26"/>
                <a:gd name="T2" fmla="*/ 40 w 42"/>
                <a:gd name="T3" fmla="*/ 0 h 26"/>
                <a:gd name="T4" fmla="*/ 0 w 42"/>
                <a:gd name="T5" fmla="*/ 24 h 26"/>
                <a:gd name="T6" fmla="*/ 0 w 42"/>
                <a:gd name="T7" fmla="*/ 24 h 26"/>
                <a:gd name="T8" fmla="*/ 2 w 42"/>
                <a:gd name="T9" fmla="*/ 26 h 26"/>
                <a:gd name="T10" fmla="*/ 2 w 42"/>
                <a:gd name="T11" fmla="*/ 26 h 26"/>
                <a:gd name="T12" fmla="*/ 42 w 42"/>
                <a:gd name="T13" fmla="*/ 3 h 26"/>
                <a:gd name="T14" fmla="*/ 40 w 42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514"/>
            <p:cNvSpPr/>
            <p:nvPr>
              <p:custDataLst>
                <p:tags r:id="rId508"/>
              </p:custDataLst>
            </p:nvPr>
          </p:nvSpPr>
          <p:spPr bwMode="auto">
            <a:xfrm>
              <a:off x="10941050" y="2576513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1 w 41"/>
                <a:gd name="T7" fmla="*/ 25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2 h 26"/>
                <a:gd name="T16" fmla="*/ 40 w 4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515"/>
            <p:cNvSpPr/>
            <p:nvPr>
              <p:custDataLst>
                <p:tags r:id="rId509"/>
              </p:custDataLst>
            </p:nvPr>
          </p:nvSpPr>
          <p:spPr bwMode="auto">
            <a:xfrm>
              <a:off x="10942638" y="2581275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4 h 26"/>
                <a:gd name="T6" fmla="*/ 0 w 41"/>
                <a:gd name="T7" fmla="*/ 24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2 h 26"/>
                <a:gd name="T16" fmla="*/ 40 w 4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516"/>
            <p:cNvSpPr/>
            <p:nvPr>
              <p:custDataLst>
                <p:tags r:id="rId510"/>
              </p:custDataLst>
            </p:nvPr>
          </p:nvSpPr>
          <p:spPr bwMode="auto">
            <a:xfrm>
              <a:off x="10944225" y="2584450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4 h 26"/>
                <a:gd name="T6" fmla="*/ 0 w 41"/>
                <a:gd name="T7" fmla="*/ 24 h 26"/>
                <a:gd name="T8" fmla="*/ 1 w 41"/>
                <a:gd name="T9" fmla="*/ 26 h 26"/>
                <a:gd name="T10" fmla="*/ 1 w 41"/>
                <a:gd name="T11" fmla="*/ 26 h 26"/>
                <a:gd name="T12" fmla="*/ 41 w 41"/>
                <a:gd name="T13" fmla="*/ 3 h 26"/>
                <a:gd name="T14" fmla="*/ 40 w 41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517"/>
            <p:cNvSpPr/>
            <p:nvPr>
              <p:custDataLst>
                <p:tags r:id="rId511"/>
              </p:custDataLst>
            </p:nvPr>
          </p:nvSpPr>
          <p:spPr bwMode="auto">
            <a:xfrm>
              <a:off x="10945813" y="2590800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1 w 40"/>
                <a:gd name="T9" fmla="*/ 25 h 25"/>
                <a:gd name="T10" fmla="*/ 1 w 40"/>
                <a:gd name="T11" fmla="*/ 25 h 25"/>
                <a:gd name="T12" fmla="*/ 1 w 40"/>
                <a:gd name="T13" fmla="*/ 25 h 25"/>
                <a:gd name="T14" fmla="*/ 40 w 40"/>
                <a:gd name="T15" fmla="*/ 2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518"/>
            <p:cNvSpPr/>
            <p:nvPr>
              <p:custDataLst>
                <p:tags r:id="rId512"/>
              </p:custDataLst>
            </p:nvPr>
          </p:nvSpPr>
          <p:spPr bwMode="auto">
            <a:xfrm>
              <a:off x="10947400" y="2593975"/>
              <a:ext cx="76200" cy="47625"/>
            </a:xfrm>
            <a:custGeom>
              <a:avLst/>
              <a:gdLst>
                <a:gd name="T0" fmla="*/ 39 w 40"/>
                <a:gd name="T1" fmla="*/ 0 h 25"/>
                <a:gd name="T2" fmla="*/ 39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39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519"/>
            <p:cNvSpPr/>
            <p:nvPr>
              <p:custDataLst>
                <p:tags r:id="rId513"/>
              </p:custDataLst>
            </p:nvPr>
          </p:nvSpPr>
          <p:spPr bwMode="auto">
            <a:xfrm>
              <a:off x="10947400" y="2598738"/>
              <a:ext cx="79375" cy="46038"/>
            </a:xfrm>
            <a:custGeom>
              <a:avLst/>
              <a:gdLst>
                <a:gd name="T0" fmla="*/ 40 w 41"/>
                <a:gd name="T1" fmla="*/ 0 h 25"/>
                <a:gd name="T2" fmla="*/ 40 w 41"/>
                <a:gd name="T3" fmla="*/ 0 h 25"/>
                <a:gd name="T4" fmla="*/ 0 w 41"/>
                <a:gd name="T5" fmla="*/ 23 h 25"/>
                <a:gd name="T6" fmla="*/ 0 w 41"/>
                <a:gd name="T7" fmla="*/ 23 h 25"/>
                <a:gd name="T8" fmla="*/ 1 w 41"/>
                <a:gd name="T9" fmla="*/ 25 h 25"/>
                <a:gd name="T10" fmla="*/ 1 w 41"/>
                <a:gd name="T11" fmla="*/ 25 h 25"/>
                <a:gd name="T12" fmla="*/ 1 w 41"/>
                <a:gd name="T13" fmla="*/ 25 h 25"/>
                <a:gd name="T14" fmla="*/ 41 w 41"/>
                <a:gd name="T15" fmla="*/ 2 h 25"/>
                <a:gd name="T16" fmla="*/ 40 w 41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1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520"/>
            <p:cNvSpPr/>
            <p:nvPr>
              <p:custDataLst>
                <p:tags r:id="rId514"/>
              </p:custDataLst>
            </p:nvPr>
          </p:nvSpPr>
          <p:spPr bwMode="auto">
            <a:xfrm>
              <a:off x="10950575" y="2601913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0 w 41"/>
                <a:gd name="T7" fmla="*/ 23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2 h 26"/>
                <a:gd name="T16" fmla="*/ 40 w 4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521"/>
            <p:cNvSpPr/>
            <p:nvPr>
              <p:custDataLst>
                <p:tags r:id="rId515"/>
              </p:custDataLst>
            </p:nvPr>
          </p:nvSpPr>
          <p:spPr bwMode="auto">
            <a:xfrm>
              <a:off x="10952163" y="2605088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40 w 40"/>
                <a:gd name="T3" fmla="*/ 0 h 26"/>
                <a:gd name="T4" fmla="*/ 0 w 40"/>
                <a:gd name="T5" fmla="*/ 24 h 26"/>
                <a:gd name="T6" fmla="*/ 0 w 40"/>
                <a:gd name="T7" fmla="*/ 24 h 26"/>
                <a:gd name="T8" fmla="*/ 1 w 40"/>
                <a:gd name="T9" fmla="*/ 26 h 26"/>
                <a:gd name="T10" fmla="*/ 1 w 40"/>
                <a:gd name="T11" fmla="*/ 26 h 26"/>
                <a:gd name="T12" fmla="*/ 1 w 40"/>
                <a:gd name="T13" fmla="*/ 26 h 26"/>
                <a:gd name="T14" fmla="*/ 40 w 40"/>
                <a:gd name="T15" fmla="*/ 3 h 26"/>
                <a:gd name="T16" fmla="*/ 40 w 40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522"/>
            <p:cNvSpPr/>
            <p:nvPr>
              <p:custDataLst>
                <p:tags r:id="rId516"/>
              </p:custDataLst>
            </p:nvPr>
          </p:nvSpPr>
          <p:spPr bwMode="auto">
            <a:xfrm>
              <a:off x="10953750" y="2611438"/>
              <a:ext cx="76200" cy="47625"/>
            </a:xfrm>
            <a:custGeom>
              <a:avLst/>
              <a:gdLst>
                <a:gd name="T0" fmla="*/ 39 w 40"/>
                <a:gd name="T1" fmla="*/ 0 h 25"/>
                <a:gd name="T2" fmla="*/ 39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39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523"/>
            <p:cNvSpPr/>
            <p:nvPr>
              <p:custDataLst>
                <p:tags r:id="rId517"/>
              </p:custDataLst>
            </p:nvPr>
          </p:nvSpPr>
          <p:spPr bwMode="auto">
            <a:xfrm>
              <a:off x="10953750" y="2614613"/>
              <a:ext cx="77788" cy="49213"/>
            </a:xfrm>
            <a:custGeom>
              <a:avLst/>
              <a:gdLst>
                <a:gd name="T0" fmla="*/ 40 w 41"/>
                <a:gd name="T1" fmla="*/ 0 h 26"/>
                <a:gd name="T2" fmla="*/ 40 w 41"/>
                <a:gd name="T3" fmla="*/ 0 h 26"/>
                <a:gd name="T4" fmla="*/ 0 w 41"/>
                <a:gd name="T5" fmla="*/ 23 h 26"/>
                <a:gd name="T6" fmla="*/ 0 w 41"/>
                <a:gd name="T7" fmla="*/ 23 h 26"/>
                <a:gd name="T8" fmla="*/ 1 w 41"/>
                <a:gd name="T9" fmla="*/ 26 h 26"/>
                <a:gd name="T10" fmla="*/ 1 w 41"/>
                <a:gd name="T11" fmla="*/ 26 h 26"/>
                <a:gd name="T12" fmla="*/ 1 w 41"/>
                <a:gd name="T13" fmla="*/ 26 h 26"/>
                <a:gd name="T14" fmla="*/ 41 w 41"/>
                <a:gd name="T15" fmla="*/ 2 h 26"/>
                <a:gd name="T16" fmla="*/ 40 w 4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524"/>
            <p:cNvSpPr/>
            <p:nvPr>
              <p:custDataLst>
                <p:tags r:id="rId518"/>
              </p:custDataLst>
            </p:nvPr>
          </p:nvSpPr>
          <p:spPr bwMode="auto">
            <a:xfrm>
              <a:off x="10955338" y="2619375"/>
              <a:ext cx="76200" cy="49213"/>
            </a:xfrm>
            <a:custGeom>
              <a:avLst/>
              <a:gdLst>
                <a:gd name="T0" fmla="*/ 40 w 40"/>
                <a:gd name="T1" fmla="*/ 0 h 26"/>
                <a:gd name="T2" fmla="*/ 40 w 40"/>
                <a:gd name="T3" fmla="*/ 0 h 26"/>
                <a:gd name="T4" fmla="*/ 0 w 40"/>
                <a:gd name="T5" fmla="*/ 24 h 26"/>
                <a:gd name="T6" fmla="*/ 0 w 40"/>
                <a:gd name="T7" fmla="*/ 24 h 26"/>
                <a:gd name="T8" fmla="*/ 0 w 40"/>
                <a:gd name="T9" fmla="*/ 26 h 26"/>
                <a:gd name="T10" fmla="*/ 0 w 40"/>
                <a:gd name="T11" fmla="*/ 26 h 26"/>
                <a:gd name="T12" fmla="*/ 0 w 40"/>
                <a:gd name="T13" fmla="*/ 26 h 26"/>
                <a:gd name="T14" fmla="*/ 40 w 40"/>
                <a:gd name="T15" fmla="*/ 3 h 26"/>
                <a:gd name="T16" fmla="*/ 40 w 40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525"/>
            <p:cNvSpPr/>
            <p:nvPr>
              <p:custDataLst>
                <p:tags r:id="rId519"/>
              </p:custDataLst>
            </p:nvPr>
          </p:nvSpPr>
          <p:spPr bwMode="auto">
            <a:xfrm>
              <a:off x="10955338" y="2624138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1 w 40"/>
                <a:gd name="T9" fmla="*/ 25 h 25"/>
                <a:gd name="T10" fmla="*/ 1 w 40"/>
                <a:gd name="T11" fmla="*/ 25 h 25"/>
                <a:gd name="T12" fmla="*/ 1 w 40"/>
                <a:gd name="T13" fmla="*/ 25 h 25"/>
                <a:gd name="T14" fmla="*/ 40 w 40"/>
                <a:gd name="T15" fmla="*/ 2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526"/>
            <p:cNvSpPr/>
            <p:nvPr>
              <p:custDataLst>
                <p:tags r:id="rId520"/>
              </p:custDataLst>
            </p:nvPr>
          </p:nvSpPr>
          <p:spPr bwMode="auto">
            <a:xfrm>
              <a:off x="10956925" y="2628900"/>
              <a:ext cx="76200" cy="47625"/>
            </a:xfrm>
            <a:custGeom>
              <a:avLst/>
              <a:gdLst>
                <a:gd name="T0" fmla="*/ 39 w 40"/>
                <a:gd name="T1" fmla="*/ 0 h 25"/>
                <a:gd name="T2" fmla="*/ 39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39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0"/>
                    <a:pt x="39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527"/>
            <p:cNvSpPr/>
            <p:nvPr>
              <p:custDataLst>
                <p:tags r:id="rId521"/>
              </p:custDataLst>
            </p:nvPr>
          </p:nvSpPr>
          <p:spPr bwMode="auto">
            <a:xfrm>
              <a:off x="10956925" y="2632075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528"/>
            <p:cNvSpPr/>
            <p:nvPr>
              <p:custDataLst>
                <p:tags r:id="rId522"/>
              </p:custDataLst>
            </p:nvPr>
          </p:nvSpPr>
          <p:spPr bwMode="auto">
            <a:xfrm>
              <a:off x="10956925" y="2635250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529"/>
            <p:cNvSpPr/>
            <p:nvPr>
              <p:custDataLst>
                <p:tags r:id="rId523"/>
              </p:custDataLst>
            </p:nvPr>
          </p:nvSpPr>
          <p:spPr bwMode="auto">
            <a:xfrm>
              <a:off x="10956925" y="2640013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4 h 25"/>
                <a:gd name="T10" fmla="*/ 0 w 40"/>
                <a:gd name="T11" fmla="*/ 24 h 25"/>
                <a:gd name="T12" fmla="*/ 0 w 40"/>
                <a:gd name="T13" fmla="*/ 24 h 25"/>
                <a:gd name="T14" fmla="*/ 0 w 40"/>
                <a:gd name="T15" fmla="*/ 25 h 25"/>
                <a:gd name="T16" fmla="*/ 40 w 40"/>
                <a:gd name="T17" fmla="*/ 2 h 25"/>
                <a:gd name="T18" fmla="*/ 40 w 40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530"/>
            <p:cNvSpPr/>
            <p:nvPr>
              <p:custDataLst>
                <p:tags r:id="rId524"/>
              </p:custDataLst>
            </p:nvPr>
          </p:nvSpPr>
          <p:spPr bwMode="auto">
            <a:xfrm>
              <a:off x="10956925" y="2643188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40 w 40"/>
                <a:gd name="T3" fmla="*/ 0 h 25"/>
                <a:gd name="T4" fmla="*/ 0 w 40"/>
                <a:gd name="T5" fmla="*/ 23 h 25"/>
                <a:gd name="T6" fmla="*/ 0 w 40"/>
                <a:gd name="T7" fmla="*/ 24 h 25"/>
                <a:gd name="T8" fmla="*/ 0 w 40"/>
                <a:gd name="T9" fmla="*/ 25 h 25"/>
                <a:gd name="T10" fmla="*/ 0 w 40"/>
                <a:gd name="T11" fmla="*/ 25 h 25"/>
                <a:gd name="T12" fmla="*/ 0 w 40"/>
                <a:gd name="T13" fmla="*/ 25 h 25"/>
                <a:gd name="T14" fmla="*/ 40 w 40"/>
                <a:gd name="T15" fmla="*/ 2 h 25"/>
                <a:gd name="T16" fmla="*/ 40 w 40"/>
                <a:gd name="T17" fmla="*/ 2 h 25"/>
                <a:gd name="T18" fmla="*/ 40 w 40"/>
                <a:gd name="T19" fmla="*/ 2 h 25"/>
                <a:gd name="T20" fmla="*/ 40 w 40"/>
                <a:gd name="T21" fmla="*/ 2 h 25"/>
                <a:gd name="T22" fmla="*/ 40 w 40"/>
                <a:gd name="T23" fmla="*/ 2 h 25"/>
                <a:gd name="T24" fmla="*/ 40 w 40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531"/>
            <p:cNvSpPr/>
            <p:nvPr>
              <p:custDataLst>
                <p:tags r:id="rId525"/>
              </p:custDataLst>
            </p:nvPr>
          </p:nvSpPr>
          <p:spPr bwMode="auto">
            <a:xfrm>
              <a:off x="10956925" y="2647950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3 h 25"/>
                <a:gd name="T6" fmla="*/ 0 w 40"/>
                <a:gd name="T7" fmla="*/ 24 h 25"/>
                <a:gd name="T8" fmla="*/ 0 w 40"/>
                <a:gd name="T9" fmla="*/ 24 h 25"/>
                <a:gd name="T10" fmla="*/ 0 w 40"/>
                <a:gd name="T11" fmla="*/ 24 h 25"/>
                <a:gd name="T12" fmla="*/ 0 w 40"/>
                <a:gd name="T13" fmla="*/ 24 h 25"/>
                <a:gd name="T14" fmla="*/ 0 w 40"/>
                <a:gd name="T15" fmla="*/ 25 h 25"/>
                <a:gd name="T16" fmla="*/ 40 w 40"/>
                <a:gd name="T17" fmla="*/ 2 h 25"/>
                <a:gd name="T18" fmla="*/ 40 w 40"/>
                <a:gd name="T19" fmla="*/ 2 h 25"/>
                <a:gd name="T20" fmla="*/ 40 w 40"/>
                <a:gd name="T21" fmla="*/ 1 h 25"/>
                <a:gd name="T22" fmla="*/ 40 w 40"/>
                <a:gd name="T23" fmla="*/ 0 h 25"/>
                <a:gd name="T24" fmla="*/ 40 w 40"/>
                <a:gd name="T25" fmla="*/ 0 h 25"/>
                <a:gd name="T26" fmla="*/ 40 w 40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532"/>
            <p:cNvSpPr/>
            <p:nvPr>
              <p:custDataLst>
                <p:tags r:id="rId526"/>
              </p:custDataLst>
            </p:nvPr>
          </p:nvSpPr>
          <p:spPr bwMode="auto">
            <a:xfrm>
              <a:off x="10956925" y="2651125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5 h 25"/>
                <a:gd name="T6" fmla="*/ 40 w 40"/>
                <a:gd name="T7" fmla="*/ 2 h 25"/>
                <a:gd name="T8" fmla="*/ 40 w 40"/>
                <a:gd name="T9" fmla="*/ 2 h 25"/>
                <a:gd name="T10" fmla="*/ 40 w 40"/>
                <a:gd name="T11" fmla="*/ 0 h 25"/>
                <a:gd name="T12" fmla="*/ 40 w 4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533"/>
            <p:cNvSpPr/>
            <p:nvPr>
              <p:custDataLst>
                <p:tags r:id="rId527"/>
              </p:custDataLst>
            </p:nvPr>
          </p:nvSpPr>
          <p:spPr bwMode="auto">
            <a:xfrm>
              <a:off x="10956925" y="2654300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5 h 25"/>
                <a:gd name="T6" fmla="*/ 0 w 40"/>
                <a:gd name="T7" fmla="*/ 25 h 25"/>
                <a:gd name="T8" fmla="*/ 0 w 40"/>
                <a:gd name="T9" fmla="*/ 25 h 25"/>
                <a:gd name="T10" fmla="*/ 40 w 40"/>
                <a:gd name="T11" fmla="*/ 2 h 25"/>
                <a:gd name="T12" fmla="*/ 40 w 40"/>
                <a:gd name="T13" fmla="*/ 1 h 25"/>
                <a:gd name="T14" fmla="*/ 40 w 40"/>
                <a:gd name="T15" fmla="*/ 0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1"/>
                  </a:cubicBezTo>
                  <a:cubicBezTo>
                    <a:pt x="40" y="1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534"/>
            <p:cNvSpPr/>
            <p:nvPr>
              <p:custDataLst>
                <p:tags r:id="rId528"/>
              </p:custDataLst>
            </p:nvPr>
          </p:nvSpPr>
          <p:spPr bwMode="auto">
            <a:xfrm>
              <a:off x="10956925" y="2659063"/>
              <a:ext cx="76200" cy="47625"/>
            </a:xfrm>
            <a:custGeom>
              <a:avLst/>
              <a:gdLst>
                <a:gd name="T0" fmla="*/ 40 w 40"/>
                <a:gd name="T1" fmla="*/ 0 h 25"/>
                <a:gd name="T2" fmla="*/ 0 w 40"/>
                <a:gd name="T3" fmla="*/ 23 h 25"/>
                <a:gd name="T4" fmla="*/ 0 w 40"/>
                <a:gd name="T5" fmla="*/ 23 h 25"/>
                <a:gd name="T6" fmla="*/ 0 w 40"/>
                <a:gd name="T7" fmla="*/ 23 h 25"/>
                <a:gd name="T8" fmla="*/ 0 w 40"/>
                <a:gd name="T9" fmla="*/ 25 h 25"/>
                <a:gd name="T10" fmla="*/ 0 w 40"/>
                <a:gd name="T11" fmla="*/ 25 h 25"/>
                <a:gd name="T12" fmla="*/ 40 w 40"/>
                <a:gd name="T13" fmla="*/ 1 h 25"/>
                <a:gd name="T14" fmla="*/ 40 w 40"/>
                <a:gd name="T15" fmla="*/ 1 h 25"/>
                <a:gd name="T16" fmla="*/ 40 w 4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4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</a:path>
              </a:pathLst>
            </a:custGeom>
            <a:solidFill>
              <a:srgbClr val="E1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535"/>
            <p:cNvSpPr/>
            <p:nvPr>
              <p:custDataLst>
                <p:tags r:id="rId529"/>
              </p:custDataLst>
            </p:nvPr>
          </p:nvSpPr>
          <p:spPr bwMode="auto">
            <a:xfrm>
              <a:off x="10291763" y="2306638"/>
              <a:ext cx="746125" cy="623888"/>
            </a:xfrm>
            <a:custGeom>
              <a:avLst/>
              <a:gdLst>
                <a:gd name="T0" fmla="*/ 162 w 391"/>
                <a:gd name="T1" fmla="*/ 0 h 328"/>
                <a:gd name="T2" fmla="*/ 160 w 391"/>
                <a:gd name="T3" fmla="*/ 0 h 328"/>
                <a:gd name="T4" fmla="*/ 159 w 391"/>
                <a:gd name="T5" fmla="*/ 0 h 328"/>
                <a:gd name="T6" fmla="*/ 158 w 391"/>
                <a:gd name="T7" fmla="*/ 0 h 328"/>
                <a:gd name="T8" fmla="*/ 158 w 391"/>
                <a:gd name="T9" fmla="*/ 0 h 328"/>
                <a:gd name="T10" fmla="*/ 157 w 391"/>
                <a:gd name="T11" fmla="*/ 0 h 328"/>
                <a:gd name="T12" fmla="*/ 155 w 391"/>
                <a:gd name="T13" fmla="*/ 0 h 328"/>
                <a:gd name="T14" fmla="*/ 124 w 391"/>
                <a:gd name="T15" fmla="*/ 26 h 328"/>
                <a:gd name="T16" fmla="*/ 120 w 391"/>
                <a:gd name="T17" fmla="*/ 44 h 328"/>
                <a:gd name="T18" fmla="*/ 116 w 391"/>
                <a:gd name="T19" fmla="*/ 51 h 328"/>
                <a:gd name="T20" fmla="*/ 109 w 391"/>
                <a:gd name="T21" fmla="*/ 45 h 328"/>
                <a:gd name="T22" fmla="*/ 103 w 391"/>
                <a:gd name="T23" fmla="*/ 42 h 328"/>
                <a:gd name="T24" fmla="*/ 94 w 391"/>
                <a:gd name="T25" fmla="*/ 39 h 328"/>
                <a:gd name="T26" fmla="*/ 89 w 391"/>
                <a:gd name="T27" fmla="*/ 38 h 328"/>
                <a:gd name="T28" fmla="*/ 86 w 391"/>
                <a:gd name="T29" fmla="*/ 39 h 328"/>
                <a:gd name="T30" fmla="*/ 85 w 391"/>
                <a:gd name="T31" fmla="*/ 39 h 328"/>
                <a:gd name="T32" fmla="*/ 85 w 391"/>
                <a:gd name="T33" fmla="*/ 39 h 328"/>
                <a:gd name="T34" fmla="*/ 84 w 391"/>
                <a:gd name="T35" fmla="*/ 39 h 328"/>
                <a:gd name="T36" fmla="*/ 72 w 391"/>
                <a:gd name="T37" fmla="*/ 60 h 328"/>
                <a:gd name="T38" fmla="*/ 55 w 391"/>
                <a:gd name="T39" fmla="*/ 44 h 328"/>
                <a:gd name="T40" fmla="*/ 48 w 391"/>
                <a:gd name="T41" fmla="*/ 42 h 328"/>
                <a:gd name="T42" fmla="*/ 40 w 391"/>
                <a:gd name="T43" fmla="*/ 41 h 328"/>
                <a:gd name="T44" fmla="*/ 37 w 391"/>
                <a:gd name="T45" fmla="*/ 41 h 328"/>
                <a:gd name="T46" fmla="*/ 37 w 391"/>
                <a:gd name="T47" fmla="*/ 41 h 328"/>
                <a:gd name="T48" fmla="*/ 37 w 391"/>
                <a:gd name="T49" fmla="*/ 41 h 328"/>
                <a:gd name="T50" fmla="*/ 25 w 391"/>
                <a:gd name="T51" fmla="*/ 67 h 328"/>
                <a:gd name="T52" fmla="*/ 24 w 391"/>
                <a:gd name="T53" fmla="*/ 72 h 328"/>
                <a:gd name="T54" fmla="*/ 16 w 391"/>
                <a:gd name="T55" fmla="*/ 71 h 328"/>
                <a:gd name="T56" fmla="*/ 10 w 391"/>
                <a:gd name="T57" fmla="*/ 72 h 328"/>
                <a:gd name="T58" fmla="*/ 376 w 391"/>
                <a:gd name="T59" fmla="*/ 324 h 328"/>
                <a:gd name="T60" fmla="*/ 381 w 391"/>
                <a:gd name="T61" fmla="*/ 321 h 328"/>
                <a:gd name="T62" fmla="*/ 382 w 391"/>
                <a:gd name="T63" fmla="*/ 320 h 328"/>
                <a:gd name="T64" fmla="*/ 388 w 391"/>
                <a:gd name="T65" fmla="*/ 310 h 328"/>
                <a:gd name="T66" fmla="*/ 388 w 391"/>
                <a:gd name="T67" fmla="*/ 309 h 328"/>
                <a:gd name="T68" fmla="*/ 389 w 391"/>
                <a:gd name="T69" fmla="*/ 308 h 328"/>
                <a:gd name="T70" fmla="*/ 389 w 391"/>
                <a:gd name="T71" fmla="*/ 306 h 328"/>
                <a:gd name="T72" fmla="*/ 391 w 391"/>
                <a:gd name="T73" fmla="*/ 294 h 328"/>
                <a:gd name="T74" fmla="*/ 391 w 391"/>
                <a:gd name="T75" fmla="*/ 292 h 328"/>
                <a:gd name="T76" fmla="*/ 391 w 391"/>
                <a:gd name="T77" fmla="*/ 284 h 328"/>
                <a:gd name="T78" fmla="*/ 387 w 391"/>
                <a:gd name="T79" fmla="*/ 267 h 328"/>
                <a:gd name="T80" fmla="*/ 380 w 391"/>
                <a:gd name="T81" fmla="*/ 250 h 328"/>
                <a:gd name="T82" fmla="*/ 358 w 391"/>
                <a:gd name="T83" fmla="*/ 218 h 328"/>
                <a:gd name="T84" fmla="*/ 349 w 391"/>
                <a:gd name="T85" fmla="*/ 210 h 328"/>
                <a:gd name="T86" fmla="*/ 343 w 391"/>
                <a:gd name="T87" fmla="*/ 172 h 328"/>
                <a:gd name="T88" fmla="*/ 335 w 391"/>
                <a:gd name="T89" fmla="*/ 157 h 328"/>
                <a:gd name="T90" fmla="*/ 325 w 391"/>
                <a:gd name="T91" fmla="*/ 143 h 328"/>
                <a:gd name="T92" fmla="*/ 316 w 391"/>
                <a:gd name="T93" fmla="*/ 134 h 328"/>
                <a:gd name="T94" fmla="*/ 303 w 391"/>
                <a:gd name="T95" fmla="*/ 125 h 328"/>
                <a:gd name="T96" fmla="*/ 297 w 391"/>
                <a:gd name="T97" fmla="*/ 121 h 328"/>
                <a:gd name="T98" fmla="*/ 282 w 391"/>
                <a:gd name="T99" fmla="*/ 118 h 328"/>
                <a:gd name="T100" fmla="*/ 276 w 391"/>
                <a:gd name="T101" fmla="*/ 119 h 328"/>
                <a:gd name="T102" fmla="*/ 272 w 391"/>
                <a:gd name="T103" fmla="*/ 105 h 328"/>
                <a:gd name="T104" fmla="*/ 264 w 391"/>
                <a:gd name="T105" fmla="*/ 85 h 328"/>
                <a:gd name="T106" fmla="*/ 259 w 391"/>
                <a:gd name="T107" fmla="*/ 75 h 328"/>
                <a:gd name="T108" fmla="*/ 257 w 391"/>
                <a:gd name="T109" fmla="*/ 71 h 328"/>
                <a:gd name="T110" fmla="*/ 250 w 391"/>
                <a:gd name="T111" fmla="*/ 61 h 328"/>
                <a:gd name="T112" fmla="*/ 244 w 391"/>
                <a:gd name="T113" fmla="*/ 52 h 328"/>
                <a:gd name="T114" fmla="*/ 222 w 391"/>
                <a:gd name="T115" fmla="*/ 27 h 328"/>
                <a:gd name="T116" fmla="*/ 199 w 391"/>
                <a:gd name="T117" fmla="*/ 11 h 328"/>
                <a:gd name="T118" fmla="*/ 176 w 391"/>
                <a:gd name="T119" fmla="*/ 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1" h="328">
                  <a:moveTo>
                    <a:pt x="163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6" y="0"/>
                    <a:pt x="156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5" y="2"/>
                    <a:pt x="137" y="7"/>
                    <a:pt x="131" y="15"/>
                  </a:cubicBezTo>
                  <a:cubicBezTo>
                    <a:pt x="130" y="15"/>
                    <a:pt x="130" y="16"/>
                    <a:pt x="130" y="16"/>
                  </a:cubicBezTo>
                  <a:cubicBezTo>
                    <a:pt x="129" y="17"/>
                    <a:pt x="129" y="17"/>
                    <a:pt x="129" y="18"/>
                  </a:cubicBezTo>
                  <a:cubicBezTo>
                    <a:pt x="128" y="18"/>
                    <a:pt x="128" y="19"/>
                    <a:pt x="128" y="19"/>
                  </a:cubicBezTo>
                  <a:cubicBezTo>
                    <a:pt x="127" y="20"/>
                    <a:pt x="127" y="21"/>
                    <a:pt x="127" y="21"/>
                  </a:cubicBezTo>
                  <a:cubicBezTo>
                    <a:pt x="126" y="22"/>
                    <a:pt x="126" y="22"/>
                    <a:pt x="126" y="23"/>
                  </a:cubicBezTo>
                  <a:cubicBezTo>
                    <a:pt x="126" y="23"/>
                    <a:pt x="125" y="24"/>
                    <a:pt x="125" y="25"/>
                  </a:cubicBezTo>
                  <a:cubicBezTo>
                    <a:pt x="125" y="25"/>
                    <a:pt x="124" y="26"/>
                    <a:pt x="124" y="26"/>
                  </a:cubicBezTo>
                  <a:cubicBezTo>
                    <a:pt x="124" y="27"/>
                    <a:pt x="124" y="28"/>
                    <a:pt x="124" y="28"/>
                  </a:cubicBezTo>
                  <a:cubicBezTo>
                    <a:pt x="123" y="29"/>
                    <a:pt x="123" y="29"/>
                    <a:pt x="123" y="30"/>
                  </a:cubicBezTo>
                  <a:cubicBezTo>
                    <a:pt x="123" y="31"/>
                    <a:pt x="123" y="31"/>
                    <a:pt x="122" y="32"/>
                  </a:cubicBezTo>
                  <a:cubicBezTo>
                    <a:pt x="122" y="33"/>
                    <a:pt x="122" y="33"/>
                    <a:pt x="122" y="34"/>
                  </a:cubicBezTo>
                  <a:cubicBezTo>
                    <a:pt x="122" y="34"/>
                    <a:pt x="121" y="35"/>
                    <a:pt x="121" y="36"/>
                  </a:cubicBezTo>
                  <a:cubicBezTo>
                    <a:pt x="121" y="36"/>
                    <a:pt x="121" y="37"/>
                    <a:pt x="121" y="38"/>
                  </a:cubicBezTo>
                  <a:cubicBezTo>
                    <a:pt x="121" y="39"/>
                    <a:pt x="121" y="39"/>
                    <a:pt x="121" y="40"/>
                  </a:cubicBezTo>
                  <a:cubicBezTo>
                    <a:pt x="120" y="41"/>
                    <a:pt x="120" y="41"/>
                    <a:pt x="120" y="42"/>
                  </a:cubicBezTo>
                  <a:cubicBezTo>
                    <a:pt x="120" y="43"/>
                    <a:pt x="120" y="44"/>
                    <a:pt x="120" y="44"/>
                  </a:cubicBezTo>
                  <a:cubicBezTo>
                    <a:pt x="120" y="45"/>
                    <a:pt x="120" y="46"/>
                    <a:pt x="120" y="47"/>
                  </a:cubicBezTo>
                  <a:cubicBezTo>
                    <a:pt x="120" y="48"/>
                    <a:pt x="120" y="48"/>
                    <a:pt x="120" y="49"/>
                  </a:cubicBezTo>
                  <a:cubicBezTo>
                    <a:pt x="119" y="50"/>
                    <a:pt x="119" y="51"/>
                    <a:pt x="119" y="52"/>
                  </a:cubicBezTo>
                  <a:cubicBezTo>
                    <a:pt x="119" y="52"/>
                    <a:pt x="119" y="53"/>
                    <a:pt x="119" y="54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9" y="54"/>
                    <a:pt x="118" y="53"/>
                    <a:pt x="117" y="52"/>
                  </a:cubicBezTo>
                  <a:cubicBezTo>
                    <a:pt x="117" y="52"/>
                    <a:pt x="117" y="52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5" y="50"/>
                    <a:pt x="115" y="50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3" y="48"/>
                    <a:pt x="113" y="48"/>
                    <a:pt x="112" y="48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1" y="47"/>
                    <a:pt x="111" y="46"/>
                    <a:pt x="110" y="46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0" y="46"/>
                    <a:pt x="109" y="45"/>
                    <a:pt x="109" y="45"/>
                  </a:cubicBezTo>
                  <a:cubicBezTo>
                    <a:pt x="108" y="45"/>
                    <a:pt x="108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6" y="43"/>
                    <a:pt x="106" y="43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2"/>
                    <a:pt x="104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2" y="41"/>
                    <a:pt x="101" y="41"/>
                    <a:pt x="101" y="41"/>
                  </a:cubicBezTo>
                  <a:cubicBezTo>
                    <a:pt x="100" y="40"/>
                    <a:pt x="99" y="40"/>
                    <a:pt x="99" y="40"/>
                  </a:cubicBezTo>
                  <a:cubicBezTo>
                    <a:pt x="98" y="39"/>
                    <a:pt x="97" y="39"/>
                    <a:pt x="96" y="39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5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1" y="38"/>
                    <a:pt x="91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8"/>
                    <a:pt x="88" y="38"/>
                    <a:pt x="88" y="38"/>
                  </a:cubicBezTo>
                  <a:cubicBezTo>
                    <a:pt x="88" y="38"/>
                    <a:pt x="87" y="38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1" y="40"/>
                    <a:pt x="79" y="42"/>
                    <a:pt x="77" y="44"/>
                  </a:cubicBezTo>
                  <a:cubicBezTo>
                    <a:pt x="76" y="45"/>
                    <a:pt x="76" y="46"/>
                    <a:pt x="75" y="47"/>
                  </a:cubicBezTo>
                  <a:cubicBezTo>
                    <a:pt x="75" y="48"/>
                    <a:pt x="74" y="49"/>
                    <a:pt x="74" y="50"/>
                  </a:cubicBezTo>
                  <a:cubicBezTo>
                    <a:pt x="73" y="51"/>
                    <a:pt x="73" y="52"/>
                    <a:pt x="73" y="53"/>
                  </a:cubicBezTo>
                  <a:cubicBezTo>
                    <a:pt x="73" y="53"/>
                    <a:pt x="73" y="54"/>
                    <a:pt x="72" y="55"/>
                  </a:cubicBezTo>
                  <a:cubicBezTo>
                    <a:pt x="72" y="56"/>
                    <a:pt x="72" y="56"/>
                    <a:pt x="72" y="57"/>
                  </a:cubicBezTo>
                  <a:cubicBezTo>
                    <a:pt x="72" y="58"/>
                    <a:pt x="72" y="59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68" y="55"/>
                    <a:pt x="64" y="50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6"/>
                    <a:pt x="57" y="46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5"/>
                    <a:pt x="55" y="45"/>
                    <a:pt x="55" y="44"/>
                  </a:cubicBezTo>
                  <a:cubicBezTo>
                    <a:pt x="54" y="44"/>
                    <a:pt x="54" y="44"/>
                    <a:pt x="53" y="44"/>
                  </a:cubicBezTo>
                  <a:cubicBezTo>
                    <a:pt x="53" y="44"/>
                    <a:pt x="53" y="44"/>
                    <a:pt x="53" y="43"/>
                  </a:cubicBezTo>
                  <a:cubicBezTo>
                    <a:pt x="53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2"/>
                    <a:pt x="49" y="42"/>
                    <a:pt x="48" y="42"/>
                  </a:cubicBezTo>
                  <a:cubicBezTo>
                    <a:pt x="48" y="42"/>
                    <a:pt x="48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5" y="41"/>
                    <a:pt x="45" y="41"/>
                    <a:pt x="44" y="41"/>
                  </a:cubicBezTo>
                  <a:cubicBezTo>
                    <a:pt x="44" y="41"/>
                    <a:pt x="43" y="41"/>
                    <a:pt x="43" y="41"/>
                  </a:cubicBezTo>
                  <a:cubicBezTo>
                    <a:pt x="43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0" y="41"/>
                    <a:pt x="40" y="41"/>
                  </a:cubicBezTo>
                  <a:cubicBezTo>
                    <a:pt x="40" y="41"/>
                    <a:pt x="39" y="41"/>
                    <a:pt x="39" y="41"/>
                  </a:cubicBezTo>
                  <a:cubicBezTo>
                    <a:pt x="39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29" y="44"/>
                    <a:pt x="25" y="51"/>
                    <a:pt x="25" y="62"/>
                  </a:cubicBezTo>
                  <a:cubicBezTo>
                    <a:pt x="25" y="62"/>
                    <a:pt x="25" y="63"/>
                    <a:pt x="25" y="63"/>
                  </a:cubicBezTo>
                  <a:cubicBezTo>
                    <a:pt x="25" y="63"/>
                    <a:pt x="25" y="63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5"/>
                    <a:pt x="25" y="65"/>
                  </a:cubicBezTo>
                  <a:cubicBezTo>
                    <a:pt x="25" y="65"/>
                    <a:pt x="25" y="65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9"/>
                    <a:pt x="25" y="69"/>
                    <a:pt x="26" y="69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2"/>
                    <a:pt x="22" y="71"/>
                    <a:pt x="22" y="71"/>
                  </a:cubicBezTo>
                  <a:cubicBezTo>
                    <a:pt x="22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0" y="71"/>
                    <a:pt x="20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8" y="71"/>
                    <a:pt x="18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6" y="71"/>
                    <a:pt x="16" y="71"/>
                  </a:cubicBezTo>
                  <a:cubicBezTo>
                    <a:pt x="16" y="71"/>
                    <a:pt x="15" y="71"/>
                    <a:pt x="15" y="71"/>
                  </a:cubicBezTo>
                  <a:cubicBezTo>
                    <a:pt x="15" y="71"/>
                    <a:pt x="15" y="71"/>
                    <a:pt x="14" y="71"/>
                  </a:cubicBezTo>
                  <a:cubicBezTo>
                    <a:pt x="14" y="71"/>
                    <a:pt x="13" y="71"/>
                    <a:pt x="13" y="71"/>
                  </a:cubicBezTo>
                  <a:cubicBezTo>
                    <a:pt x="12" y="71"/>
                    <a:pt x="11" y="71"/>
                    <a:pt x="11" y="72"/>
                  </a:cubicBezTo>
                  <a:cubicBezTo>
                    <a:pt x="11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4" y="75"/>
                    <a:pt x="0" y="82"/>
                    <a:pt x="0" y="91"/>
                  </a:cubicBezTo>
                  <a:cubicBezTo>
                    <a:pt x="0" y="110"/>
                    <a:pt x="14" y="134"/>
                    <a:pt x="31" y="144"/>
                  </a:cubicBezTo>
                  <a:cubicBezTo>
                    <a:pt x="33" y="145"/>
                    <a:pt x="35" y="146"/>
                    <a:pt x="37" y="147"/>
                  </a:cubicBezTo>
                  <a:cubicBezTo>
                    <a:pt x="346" y="325"/>
                    <a:pt x="346" y="325"/>
                    <a:pt x="346" y="325"/>
                  </a:cubicBezTo>
                  <a:cubicBezTo>
                    <a:pt x="352" y="327"/>
                    <a:pt x="357" y="328"/>
                    <a:pt x="362" y="328"/>
                  </a:cubicBezTo>
                  <a:cubicBezTo>
                    <a:pt x="367" y="328"/>
                    <a:pt x="372" y="327"/>
                    <a:pt x="376" y="324"/>
                  </a:cubicBezTo>
                  <a:cubicBezTo>
                    <a:pt x="376" y="324"/>
                    <a:pt x="376" y="324"/>
                    <a:pt x="376" y="324"/>
                  </a:cubicBezTo>
                  <a:cubicBezTo>
                    <a:pt x="378" y="324"/>
                    <a:pt x="379" y="322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1"/>
                    <a:pt x="381" y="321"/>
                  </a:cubicBezTo>
                  <a:cubicBezTo>
                    <a:pt x="381" y="321"/>
                    <a:pt x="381" y="320"/>
                    <a:pt x="381" y="320"/>
                  </a:cubicBezTo>
                  <a:cubicBezTo>
                    <a:pt x="381" y="320"/>
                    <a:pt x="381" y="320"/>
                    <a:pt x="381" y="320"/>
                  </a:cubicBezTo>
                  <a:cubicBezTo>
                    <a:pt x="381" y="320"/>
                    <a:pt x="382" y="320"/>
                    <a:pt x="382" y="320"/>
                  </a:cubicBezTo>
                  <a:cubicBezTo>
                    <a:pt x="382" y="320"/>
                    <a:pt x="382" y="320"/>
                    <a:pt x="382" y="320"/>
                  </a:cubicBezTo>
                  <a:cubicBezTo>
                    <a:pt x="382" y="320"/>
                    <a:pt x="382" y="320"/>
                    <a:pt x="382" y="320"/>
                  </a:cubicBezTo>
                  <a:cubicBezTo>
                    <a:pt x="382" y="320"/>
                    <a:pt x="382" y="320"/>
                    <a:pt x="382" y="320"/>
                  </a:cubicBezTo>
                  <a:cubicBezTo>
                    <a:pt x="382" y="320"/>
                    <a:pt x="382" y="319"/>
                    <a:pt x="383" y="319"/>
                  </a:cubicBezTo>
                  <a:cubicBezTo>
                    <a:pt x="383" y="319"/>
                    <a:pt x="383" y="319"/>
                    <a:pt x="383" y="319"/>
                  </a:cubicBezTo>
                  <a:cubicBezTo>
                    <a:pt x="383" y="319"/>
                    <a:pt x="383" y="319"/>
                    <a:pt x="383" y="319"/>
                  </a:cubicBezTo>
                  <a:cubicBezTo>
                    <a:pt x="383" y="319"/>
                    <a:pt x="383" y="319"/>
                    <a:pt x="383" y="319"/>
                  </a:cubicBezTo>
                  <a:cubicBezTo>
                    <a:pt x="385" y="317"/>
                    <a:pt x="386" y="314"/>
                    <a:pt x="388" y="311"/>
                  </a:cubicBezTo>
                  <a:cubicBezTo>
                    <a:pt x="388" y="311"/>
                    <a:pt x="388" y="311"/>
                    <a:pt x="388" y="311"/>
                  </a:cubicBezTo>
                  <a:cubicBezTo>
                    <a:pt x="388" y="311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10"/>
                  </a:cubicBezTo>
                  <a:cubicBezTo>
                    <a:pt x="388" y="310"/>
                    <a:pt x="388" y="310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88" y="309"/>
                    <a:pt x="389" y="309"/>
                    <a:pt x="389" y="309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9" y="308"/>
                    <a:pt x="389" y="307"/>
                    <a:pt x="389" y="307"/>
                  </a:cubicBezTo>
                  <a:cubicBezTo>
                    <a:pt x="389" y="307"/>
                    <a:pt x="389" y="307"/>
                    <a:pt x="389" y="307"/>
                  </a:cubicBezTo>
                  <a:cubicBezTo>
                    <a:pt x="389" y="307"/>
                    <a:pt x="389" y="307"/>
                    <a:pt x="389" y="307"/>
                  </a:cubicBezTo>
                  <a:cubicBezTo>
                    <a:pt x="389" y="307"/>
                    <a:pt x="389" y="307"/>
                    <a:pt x="389" y="307"/>
                  </a:cubicBezTo>
                  <a:cubicBezTo>
                    <a:pt x="389" y="307"/>
                    <a:pt x="389" y="307"/>
                    <a:pt x="389" y="306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90" y="303"/>
                    <a:pt x="391" y="299"/>
                    <a:pt x="391" y="296"/>
                  </a:cubicBezTo>
                  <a:cubicBezTo>
                    <a:pt x="391" y="296"/>
                    <a:pt x="391" y="296"/>
                    <a:pt x="391" y="296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5"/>
                    <a:pt x="391" y="294"/>
                  </a:cubicBezTo>
                  <a:cubicBezTo>
                    <a:pt x="391" y="294"/>
                    <a:pt x="391" y="294"/>
                    <a:pt x="391" y="294"/>
                  </a:cubicBezTo>
                  <a:cubicBezTo>
                    <a:pt x="391" y="294"/>
                    <a:pt x="391" y="294"/>
                    <a:pt x="391" y="294"/>
                  </a:cubicBezTo>
                  <a:cubicBezTo>
                    <a:pt x="391" y="294"/>
                    <a:pt x="391" y="294"/>
                    <a:pt x="391" y="294"/>
                  </a:cubicBezTo>
                  <a:cubicBezTo>
                    <a:pt x="391" y="294"/>
                    <a:pt x="391" y="294"/>
                    <a:pt x="391" y="294"/>
                  </a:cubicBezTo>
                  <a:cubicBezTo>
                    <a:pt x="391" y="294"/>
                    <a:pt x="391" y="294"/>
                    <a:pt x="391" y="294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1" y="293"/>
                    <a:pt x="391" y="293"/>
                    <a:pt x="391" y="292"/>
                  </a:cubicBezTo>
                  <a:cubicBezTo>
                    <a:pt x="391" y="292"/>
                    <a:pt x="391" y="292"/>
                    <a:pt x="391" y="292"/>
                  </a:cubicBezTo>
                  <a:cubicBezTo>
                    <a:pt x="391" y="292"/>
                    <a:pt x="391" y="292"/>
                    <a:pt x="391" y="292"/>
                  </a:cubicBezTo>
                  <a:cubicBezTo>
                    <a:pt x="391" y="292"/>
                    <a:pt x="391" y="292"/>
                    <a:pt x="391" y="292"/>
                  </a:cubicBezTo>
                  <a:cubicBezTo>
                    <a:pt x="391" y="291"/>
                    <a:pt x="391" y="291"/>
                    <a:pt x="391" y="291"/>
                  </a:cubicBezTo>
                  <a:cubicBezTo>
                    <a:pt x="391" y="290"/>
                    <a:pt x="391" y="290"/>
                    <a:pt x="391" y="290"/>
                  </a:cubicBezTo>
                  <a:cubicBezTo>
                    <a:pt x="391" y="289"/>
                    <a:pt x="391" y="289"/>
                    <a:pt x="391" y="288"/>
                  </a:cubicBezTo>
                  <a:cubicBezTo>
                    <a:pt x="391" y="287"/>
                    <a:pt x="391" y="286"/>
                    <a:pt x="391" y="285"/>
                  </a:cubicBezTo>
                  <a:cubicBezTo>
                    <a:pt x="391" y="285"/>
                    <a:pt x="391" y="285"/>
                    <a:pt x="391" y="285"/>
                  </a:cubicBezTo>
                  <a:cubicBezTo>
                    <a:pt x="391" y="285"/>
                    <a:pt x="391" y="284"/>
                    <a:pt x="391" y="284"/>
                  </a:cubicBezTo>
                  <a:cubicBezTo>
                    <a:pt x="391" y="284"/>
                    <a:pt x="391" y="284"/>
                    <a:pt x="391" y="284"/>
                  </a:cubicBezTo>
                  <a:cubicBezTo>
                    <a:pt x="391" y="284"/>
                    <a:pt x="391" y="284"/>
                    <a:pt x="391" y="284"/>
                  </a:cubicBezTo>
                  <a:cubicBezTo>
                    <a:pt x="390" y="283"/>
                    <a:pt x="390" y="283"/>
                    <a:pt x="390" y="283"/>
                  </a:cubicBezTo>
                  <a:cubicBezTo>
                    <a:pt x="390" y="283"/>
                    <a:pt x="390" y="283"/>
                    <a:pt x="390" y="283"/>
                  </a:cubicBezTo>
                  <a:cubicBezTo>
                    <a:pt x="390" y="283"/>
                    <a:pt x="390" y="282"/>
                    <a:pt x="390" y="282"/>
                  </a:cubicBezTo>
                  <a:cubicBezTo>
                    <a:pt x="390" y="280"/>
                    <a:pt x="390" y="279"/>
                    <a:pt x="389" y="277"/>
                  </a:cubicBezTo>
                  <a:cubicBezTo>
                    <a:pt x="389" y="276"/>
                    <a:pt x="389" y="276"/>
                    <a:pt x="389" y="275"/>
                  </a:cubicBezTo>
                  <a:cubicBezTo>
                    <a:pt x="389" y="275"/>
                    <a:pt x="389" y="274"/>
                    <a:pt x="389" y="274"/>
                  </a:cubicBezTo>
                  <a:cubicBezTo>
                    <a:pt x="388" y="272"/>
                    <a:pt x="388" y="269"/>
                    <a:pt x="387" y="267"/>
                  </a:cubicBezTo>
                  <a:cubicBezTo>
                    <a:pt x="387" y="266"/>
                    <a:pt x="386" y="265"/>
                    <a:pt x="386" y="264"/>
                  </a:cubicBezTo>
                  <a:cubicBezTo>
                    <a:pt x="386" y="264"/>
                    <a:pt x="386" y="263"/>
                    <a:pt x="385" y="262"/>
                  </a:cubicBezTo>
                  <a:cubicBezTo>
                    <a:pt x="385" y="262"/>
                    <a:pt x="385" y="261"/>
                    <a:pt x="385" y="261"/>
                  </a:cubicBezTo>
                  <a:cubicBezTo>
                    <a:pt x="385" y="260"/>
                    <a:pt x="385" y="260"/>
                    <a:pt x="384" y="259"/>
                  </a:cubicBezTo>
                  <a:cubicBezTo>
                    <a:pt x="384" y="259"/>
                    <a:pt x="384" y="259"/>
                    <a:pt x="384" y="259"/>
                  </a:cubicBezTo>
                  <a:cubicBezTo>
                    <a:pt x="384" y="258"/>
                    <a:pt x="384" y="258"/>
                    <a:pt x="384" y="258"/>
                  </a:cubicBezTo>
                  <a:cubicBezTo>
                    <a:pt x="384" y="257"/>
                    <a:pt x="383" y="257"/>
                    <a:pt x="383" y="257"/>
                  </a:cubicBezTo>
                  <a:cubicBezTo>
                    <a:pt x="383" y="256"/>
                    <a:pt x="383" y="256"/>
                    <a:pt x="383" y="255"/>
                  </a:cubicBezTo>
                  <a:cubicBezTo>
                    <a:pt x="382" y="253"/>
                    <a:pt x="381" y="252"/>
                    <a:pt x="380" y="250"/>
                  </a:cubicBezTo>
                  <a:cubicBezTo>
                    <a:pt x="380" y="250"/>
                    <a:pt x="380" y="249"/>
                    <a:pt x="380" y="249"/>
                  </a:cubicBezTo>
                  <a:cubicBezTo>
                    <a:pt x="380" y="249"/>
                    <a:pt x="379" y="248"/>
                    <a:pt x="379" y="248"/>
                  </a:cubicBezTo>
                  <a:cubicBezTo>
                    <a:pt x="378" y="246"/>
                    <a:pt x="377" y="244"/>
                    <a:pt x="376" y="243"/>
                  </a:cubicBezTo>
                  <a:cubicBezTo>
                    <a:pt x="376" y="243"/>
                    <a:pt x="376" y="243"/>
                    <a:pt x="376" y="242"/>
                  </a:cubicBezTo>
                  <a:cubicBezTo>
                    <a:pt x="376" y="242"/>
                    <a:pt x="376" y="242"/>
                    <a:pt x="376" y="242"/>
                  </a:cubicBezTo>
                  <a:cubicBezTo>
                    <a:pt x="376" y="242"/>
                    <a:pt x="376" y="242"/>
                    <a:pt x="376" y="242"/>
                  </a:cubicBezTo>
                  <a:cubicBezTo>
                    <a:pt x="376" y="242"/>
                    <a:pt x="376" y="242"/>
                    <a:pt x="376" y="241"/>
                  </a:cubicBezTo>
                  <a:cubicBezTo>
                    <a:pt x="376" y="241"/>
                    <a:pt x="376" y="241"/>
                    <a:pt x="376" y="241"/>
                  </a:cubicBezTo>
                  <a:cubicBezTo>
                    <a:pt x="371" y="233"/>
                    <a:pt x="365" y="225"/>
                    <a:pt x="358" y="218"/>
                  </a:cubicBezTo>
                  <a:cubicBezTo>
                    <a:pt x="358" y="218"/>
                    <a:pt x="358" y="218"/>
                    <a:pt x="357" y="217"/>
                  </a:cubicBezTo>
                  <a:cubicBezTo>
                    <a:pt x="357" y="217"/>
                    <a:pt x="357" y="217"/>
                    <a:pt x="357" y="217"/>
                  </a:cubicBezTo>
                  <a:cubicBezTo>
                    <a:pt x="355" y="214"/>
                    <a:pt x="352" y="212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9" y="207"/>
                    <a:pt x="349" y="205"/>
                    <a:pt x="349" y="202"/>
                  </a:cubicBezTo>
                  <a:cubicBezTo>
                    <a:pt x="349" y="202"/>
                    <a:pt x="349" y="202"/>
                    <a:pt x="349" y="202"/>
                  </a:cubicBezTo>
                  <a:cubicBezTo>
                    <a:pt x="349" y="202"/>
                    <a:pt x="349" y="202"/>
                    <a:pt x="349" y="201"/>
                  </a:cubicBezTo>
                  <a:cubicBezTo>
                    <a:pt x="349" y="201"/>
                    <a:pt x="349" y="201"/>
                    <a:pt x="349" y="200"/>
                  </a:cubicBezTo>
                  <a:cubicBezTo>
                    <a:pt x="349" y="200"/>
                    <a:pt x="349" y="200"/>
                    <a:pt x="349" y="199"/>
                  </a:cubicBezTo>
                  <a:cubicBezTo>
                    <a:pt x="349" y="199"/>
                    <a:pt x="349" y="199"/>
                    <a:pt x="349" y="199"/>
                  </a:cubicBezTo>
                  <a:cubicBezTo>
                    <a:pt x="349" y="199"/>
                    <a:pt x="349" y="199"/>
                    <a:pt x="349" y="199"/>
                  </a:cubicBezTo>
                  <a:cubicBezTo>
                    <a:pt x="349" y="190"/>
                    <a:pt x="347" y="181"/>
                    <a:pt x="343" y="172"/>
                  </a:cubicBezTo>
                  <a:cubicBezTo>
                    <a:pt x="343" y="172"/>
                    <a:pt x="343" y="172"/>
                    <a:pt x="343" y="172"/>
                  </a:cubicBezTo>
                  <a:cubicBezTo>
                    <a:pt x="343" y="172"/>
                    <a:pt x="343" y="172"/>
                    <a:pt x="343" y="172"/>
                  </a:cubicBezTo>
                  <a:cubicBezTo>
                    <a:pt x="342" y="170"/>
                    <a:pt x="341" y="169"/>
                    <a:pt x="341" y="167"/>
                  </a:cubicBezTo>
                  <a:cubicBezTo>
                    <a:pt x="340" y="167"/>
                    <a:pt x="340" y="166"/>
                    <a:pt x="340" y="165"/>
                  </a:cubicBezTo>
                  <a:cubicBezTo>
                    <a:pt x="340" y="165"/>
                    <a:pt x="340" y="165"/>
                    <a:pt x="340" y="165"/>
                  </a:cubicBezTo>
                  <a:cubicBezTo>
                    <a:pt x="339" y="163"/>
                    <a:pt x="338" y="162"/>
                    <a:pt x="337" y="160"/>
                  </a:cubicBezTo>
                  <a:cubicBezTo>
                    <a:pt x="337" y="160"/>
                    <a:pt x="337" y="160"/>
                    <a:pt x="337" y="160"/>
                  </a:cubicBezTo>
                  <a:cubicBezTo>
                    <a:pt x="337" y="160"/>
                    <a:pt x="337" y="160"/>
                    <a:pt x="337" y="160"/>
                  </a:cubicBezTo>
                  <a:cubicBezTo>
                    <a:pt x="337" y="159"/>
                    <a:pt x="336" y="159"/>
                    <a:pt x="336" y="159"/>
                  </a:cubicBezTo>
                  <a:cubicBezTo>
                    <a:pt x="336" y="158"/>
                    <a:pt x="335" y="158"/>
                    <a:pt x="335" y="157"/>
                  </a:cubicBezTo>
                  <a:cubicBezTo>
                    <a:pt x="335" y="157"/>
                    <a:pt x="335" y="157"/>
                    <a:pt x="335" y="157"/>
                  </a:cubicBezTo>
                  <a:cubicBezTo>
                    <a:pt x="335" y="157"/>
                    <a:pt x="335" y="157"/>
                    <a:pt x="335" y="157"/>
                  </a:cubicBezTo>
                  <a:cubicBezTo>
                    <a:pt x="333" y="153"/>
                    <a:pt x="330" y="150"/>
                    <a:pt x="328" y="147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28" y="146"/>
                    <a:pt x="328" y="146"/>
                    <a:pt x="328" y="146"/>
                  </a:cubicBezTo>
                  <a:cubicBezTo>
                    <a:pt x="327" y="145"/>
                    <a:pt x="326" y="145"/>
                    <a:pt x="326" y="144"/>
                  </a:cubicBezTo>
                  <a:cubicBezTo>
                    <a:pt x="326" y="144"/>
                    <a:pt x="326" y="144"/>
                    <a:pt x="326" y="144"/>
                  </a:cubicBezTo>
                  <a:cubicBezTo>
                    <a:pt x="325" y="144"/>
                    <a:pt x="325" y="143"/>
                    <a:pt x="325" y="143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5" y="143"/>
                    <a:pt x="324" y="142"/>
                    <a:pt x="324" y="142"/>
                  </a:cubicBezTo>
                  <a:cubicBezTo>
                    <a:pt x="324" y="141"/>
                    <a:pt x="323" y="141"/>
                    <a:pt x="323" y="140"/>
                  </a:cubicBezTo>
                  <a:cubicBezTo>
                    <a:pt x="322" y="140"/>
                    <a:pt x="322" y="140"/>
                    <a:pt x="322" y="139"/>
                  </a:cubicBezTo>
                  <a:cubicBezTo>
                    <a:pt x="321" y="139"/>
                    <a:pt x="321" y="138"/>
                    <a:pt x="320" y="138"/>
                  </a:cubicBezTo>
                  <a:cubicBezTo>
                    <a:pt x="320" y="137"/>
                    <a:pt x="319" y="137"/>
                    <a:pt x="318" y="136"/>
                  </a:cubicBezTo>
                  <a:cubicBezTo>
                    <a:pt x="318" y="135"/>
                    <a:pt x="317" y="135"/>
                    <a:pt x="316" y="134"/>
                  </a:cubicBezTo>
                  <a:cubicBezTo>
                    <a:pt x="316" y="134"/>
                    <a:pt x="316" y="134"/>
                    <a:pt x="316" y="134"/>
                  </a:cubicBezTo>
                  <a:cubicBezTo>
                    <a:pt x="315" y="133"/>
                    <a:pt x="315" y="133"/>
                    <a:pt x="314" y="132"/>
                  </a:cubicBezTo>
                  <a:cubicBezTo>
                    <a:pt x="313" y="132"/>
                    <a:pt x="313" y="131"/>
                    <a:pt x="312" y="130"/>
                  </a:cubicBezTo>
                  <a:cubicBezTo>
                    <a:pt x="311" y="130"/>
                    <a:pt x="311" y="129"/>
                    <a:pt x="310" y="129"/>
                  </a:cubicBezTo>
                  <a:cubicBezTo>
                    <a:pt x="309" y="128"/>
                    <a:pt x="309" y="128"/>
                    <a:pt x="308" y="127"/>
                  </a:cubicBezTo>
                  <a:cubicBezTo>
                    <a:pt x="307" y="127"/>
                    <a:pt x="307" y="126"/>
                    <a:pt x="306" y="126"/>
                  </a:cubicBezTo>
                  <a:cubicBezTo>
                    <a:pt x="305" y="126"/>
                    <a:pt x="305" y="125"/>
                    <a:pt x="304" y="125"/>
                  </a:cubicBezTo>
                  <a:cubicBezTo>
                    <a:pt x="304" y="125"/>
                    <a:pt x="304" y="125"/>
                    <a:pt x="303" y="125"/>
                  </a:cubicBezTo>
                  <a:cubicBezTo>
                    <a:pt x="303" y="125"/>
                    <a:pt x="303" y="125"/>
                    <a:pt x="303" y="125"/>
                  </a:cubicBezTo>
                  <a:cubicBezTo>
                    <a:pt x="303" y="125"/>
                    <a:pt x="303" y="125"/>
                    <a:pt x="303" y="125"/>
                  </a:cubicBezTo>
                  <a:cubicBezTo>
                    <a:pt x="303" y="124"/>
                    <a:pt x="303" y="124"/>
                    <a:pt x="302" y="124"/>
                  </a:cubicBezTo>
                  <a:cubicBezTo>
                    <a:pt x="302" y="124"/>
                    <a:pt x="302" y="124"/>
                    <a:pt x="302" y="124"/>
                  </a:cubicBezTo>
                  <a:cubicBezTo>
                    <a:pt x="302" y="124"/>
                    <a:pt x="302" y="124"/>
                    <a:pt x="302" y="124"/>
                  </a:cubicBezTo>
                  <a:cubicBezTo>
                    <a:pt x="301" y="123"/>
                    <a:pt x="301" y="123"/>
                    <a:pt x="300" y="123"/>
                  </a:cubicBezTo>
                  <a:cubicBezTo>
                    <a:pt x="299" y="122"/>
                    <a:pt x="299" y="122"/>
                    <a:pt x="298" y="122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122"/>
                    <a:pt x="297" y="122"/>
                    <a:pt x="297" y="121"/>
                  </a:cubicBezTo>
                  <a:cubicBezTo>
                    <a:pt x="297" y="121"/>
                    <a:pt x="297" y="121"/>
                    <a:pt x="297" y="121"/>
                  </a:cubicBezTo>
                  <a:cubicBezTo>
                    <a:pt x="297" y="121"/>
                    <a:pt x="297" y="121"/>
                    <a:pt x="297" y="121"/>
                  </a:cubicBezTo>
                  <a:cubicBezTo>
                    <a:pt x="297" y="121"/>
                    <a:pt x="297" y="121"/>
                    <a:pt x="297" y="121"/>
                  </a:cubicBezTo>
                  <a:cubicBezTo>
                    <a:pt x="295" y="120"/>
                    <a:pt x="293" y="120"/>
                    <a:pt x="292" y="119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88" y="118"/>
                    <a:pt x="285" y="118"/>
                    <a:pt x="283" y="118"/>
                  </a:cubicBezTo>
                  <a:cubicBezTo>
                    <a:pt x="283" y="118"/>
                    <a:pt x="283" y="118"/>
                    <a:pt x="283" y="118"/>
                  </a:cubicBezTo>
                  <a:cubicBezTo>
                    <a:pt x="283" y="118"/>
                    <a:pt x="283" y="118"/>
                    <a:pt x="283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0" y="118"/>
                    <a:pt x="278" y="118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8"/>
                    <a:pt x="276" y="118"/>
                    <a:pt x="275" y="117"/>
                  </a:cubicBezTo>
                  <a:cubicBezTo>
                    <a:pt x="275" y="117"/>
                    <a:pt x="275" y="117"/>
                    <a:pt x="275" y="116"/>
                  </a:cubicBezTo>
                  <a:cubicBezTo>
                    <a:pt x="275" y="115"/>
                    <a:pt x="274" y="113"/>
                    <a:pt x="274" y="112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4" y="112"/>
                    <a:pt x="274" y="112"/>
                    <a:pt x="274" y="111"/>
                  </a:cubicBezTo>
                  <a:cubicBezTo>
                    <a:pt x="274" y="111"/>
                    <a:pt x="274" y="111"/>
                    <a:pt x="274" y="111"/>
                  </a:cubicBezTo>
                  <a:cubicBezTo>
                    <a:pt x="274" y="111"/>
                    <a:pt x="273" y="110"/>
                    <a:pt x="273" y="109"/>
                  </a:cubicBezTo>
                  <a:cubicBezTo>
                    <a:pt x="273" y="109"/>
                    <a:pt x="273" y="108"/>
                    <a:pt x="273" y="108"/>
                  </a:cubicBezTo>
                  <a:cubicBezTo>
                    <a:pt x="273" y="107"/>
                    <a:pt x="272" y="106"/>
                    <a:pt x="272" y="105"/>
                  </a:cubicBezTo>
                  <a:cubicBezTo>
                    <a:pt x="272" y="104"/>
                    <a:pt x="272" y="104"/>
                    <a:pt x="271" y="103"/>
                  </a:cubicBezTo>
                  <a:cubicBezTo>
                    <a:pt x="271" y="103"/>
                    <a:pt x="271" y="103"/>
                    <a:pt x="271" y="103"/>
                  </a:cubicBezTo>
                  <a:cubicBezTo>
                    <a:pt x="271" y="103"/>
                    <a:pt x="271" y="103"/>
                    <a:pt x="271" y="103"/>
                  </a:cubicBezTo>
                  <a:cubicBezTo>
                    <a:pt x="271" y="102"/>
                    <a:pt x="271" y="101"/>
                    <a:pt x="270" y="100"/>
                  </a:cubicBezTo>
                  <a:cubicBezTo>
                    <a:pt x="270" y="99"/>
                    <a:pt x="270" y="99"/>
                    <a:pt x="269" y="98"/>
                  </a:cubicBezTo>
                  <a:cubicBezTo>
                    <a:pt x="268" y="95"/>
                    <a:pt x="267" y="93"/>
                    <a:pt x="266" y="90"/>
                  </a:cubicBezTo>
                  <a:cubicBezTo>
                    <a:pt x="266" y="90"/>
                    <a:pt x="266" y="90"/>
                    <a:pt x="266" y="89"/>
                  </a:cubicBezTo>
                  <a:cubicBezTo>
                    <a:pt x="266" y="89"/>
                    <a:pt x="266" y="89"/>
                    <a:pt x="266" y="88"/>
                  </a:cubicBezTo>
                  <a:cubicBezTo>
                    <a:pt x="265" y="87"/>
                    <a:pt x="265" y="86"/>
                    <a:pt x="264" y="85"/>
                  </a:cubicBezTo>
                  <a:cubicBezTo>
                    <a:pt x="264" y="85"/>
                    <a:pt x="264" y="85"/>
                    <a:pt x="264" y="85"/>
                  </a:cubicBezTo>
                  <a:cubicBezTo>
                    <a:pt x="264" y="85"/>
                    <a:pt x="264" y="85"/>
                    <a:pt x="264" y="85"/>
                  </a:cubicBezTo>
                  <a:cubicBezTo>
                    <a:pt x="264" y="85"/>
                    <a:pt x="264" y="85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3" y="83"/>
                    <a:pt x="262" y="82"/>
                    <a:pt x="262" y="81"/>
                  </a:cubicBezTo>
                  <a:cubicBezTo>
                    <a:pt x="261" y="79"/>
                    <a:pt x="261" y="78"/>
                    <a:pt x="260" y="77"/>
                  </a:cubicBezTo>
                  <a:cubicBezTo>
                    <a:pt x="260" y="76"/>
                    <a:pt x="259" y="76"/>
                    <a:pt x="259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59" y="75"/>
                    <a:pt x="259" y="75"/>
                    <a:pt x="259" y="74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73"/>
                    <a:pt x="258" y="73"/>
                    <a:pt x="257" y="72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2"/>
                    <a:pt x="257" y="71"/>
                    <a:pt x="257" y="71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7" y="71"/>
                    <a:pt x="256" y="70"/>
                    <a:pt x="256" y="70"/>
                  </a:cubicBezTo>
                  <a:cubicBezTo>
                    <a:pt x="256" y="70"/>
                    <a:pt x="256" y="69"/>
                    <a:pt x="255" y="69"/>
                  </a:cubicBezTo>
                  <a:cubicBezTo>
                    <a:pt x="255" y="69"/>
                    <a:pt x="255" y="69"/>
                    <a:pt x="255" y="68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54" y="66"/>
                    <a:pt x="252" y="64"/>
                    <a:pt x="251" y="61"/>
                  </a:cubicBezTo>
                  <a:cubicBezTo>
                    <a:pt x="251" y="61"/>
                    <a:pt x="251" y="61"/>
                    <a:pt x="251" y="61"/>
                  </a:cubicBezTo>
                  <a:cubicBezTo>
                    <a:pt x="251" y="61"/>
                    <a:pt x="251" y="61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49" y="59"/>
                    <a:pt x="249" y="58"/>
                    <a:pt x="248" y="58"/>
                  </a:cubicBezTo>
                  <a:cubicBezTo>
                    <a:pt x="248" y="58"/>
                    <a:pt x="248" y="58"/>
                    <a:pt x="248" y="57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47" y="56"/>
                    <a:pt x="246" y="55"/>
                    <a:pt x="245" y="54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5" y="53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1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3" y="50"/>
                    <a:pt x="242" y="49"/>
                    <a:pt x="241" y="49"/>
                  </a:cubicBezTo>
                  <a:cubicBezTo>
                    <a:pt x="240" y="47"/>
                    <a:pt x="239" y="46"/>
                    <a:pt x="238" y="45"/>
                  </a:cubicBezTo>
                  <a:cubicBezTo>
                    <a:pt x="237" y="43"/>
                    <a:pt x="236" y="42"/>
                    <a:pt x="235" y="41"/>
                  </a:cubicBezTo>
                  <a:cubicBezTo>
                    <a:pt x="234" y="40"/>
                    <a:pt x="233" y="39"/>
                    <a:pt x="232" y="38"/>
                  </a:cubicBezTo>
                  <a:cubicBezTo>
                    <a:pt x="231" y="36"/>
                    <a:pt x="230" y="35"/>
                    <a:pt x="229" y="34"/>
                  </a:cubicBezTo>
                  <a:cubicBezTo>
                    <a:pt x="228" y="33"/>
                    <a:pt x="226" y="32"/>
                    <a:pt x="225" y="31"/>
                  </a:cubicBezTo>
                  <a:cubicBezTo>
                    <a:pt x="224" y="30"/>
                    <a:pt x="223" y="28"/>
                    <a:pt x="222" y="27"/>
                  </a:cubicBezTo>
                  <a:cubicBezTo>
                    <a:pt x="221" y="26"/>
                    <a:pt x="219" y="25"/>
                    <a:pt x="218" y="24"/>
                  </a:cubicBezTo>
                  <a:cubicBezTo>
                    <a:pt x="217" y="23"/>
                    <a:pt x="216" y="22"/>
                    <a:pt x="214" y="21"/>
                  </a:cubicBezTo>
                  <a:cubicBezTo>
                    <a:pt x="213" y="20"/>
                    <a:pt x="212" y="19"/>
                    <a:pt x="211" y="18"/>
                  </a:cubicBezTo>
                  <a:cubicBezTo>
                    <a:pt x="210" y="18"/>
                    <a:pt x="208" y="17"/>
                    <a:pt x="207" y="16"/>
                  </a:cubicBezTo>
                  <a:cubicBezTo>
                    <a:pt x="206" y="15"/>
                    <a:pt x="205" y="14"/>
                    <a:pt x="204" y="14"/>
                  </a:cubicBezTo>
                  <a:cubicBezTo>
                    <a:pt x="203" y="13"/>
                    <a:pt x="202" y="13"/>
                    <a:pt x="201" y="12"/>
                  </a:cubicBezTo>
                  <a:cubicBezTo>
                    <a:pt x="201" y="12"/>
                    <a:pt x="200" y="12"/>
                    <a:pt x="200" y="11"/>
                  </a:cubicBezTo>
                  <a:cubicBezTo>
                    <a:pt x="200" y="11"/>
                    <a:pt x="200" y="11"/>
                    <a:pt x="199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4" y="8"/>
                    <a:pt x="188" y="5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1" y="3"/>
                    <a:pt x="180" y="2"/>
                  </a:cubicBezTo>
                  <a:cubicBezTo>
                    <a:pt x="179" y="2"/>
                    <a:pt x="178" y="2"/>
                    <a:pt x="177" y="2"/>
                  </a:cubicBezTo>
                  <a:cubicBezTo>
                    <a:pt x="177" y="2"/>
                    <a:pt x="177" y="1"/>
                    <a:pt x="176" y="1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5" y="1"/>
                    <a:pt x="175" y="1"/>
                    <a:pt x="174" y="1"/>
                  </a:cubicBezTo>
                  <a:cubicBezTo>
                    <a:pt x="174" y="1"/>
                    <a:pt x="174" y="1"/>
                    <a:pt x="173" y="1"/>
                  </a:cubicBezTo>
                  <a:cubicBezTo>
                    <a:pt x="172" y="1"/>
                    <a:pt x="171" y="0"/>
                    <a:pt x="170" y="0"/>
                  </a:cubicBezTo>
                  <a:cubicBezTo>
                    <a:pt x="169" y="0"/>
                    <a:pt x="167" y="0"/>
                    <a:pt x="166" y="0"/>
                  </a:cubicBezTo>
                  <a:cubicBezTo>
                    <a:pt x="165" y="0"/>
                    <a:pt x="164" y="0"/>
                    <a:pt x="163" y="0"/>
                  </a:cubicBezTo>
                </a:path>
              </a:pathLst>
            </a:custGeom>
            <a:solidFill>
              <a:srgbClr val="F2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530"/>
            </p:custDataLst>
          </p:nvPr>
        </p:nvSpPr>
        <p:spPr>
          <a:xfrm>
            <a:off x="6383338" y="3053522"/>
            <a:ext cx="5001287" cy="895350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531"/>
            </p:custDataLst>
          </p:nvPr>
        </p:nvSpPr>
        <p:spPr>
          <a:xfrm>
            <a:off x="6384454" y="4012372"/>
            <a:ext cx="5001287" cy="1015623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3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3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3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41843" y="2806451"/>
            <a:ext cx="4888985" cy="1621509"/>
          </a:xfrm>
        </p:spPr>
        <p:txBody>
          <a:bodyPr lIns="90000" tIns="46800" rIns="90000" bIns="4680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8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700086" y="1438558"/>
            <a:ext cx="5807076" cy="4064651"/>
            <a:chOff x="265112" y="1130300"/>
            <a:chExt cx="5807076" cy="4064651"/>
          </a:xfrm>
        </p:grpSpPr>
        <p:sp>
          <p:nvSpPr>
            <p:cNvPr id="5" name="Freeform 7"/>
            <p:cNvSpPr/>
            <p:nvPr>
              <p:custDataLst>
                <p:tags r:id="rId4"/>
              </p:custDataLst>
            </p:nvPr>
          </p:nvSpPr>
          <p:spPr bwMode="auto">
            <a:xfrm>
              <a:off x="265112" y="2283476"/>
              <a:ext cx="5073650" cy="2911475"/>
            </a:xfrm>
            <a:custGeom>
              <a:avLst/>
              <a:gdLst>
                <a:gd name="T0" fmla="*/ 2663 w 2663"/>
                <a:gd name="T1" fmla="*/ 790 h 1530"/>
                <a:gd name="T2" fmla="*/ 1525 w 2663"/>
                <a:gd name="T3" fmla="*/ 1467 h 1530"/>
                <a:gd name="T4" fmla="*/ 1072 w 2663"/>
                <a:gd name="T5" fmla="*/ 1383 h 1530"/>
                <a:gd name="T6" fmla="*/ 678 w 2663"/>
                <a:gd name="T7" fmla="*/ 1131 h 1530"/>
                <a:gd name="T8" fmla="*/ 267 w 2663"/>
                <a:gd name="T9" fmla="*/ 926 h 1530"/>
                <a:gd name="T10" fmla="*/ 0 w 2663"/>
                <a:gd name="T11" fmla="*/ 739 h 1530"/>
                <a:gd name="T12" fmla="*/ 1285 w 2663"/>
                <a:gd name="T13" fmla="*/ 0 h 1530"/>
                <a:gd name="T14" fmla="*/ 2663 w 2663"/>
                <a:gd name="T15" fmla="*/ 79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3" h="1530">
                  <a:moveTo>
                    <a:pt x="2663" y="790"/>
                  </a:moveTo>
                  <a:cubicBezTo>
                    <a:pt x="1525" y="1467"/>
                    <a:pt x="1525" y="1467"/>
                    <a:pt x="1525" y="1467"/>
                  </a:cubicBezTo>
                  <a:cubicBezTo>
                    <a:pt x="1525" y="1467"/>
                    <a:pt x="1309" y="1530"/>
                    <a:pt x="1072" y="1383"/>
                  </a:cubicBezTo>
                  <a:cubicBezTo>
                    <a:pt x="834" y="1236"/>
                    <a:pt x="821" y="1143"/>
                    <a:pt x="678" y="1131"/>
                  </a:cubicBezTo>
                  <a:cubicBezTo>
                    <a:pt x="536" y="1119"/>
                    <a:pt x="358" y="1069"/>
                    <a:pt x="267" y="926"/>
                  </a:cubicBezTo>
                  <a:cubicBezTo>
                    <a:pt x="176" y="784"/>
                    <a:pt x="15" y="851"/>
                    <a:pt x="0" y="739"/>
                  </a:cubicBezTo>
                  <a:cubicBezTo>
                    <a:pt x="1285" y="0"/>
                    <a:pt x="1285" y="0"/>
                    <a:pt x="1285" y="0"/>
                  </a:cubicBezTo>
                  <a:cubicBezTo>
                    <a:pt x="2663" y="790"/>
                    <a:pt x="2663" y="790"/>
                    <a:pt x="2663" y="790"/>
                  </a:cubicBezTo>
                </a:path>
              </a:pathLst>
            </a:custGeom>
            <a:solidFill>
              <a:srgbClr val="F3F6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06425" y="1130300"/>
              <a:ext cx="5465763" cy="3698875"/>
              <a:chOff x="6211888" y="1676400"/>
              <a:chExt cx="5465763" cy="3698875"/>
            </a:xfrm>
          </p:grpSpPr>
          <p:sp>
            <p:nvSpPr>
              <p:cNvPr id="8" name="Freeform 8"/>
              <p:cNvSpPr>
                <a:spLocks noEditPoint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211888" y="3197225"/>
                <a:ext cx="3811588" cy="2178050"/>
              </a:xfrm>
              <a:custGeom>
                <a:avLst/>
                <a:gdLst>
                  <a:gd name="T0" fmla="*/ 2168 w 2401"/>
                  <a:gd name="T1" fmla="*/ 972 h 1372"/>
                  <a:gd name="T2" fmla="*/ 2401 w 2401"/>
                  <a:gd name="T3" fmla="*/ 837 h 1372"/>
                  <a:gd name="T4" fmla="*/ 959 w 2401"/>
                  <a:gd name="T5" fmla="*/ 0 h 1372"/>
                  <a:gd name="T6" fmla="*/ 939 w 2401"/>
                  <a:gd name="T7" fmla="*/ 10 h 1372"/>
                  <a:gd name="T8" fmla="*/ 1399 w 2401"/>
                  <a:gd name="T9" fmla="*/ 274 h 1372"/>
                  <a:gd name="T10" fmla="*/ 1194 w 2401"/>
                  <a:gd name="T11" fmla="*/ 402 h 1372"/>
                  <a:gd name="T12" fmla="*/ 720 w 2401"/>
                  <a:gd name="T13" fmla="*/ 130 h 1372"/>
                  <a:gd name="T14" fmla="*/ 701 w 2401"/>
                  <a:gd name="T15" fmla="*/ 140 h 1372"/>
                  <a:gd name="T16" fmla="*/ 1175 w 2401"/>
                  <a:gd name="T17" fmla="*/ 413 h 1372"/>
                  <a:gd name="T18" fmla="*/ 986 w 2401"/>
                  <a:gd name="T19" fmla="*/ 530 h 1372"/>
                  <a:gd name="T20" fmla="*/ 498 w 2401"/>
                  <a:gd name="T21" fmla="*/ 251 h 1372"/>
                  <a:gd name="T22" fmla="*/ 479 w 2401"/>
                  <a:gd name="T23" fmla="*/ 262 h 1372"/>
                  <a:gd name="T24" fmla="*/ 967 w 2401"/>
                  <a:gd name="T25" fmla="*/ 541 h 1372"/>
                  <a:gd name="T26" fmla="*/ 757 w 2401"/>
                  <a:gd name="T27" fmla="*/ 672 h 1372"/>
                  <a:gd name="T28" fmla="*/ 253 w 2401"/>
                  <a:gd name="T29" fmla="*/ 384 h 1372"/>
                  <a:gd name="T30" fmla="*/ 233 w 2401"/>
                  <a:gd name="T31" fmla="*/ 395 h 1372"/>
                  <a:gd name="T32" fmla="*/ 739 w 2401"/>
                  <a:gd name="T33" fmla="*/ 684 h 1372"/>
                  <a:gd name="T34" fmla="*/ 540 w 2401"/>
                  <a:gd name="T35" fmla="*/ 807 h 1372"/>
                  <a:gd name="T36" fmla="*/ 20 w 2401"/>
                  <a:gd name="T37" fmla="*/ 511 h 1372"/>
                  <a:gd name="T38" fmla="*/ 0 w 2401"/>
                  <a:gd name="T39" fmla="*/ 522 h 1372"/>
                  <a:gd name="T40" fmla="*/ 1482 w 2401"/>
                  <a:gd name="T41" fmla="*/ 1372 h 1372"/>
                  <a:gd name="T42" fmla="*/ 2150 w 2401"/>
                  <a:gd name="T43" fmla="*/ 983 h 1372"/>
                  <a:gd name="T44" fmla="*/ 2330 w 2401"/>
                  <a:gd name="T45" fmla="*/ 1090 h 1372"/>
                  <a:gd name="T46" fmla="*/ 2350 w 2401"/>
                  <a:gd name="T47" fmla="*/ 1078 h 1372"/>
                  <a:gd name="T48" fmla="*/ 2168 w 2401"/>
                  <a:gd name="T49" fmla="*/ 972 h 1372"/>
                  <a:gd name="T50" fmla="*/ 1482 w 2401"/>
                  <a:gd name="T51" fmla="*/ 1349 h 1372"/>
                  <a:gd name="T52" fmla="*/ 558 w 2401"/>
                  <a:gd name="T53" fmla="*/ 818 h 1372"/>
                  <a:gd name="T54" fmla="*/ 757 w 2401"/>
                  <a:gd name="T55" fmla="*/ 694 h 1372"/>
                  <a:gd name="T56" fmla="*/ 1686 w 2401"/>
                  <a:gd name="T57" fmla="*/ 1230 h 1372"/>
                  <a:gd name="T58" fmla="*/ 1482 w 2401"/>
                  <a:gd name="T59" fmla="*/ 1349 h 1372"/>
                  <a:gd name="T60" fmla="*/ 1705 w 2401"/>
                  <a:gd name="T61" fmla="*/ 1219 h 1372"/>
                  <a:gd name="T62" fmla="*/ 776 w 2401"/>
                  <a:gd name="T63" fmla="*/ 682 h 1372"/>
                  <a:gd name="T64" fmla="*/ 986 w 2401"/>
                  <a:gd name="T65" fmla="*/ 552 h 1372"/>
                  <a:gd name="T66" fmla="*/ 1918 w 2401"/>
                  <a:gd name="T67" fmla="*/ 1096 h 1372"/>
                  <a:gd name="T68" fmla="*/ 1705 w 2401"/>
                  <a:gd name="T69" fmla="*/ 1219 h 1372"/>
                  <a:gd name="T70" fmla="*/ 1937 w 2401"/>
                  <a:gd name="T71" fmla="*/ 1085 h 1372"/>
                  <a:gd name="T72" fmla="*/ 1004 w 2401"/>
                  <a:gd name="T73" fmla="*/ 541 h 1372"/>
                  <a:gd name="T74" fmla="*/ 1194 w 2401"/>
                  <a:gd name="T75" fmla="*/ 423 h 1372"/>
                  <a:gd name="T76" fmla="*/ 2131 w 2401"/>
                  <a:gd name="T77" fmla="*/ 972 h 1372"/>
                  <a:gd name="T78" fmla="*/ 1937 w 2401"/>
                  <a:gd name="T79" fmla="*/ 1085 h 1372"/>
                  <a:gd name="T80" fmla="*/ 1212 w 2401"/>
                  <a:gd name="T81" fmla="*/ 413 h 1372"/>
                  <a:gd name="T82" fmla="*/ 1418 w 2401"/>
                  <a:gd name="T83" fmla="*/ 284 h 1372"/>
                  <a:gd name="T84" fmla="*/ 2364 w 2401"/>
                  <a:gd name="T85" fmla="*/ 837 h 1372"/>
                  <a:gd name="T86" fmla="*/ 2150 w 2401"/>
                  <a:gd name="T87" fmla="*/ 962 h 1372"/>
                  <a:gd name="T88" fmla="*/ 1212 w 2401"/>
                  <a:gd name="T89" fmla="*/ 413 h 1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01" h="1372">
                    <a:moveTo>
                      <a:pt x="2168" y="972"/>
                    </a:moveTo>
                    <a:lnTo>
                      <a:pt x="2401" y="837"/>
                    </a:lnTo>
                    <a:lnTo>
                      <a:pt x="959" y="0"/>
                    </a:lnTo>
                    <a:lnTo>
                      <a:pt x="939" y="10"/>
                    </a:lnTo>
                    <a:lnTo>
                      <a:pt x="1399" y="274"/>
                    </a:lnTo>
                    <a:lnTo>
                      <a:pt x="1194" y="402"/>
                    </a:lnTo>
                    <a:lnTo>
                      <a:pt x="720" y="130"/>
                    </a:lnTo>
                    <a:lnTo>
                      <a:pt x="701" y="140"/>
                    </a:lnTo>
                    <a:lnTo>
                      <a:pt x="1175" y="413"/>
                    </a:lnTo>
                    <a:lnTo>
                      <a:pt x="986" y="530"/>
                    </a:lnTo>
                    <a:lnTo>
                      <a:pt x="498" y="251"/>
                    </a:lnTo>
                    <a:lnTo>
                      <a:pt x="479" y="262"/>
                    </a:lnTo>
                    <a:lnTo>
                      <a:pt x="967" y="541"/>
                    </a:lnTo>
                    <a:lnTo>
                      <a:pt x="757" y="672"/>
                    </a:lnTo>
                    <a:lnTo>
                      <a:pt x="253" y="384"/>
                    </a:lnTo>
                    <a:lnTo>
                      <a:pt x="233" y="395"/>
                    </a:lnTo>
                    <a:lnTo>
                      <a:pt x="739" y="684"/>
                    </a:lnTo>
                    <a:lnTo>
                      <a:pt x="540" y="807"/>
                    </a:lnTo>
                    <a:lnTo>
                      <a:pt x="20" y="511"/>
                    </a:lnTo>
                    <a:lnTo>
                      <a:pt x="0" y="522"/>
                    </a:lnTo>
                    <a:lnTo>
                      <a:pt x="1482" y="1372"/>
                    </a:lnTo>
                    <a:lnTo>
                      <a:pt x="2150" y="983"/>
                    </a:lnTo>
                    <a:lnTo>
                      <a:pt x="2330" y="1090"/>
                    </a:lnTo>
                    <a:lnTo>
                      <a:pt x="2350" y="1078"/>
                    </a:lnTo>
                    <a:lnTo>
                      <a:pt x="2168" y="972"/>
                    </a:lnTo>
                    <a:close/>
                    <a:moveTo>
                      <a:pt x="1482" y="1349"/>
                    </a:moveTo>
                    <a:lnTo>
                      <a:pt x="558" y="818"/>
                    </a:lnTo>
                    <a:lnTo>
                      <a:pt x="757" y="694"/>
                    </a:lnTo>
                    <a:lnTo>
                      <a:pt x="1686" y="1230"/>
                    </a:lnTo>
                    <a:lnTo>
                      <a:pt x="1482" y="1349"/>
                    </a:lnTo>
                    <a:close/>
                    <a:moveTo>
                      <a:pt x="1705" y="1219"/>
                    </a:moveTo>
                    <a:lnTo>
                      <a:pt x="776" y="682"/>
                    </a:lnTo>
                    <a:lnTo>
                      <a:pt x="986" y="552"/>
                    </a:lnTo>
                    <a:lnTo>
                      <a:pt x="1918" y="1096"/>
                    </a:lnTo>
                    <a:lnTo>
                      <a:pt x="1705" y="1219"/>
                    </a:lnTo>
                    <a:close/>
                    <a:moveTo>
                      <a:pt x="1937" y="1085"/>
                    </a:moveTo>
                    <a:lnTo>
                      <a:pt x="1004" y="541"/>
                    </a:lnTo>
                    <a:lnTo>
                      <a:pt x="1194" y="423"/>
                    </a:lnTo>
                    <a:lnTo>
                      <a:pt x="2131" y="972"/>
                    </a:lnTo>
                    <a:lnTo>
                      <a:pt x="1937" y="1085"/>
                    </a:lnTo>
                    <a:close/>
                    <a:moveTo>
                      <a:pt x="1212" y="413"/>
                    </a:moveTo>
                    <a:lnTo>
                      <a:pt x="1418" y="284"/>
                    </a:lnTo>
                    <a:lnTo>
                      <a:pt x="2364" y="837"/>
                    </a:lnTo>
                    <a:lnTo>
                      <a:pt x="2150" y="962"/>
                    </a:lnTo>
                    <a:lnTo>
                      <a:pt x="1212" y="4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>
                <a:spLocks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211888" y="3197225"/>
                <a:ext cx="3811588" cy="2178050"/>
              </a:xfrm>
              <a:custGeom>
                <a:avLst/>
                <a:gdLst>
                  <a:gd name="T0" fmla="*/ 2168 w 2401"/>
                  <a:gd name="T1" fmla="*/ 972 h 1372"/>
                  <a:gd name="T2" fmla="*/ 2401 w 2401"/>
                  <a:gd name="T3" fmla="*/ 837 h 1372"/>
                  <a:gd name="T4" fmla="*/ 959 w 2401"/>
                  <a:gd name="T5" fmla="*/ 0 h 1372"/>
                  <a:gd name="T6" fmla="*/ 939 w 2401"/>
                  <a:gd name="T7" fmla="*/ 10 h 1372"/>
                  <a:gd name="T8" fmla="*/ 1399 w 2401"/>
                  <a:gd name="T9" fmla="*/ 274 h 1372"/>
                  <a:gd name="T10" fmla="*/ 1194 w 2401"/>
                  <a:gd name="T11" fmla="*/ 402 h 1372"/>
                  <a:gd name="T12" fmla="*/ 720 w 2401"/>
                  <a:gd name="T13" fmla="*/ 130 h 1372"/>
                  <a:gd name="T14" fmla="*/ 701 w 2401"/>
                  <a:gd name="T15" fmla="*/ 140 h 1372"/>
                  <a:gd name="T16" fmla="*/ 1175 w 2401"/>
                  <a:gd name="T17" fmla="*/ 413 h 1372"/>
                  <a:gd name="T18" fmla="*/ 986 w 2401"/>
                  <a:gd name="T19" fmla="*/ 530 h 1372"/>
                  <a:gd name="T20" fmla="*/ 498 w 2401"/>
                  <a:gd name="T21" fmla="*/ 251 h 1372"/>
                  <a:gd name="T22" fmla="*/ 479 w 2401"/>
                  <a:gd name="T23" fmla="*/ 262 h 1372"/>
                  <a:gd name="T24" fmla="*/ 967 w 2401"/>
                  <a:gd name="T25" fmla="*/ 541 h 1372"/>
                  <a:gd name="T26" fmla="*/ 757 w 2401"/>
                  <a:gd name="T27" fmla="*/ 672 h 1372"/>
                  <a:gd name="T28" fmla="*/ 253 w 2401"/>
                  <a:gd name="T29" fmla="*/ 384 h 1372"/>
                  <a:gd name="T30" fmla="*/ 233 w 2401"/>
                  <a:gd name="T31" fmla="*/ 395 h 1372"/>
                  <a:gd name="T32" fmla="*/ 739 w 2401"/>
                  <a:gd name="T33" fmla="*/ 684 h 1372"/>
                  <a:gd name="T34" fmla="*/ 540 w 2401"/>
                  <a:gd name="T35" fmla="*/ 807 h 1372"/>
                  <a:gd name="T36" fmla="*/ 20 w 2401"/>
                  <a:gd name="T37" fmla="*/ 511 h 1372"/>
                  <a:gd name="T38" fmla="*/ 0 w 2401"/>
                  <a:gd name="T39" fmla="*/ 522 h 1372"/>
                  <a:gd name="T40" fmla="*/ 1482 w 2401"/>
                  <a:gd name="T41" fmla="*/ 1372 h 1372"/>
                  <a:gd name="T42" fmla="*/ 2150 w 2401"/>
                  <a:gd name="T43" fmla="*/ 983 h 1372"/>
                  <a:gd name="T44" fmla="*/ 2330 w 2401"/>
                  <a:gd name="T45" fmla="*/ 1090 h 1372"/>
                  <a:gd name="T46" fmla="*/ 2350 w 2401"/>
                  <a:gd name="T47" fmla="*/ 1078 h 1372"/>
                  <a:gd name="T48" fmla="*/ 2168 w 2401"/>
                  <a:gd name="T49" fmla="*/ 972 h 1372"/>
                  <a:gd name="T50" fmla="*/ 1482 w 2401"/>
                  <a:gd name="T51" fmla="*/ 1349 h 1372"/>
                  <a:gd name="T52" fmla="*/ 558 w 2401"/>
                  <a:gd name="T53" fmla="*/ 818 h 1372"/>
                  <a:gd name="T54" fmla="*/ 757 w 2401"/>
                  <a:gd name="T55" fmla="*/ 694 h 1372"/>
                  <a:gd name="T56" fmla="*/ 1686 w 2401"/>
                  <a:gd name="T57" fmla="*/ 1230 h 1372"/>
                  <a:gd name="T58" fmla="*/ 1482 w 2401"/>
                  <a:gd name="T59" fmla="*/ 1349 h 1372"/>
                  <a:gd name="T60" fmla="*/ 1705 w 2401"/>
                  <a:gd name="T61" fmla="*/ 1219 h 1372"/>
                  <a:gd name="T62" fmla="*/ 776 w 2401"/>
                  <a:gd name="T63" fmla="*/ 682 h 1372"/>
                  <a:gd name="T64" fmla="*/ 986 w 2401"/>
                  <a:gd name="T65" fmla="*/ 552 h 1372"/>
                  <a:gd name="T66" fmla="*/ 1918 w 2401"/>
                  <a:gd name="T67" fmla="*/ 1096 h 1372"/>
                  <a:gd name="T68" fmla="*/ 1705 w 2401"/>
                  <a:gd name="T69" fmla="*/ 1219 h 1372"/>
                  <a:gd name="T70" fmla="*/ 1937 w 2401"/>
                  <a:gd name="T71" fmla="*/ 1085 h 1372"/>
                  <a:gd name="T72" fmla="*/ 1004 w 2401"/>
                  <a:gd name="T73" fmla="*/ 541 h 1372"/>
                  <a:gd name="T74" fmla="*/ 1194 w 2401"/>
                  <a:gd name="T75" fmla="*/ 423 h 1372"/>
                  <a:gd name="T76" fmla="*/ 2131 w 2401"/>
                  <a:gd name="T77" fmla="*/ 972 h 1372"/>
                  <a:gd name="T78" fmla="*/ 1937 w 2401"/>
                  <a:gd name="T79" fmla="*/ 1085 h 1372"/>
                  <a:gd name="T80" fmla="*/ 1212 w 2401"/>
                  <a:gd name="T81" fmla="*/ 413 h 1372"/>
                  <a:gd name="T82" fmla="*/ 1418 w 2401"/>
                  <a:gd name="T83" fmla="*/ 284 h 1372"/>
                  <a:gd name="T84" fmla="*/ 2364 w 2401"/>
                  <a:gd name="T85" fmla="*/ 837 h 1372"/>
                  <a:gd name="T86" fmla="*/ 2150 w 2401"/>
                  <a:gd name="T87" fmla="*/ 962 h 1372"/>
                  <a:gd name="T88" fmla="*/ 1212 w 2401"/>
                  <a:gd name="T89" fmla="*/ 413 h 1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01" h="1372">
                    <a:moveTo>
                      <a:pt x="2168" y="972"/>
                    </a:moveTo>
                    <a:lnTo>
                      <a:pt x="2401" y="837"/>
                    </a:lnTo>
                    <a:lnTo>
                      <a:pt x="959" y="0"/>
                    </a:lnTo>
                    <a:lnTo>
                      <a:pt x="939" y="10"/>
                    </a:lnTo>
                    <a:lnTo>
                      <a:pt x="1399" y="274"/>
                    </a:lnTo>
                    <a:lnTo>
                      <a:pt x="1194" y="402"/>
                    </a:lnTo>
                    <a:lnTo>
                      <a:pt x="720" y="130"/>
                    </a:lnTo>
                    <a:lnTo>
                      <a:pt x="701" y="140"/>
                    </a:lnTo>
                    <a:lnTo>
                      <a:pt x="1175" y="413"/>
                    </a:lnTo>
                    <a:lnTo>
                      <a:pt x="986" y="530"/>
                    </a:lnTo>
                    <a:lnTo>
                      <a:pt x="498" y="251"/>
                    </a:lnTo>
                    <a:lnTo>
                      <a:pt x="479" y="262"/>
                    </a:lnTo>
                    <a:lnTo>
                      <a:pt x="967" y="541"/>
                    </a:lnTo>
                    <a:lnTo>
                      <a:pt x="757" y="672"/>
                    </a:lnTo>
                    <a:lnTo>
                      <a:pt x="253" y="384"/>
                    </a:lnTo>
                    <a:lnTo>
                      <a:pt x="233" y="395"/>
                    </a:lnTo>
                    <a:lnTo>
                      <a:pt x="739" y="684"/>
                    </a:lnTo>
                    <a:lnTo>
                      <a:pt x="540" y="807"/>
                    </a:lnTo>
                    <a:lnTo>
                      <a:pt x="20" y="511"/>
                    </a:lnTo>
                    <a:lnTo>
                      <a:pt x="0" y="522"/>
                    </a:lnTo>
                    <a:lnTo>
                      <a:pt x="1482" y="1372"/>
                    </a:lnTo>
                    <a:lnTo>
                      <a:pt x="2150" y="983"/>
                    </a:lnTo>
                    <a:lnTo>
                      <a:pt x="2330" y="1090"/>
                    </a:lnTo>
                    <a:lnTo>
                      <a:pt x="2350" y="1078"/>
                    </a:lnTo>
                    <a:lnTo>
                      <a:pt x="2168" y="972"/>
                    </a:lnTo>
                    <a:moveTo>
                      <a:pt x="1482" y="1349"/>
                    </a:moveTo>
                    <a:lnTo>
                      <a:pt x="558" y="818"/>
                    </a:lnTo>
                    <a:lnTo>
                      <a:pt x="757" y="694"/>
                    </a:lnTo>
                    <a:lnTo>
                      <a:pt x="1686" y="1230"/>
                    </a:lnTo>
                    <a:lnTo>
                      <a:pt x="1482" y="1349"/>
                    </a:lnTo>
                    <a:moveTo>
                      <a:pt x="1705" y="1219"/>
                    </a:moveTo>
                    <a:lnTo>
                      <a:pt x="776" y="682"/>
                    </a:lnTo>
                    <a:lnTo>
                      <a:pt x="986" y="552"/>
                    </a:lnTo>
                    <a:lnTo>
                      <a:pt x="1918" y="1096"/>
                    </a:lnTo>
                    <a:lnTo>
                      <a:pt x="1705" y="1219"/>
                    </a:lnTo>
                    <a:moveTo>
                      <a:pt x="1937" y="1085"/>
                    </a:moveTo>
                    <a:lnTo>
                      <a:pt x="1004" y="541"/>
                    </a:lnTo>
                    <a:lnTo>
                      <a:pt x="1194" y="423"/>
                    </a:lnTo>
                    <a:lnTo>
                      <a:pt x="2131" y="972"/>
                    </a:lnTo>
                    <a:lnTo>
                      <a:pt x="1937" y="1085"/>
                    </a:lnTo>
                    <a:moveTo>
                      <a:pt x="1212" y="413"/>
                    </a:moveTo>
                    <a:lnTo>
                      <a:pt x="1418" y="284"/>
                    </a:lnTo>
                    <a:lnTo>
                      <a:pt x="2364" y="837"/>
                    </a:lnTo>
                    <a:lnTo>
                      <a:pt x="2150" y="962"/>
                    </a:lnTo>
                    <a:lnTo>
                      <a:pt x="1212" y="4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0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6289675" y="4498975"/>
                <a:ext cx="88900" cy="74613"/>
              </a:xfrm>
              <a:custGeom>
                <a:avLst/>
                <a:gdLst>
                  <a:gd name="T0" fmla="*/ 18 w 47"/>
                  <a:gd name="T1" fmla="*/ 0 h 39"/>
                  <a:gd name="T2" fmla="*/ 0 w 47"/>
                  <a:gd name="T3" fmla="*/ 6 h 39"/>
                  <a:gd name="T4" fmla="*/ 40 w 47"/>
                  <a:gd name="T5" fmla="*/ 39 h 39"/>
                  <a:gd name="T6" fmla="*/ 47 w 47"/>
                  <a:gd name="T7" fmla="*/ 37 h 39"/>
                  <a:gd name="T8" fmla="*/ 47 w 47"/>
                  <a:gd name="T9" fmla="*/ 36 h 39"/>
                  <a:gd name="T10" fmla="*/ 18 w 47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9">
                    <a:moveTo>
                      <a:pt x="18" y="0"/>
                    </a:moveTo>
                    <a:cubicBezTo>
                      <a:pt x="11" y="3"/>
                      <a:pt x="5" y="5"/>
                      <a:pt x="0" y="6"/>
                    </a:cubicBezTo>
                    <a:cubicBezTo>
                      <a:pt x="6" y="20"/>
                      <a:pt x="31" y="21"/>
                      <a:pt x="40" y="39"/>
                    </a:cubicBezTo>
                    <a:cubicBezTo>
                      <a:pt x="42" y="38"/>
                      <a:pt x="44" y="38"/>
                      <a:pt x="47" y="37"/>
                    </a:cubicBezTo>
                    <a:cubicBezTo>
                      <a:pt x="47" y="37"/>
                      <a:pt x="47" y="37"/>
                      <a:pt x="47" y="36"/>
                    </a:cubicBezTo>
                    <a:cubicBezTo>
                      <a:pt x="38" y="23"/>
                      <a:pt x="28" y="11"/>
                      <a:pt x="18" y="0"/>
                    </a:cubicBezTo>
                  </a:path>
                </a:pathLst>
              </a:custGeom>
              <a:solidFill>
                <a:srgbClr val="E2E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1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6323013" y="4427537"/>
                <a:ext cx="309563" cy="142875"/>
              </a:xfrm>
              <a:custGeom>
                <a:avLst/>
                <a:gdLst>
                  <a:gd name="T0" fmla="*/ 80 w 162"/>
                  <a:gd name="T1" fmla="*/ 0 h 75"/>
                  <a:gd name="T2" fmla="*/ 41 w 162"/>
                  <a:gd name="T3" fmla="*/ 19 h 75"/>
                  <a:gd name="T4" fmla="*/ 0 w 162"/>
                  <a:gd name="T5" fmla="*/ 38 h 75"/>
                  <a:gd name="T6" fmla="*/ 29 w 162"/>
                  <a:gd name="T7" fmla="*/ 74 h 75"/>
                  <a:gd name="T8" fmla="*/ 29 w 162"/>
                  <a:gd name="T9" fmla="*/ 75 h 75"/>
                  <a:gd name="T10" fmla="*/ 47 w 162"/>
                  <a:gd name="T11" fmla="*/ 75 h 75"/>
                  <a:gd name="T12" fmla="*/ 59 w 162"/>
                  <a:gd name="T13" fmla="*/ 75 h 75"/>
                  <a:gd name="T14" fmla="*/ 64 w 162"/>
                  <a:gd name="T15" fmla="*/ 75 h 75"/>
                  <a:gd name="T16" fmla="*/ 162 w 162"/>
                  <a:gd name="T17" fmla="*/ 34 h 75"/>
                  <a:gd name="T18" fmla="*/ 159 w 162"/>
                  <a:gd name="T19" fmla="*/ 35 h 75"/>
                  <a:gd name="T20" fmla="*/ 116 w 162"/>
                  <a:gd name="T21" fmla="*/ 16 h 75"/>
                  <a:gd name="T22" fmla="*/ 80 w 16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75">
                    <a:moveTo>
                      <a:pt x="80" y="0"/>
                    </a:moveTo>
                    <a:cubicBezTo>
                      <a:pt x="70" y="0"/>
                      <a:pt x="62" y="7"/>
                      <a:pt x="41" y="19"/>
                    </a:cubicBezTo>
                    <a:cubicBezTo>
                      <a:pt x="34" y="23"/>
                      <a:pt x="16" y="32"/>
                      <a:pt x="0" y="38"/>
                    </a:cubicBezTo>
                    <a:cubicBezTo>
                      <a:pt x="10" y="49"/>
                      <a:pt x="20" y="61"/>
                      <a:pt x="29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4" y="75"/>
                      <a:pt x="39" y="75"/>
                      <a:pt x="47" y="75"/>
                    </a:cubicBezTo>
                    <a:cubicBezTo>
                      <a:pt x="50" y="75"/>
                      <a:pt x="55" y="75"/>
                      <a:pt x="59" y="75"/>
                    </a:cubicBezTo>
                    <a:cubicBezTo>
                      <a:pt x="61" y="75"/>
                      <a:pt x="63" y="75"/>
                      <a:pt x="64" y="75"/>
                    </a:cubicBezTo>
                    <a:cubicBezTo>
                      <a:pt x="143" y="75"/>
                      <a:pt x="162" y="34"/>
                      <a:pt x="162" y="34"/>
                    </a:cubicBezTo>
                    <a:cubicBezTo>
                      <a:pt x="162" y="34"/>
                      <a:pt x="161" y="35"/>
                      <a:pt x="159" y="35"/>
                    </a:cubicBezTo>
                    <a:cubicBezTo>
                      <a:pt x="155" y="35"/>
                      <a:pt x="144" y="32"/>
                      <a:pt x="116" y="16"/>
                    </a:cubicBezTo>
                    <a:cubicBezTo>
                      <a:pt x="97" y="5"/>
                      <a:pt x="88" y="0"/>
                      <a:pt x="80" y="0"/>
                    </a:cubicBezTo>
                  </a:path>
                </a:pathLst>
              </a:custGeom>
              <a:solidFill>
                <a:srgbClr val="DCE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2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6473825" y="4360862"/>
                <a:ext cx="196850" cy="166688"/>
              </a:xfrm>
              <a:custGeom>
                <a:avLst/>
                <a:gdLst>
                  <a:gd name="T0" fmla="*/ 83 w 103"/>
                  <a:gd name="T1" fmla="*/ 69 h 88"/>
                  <a:gd name="T2" fmla="*/ 66 w 103"/>
                  <a:gd name="T3" fmla="*/ 84 h 88"/>
                  <a:gd name="T4" fmla="*/ 26 w 103"/>
                  <a:gd name="T5" fmla="*/ 78 h 88"/>
                  <a:gd name="T6" fmla="*/ 0 w 103"/>
                  <a:gd name="T7" fmla="*/ 6 h 88"/>
                  <a:gd name="T8" fmla="*/ 103 w 103"/>
                  <a:gd name="T9" fmla="*/ 0 h 88"/>
                  <a:gd name="T10" fmla="*/ 83 w 103"/>
                  <a:gd name="T11" fmla="*/ 6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88">
                    <a:moveTo>
                      <a:pt x="83" y="69"/>
                    </a:moveTo>
                    <a:cubicBezTo>
                      <a:pt x="83" y="69"/>
                      <a:pt x="80" y="80"/>
                      <a:pt x="66" y="84"/>
                    </a:cubicBezTo>
                    <a:cubicBezTo>
                      <a:pt x="52" y="88"/>
                      <a:pt x="29" y="85"/>
                      <a:pt x="26" y="78"/>
                    </a:cubicBezTo>
                    <a:cubicBezTo>
                      <a:pt x="23" y="72"/>
                      <a:pt x="0" y="6"/>
                      <a:pt x="0" y="6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83" y="69"/>
                    </a:lnTo>
                    <a:close/>
                  </a:path>
                </a:pathLst>
              </a:custGeom>
              <a:solidFill>
                <a:srgbClr val="B5C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3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6464300" y="4322762"/>
                <a:ext cx="212725" cy="98425"/>
              </a:xfrm>
              <a:custGeom>
                <a:avLst/>
                <a:gdLst>
                  <a:gd name="T0" fmla="*/ 12 w 111"/>
                  <a:gd name="T1" fmla="*/ 10 h 52"/>
                  <a:gd name="T2" fmla="*/ 7 w 111"/>
                  <a:gd name="T3" fmla="*/ 30 h 52"/>
                  <a:gd name="T4" fmla="*/ 60 w 111"/>
                  <a:gd name="T5" fmla="*/ 52 h 52"/>
                  <a:gd name="T6" fmla="*/ 108 w 111"/>
                  <a:gd name="T7" fmla="*/ 23 h 52"/>
                  <a:gd name="T8" fmla="*/ 70 w 111"/>
                  <a:gd name="T9" fmla="*/ 3 h 52"/>
                  <a:gd name="T10" fmla="*/ 12 w 111"/>
                  <a:gd name="T11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2">
                    <a:moveTo>
                      <a:pt x="12" y="10"/>
                    </a:moveTo>
                    <a:cubicBezTo>
                      <a:pt x="12" y="10"/>
                      <a:pt x="0" y="21"/>
                      <a:pt x="7" y="30"/>
                    </a:cubicBezTo>
                    <a:cubicBezTo>
                      <a:pt x="13" y="39"/>
                      <a:pt x="38" y="51"/>
                      <a:pt x="60" y="52"/>
                    </a:cubicBezTo>
                    <a:cubicBezTo>
                      <a:pt x="81" y="52"/>
                      <a:pt x="106" y="36"/>
                      <a:pt x="108" y="23"/>
                    </a:cubicBezTo>
                    <a:cubicBezTo>
                      <a:pt x="111" y="11"/>
                      <a:pt x="96" y="0"/>
                      <a:pt x="70" y="3"/>
                    </a:cubicBezTo>
                    <a:cubicBezTo>
                      <a:pt x="44" y="6"/>
                      <a:pt x="12" y="10"/>
                      <a:pt x="12" y="10"/>
                    </a:cubicBezTo>
                    <a:close/>
                  </a:path>
                </a:pathLst>
              </a:custGeom>
              <a:solidFill>
                <a:srgbClr val="A7BB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6421438" y="3738562"/>
                <a:ext cx="285750" cy="673100"/>
              </a:xfrm>
              <a:custGeom>
                <a:avLst/>
                <a:gdLst>
                  <a:gd name="T0" fmla="*/ 68 w 150"/>
                  <a:gd name="T1" fmla="*/ 182 h 354"/>
                  <a:gd name="T2" fmla="*/ 58 w 150"/>
                  <a:gd name="T3" fmla="*/ 103 h 354"/>
                  <a:gd name="T4" fmla="*/ 91 w 150"/>
                  <a:gd name="T5" fmla="*/ 22 h 354"/>
                  <a:gd name="T6" fmla="*/ 105 w 150"/>
                  <a:gd name="T7" fmla="*/ 128 h 354"/>
                  <a:gd name="T8" fmla="*/ 115 w 150"/>
                  <a:gd name="T9" fmla="*/ 172 h 354"/>
                  <a:gd name="T10" fmla="*/ 139 w 150"/>
                  <a:gd name="T11" fmla="*/ 180 h 354"/>
                  <a:gd name="T12" fmla="*/ 115 w 150"/>
                  <a:gd name="T13" fmla="*/ 253 h 354"/>
                  <a:gd name="T14" fmla="*/ 127 w 150"/>
                  <a:gd name="T15" fmla="*/ 268 h 354"/>
                  <a:gd name="T16" fmla="*/ 131 w 150"/>
                  <a:gd name="T17" fmla="*/ 314 h 354"/>
                  <a:gd name="T18" fmla="*/ 58 w 150"/>
                  <a:gd name="T19" fmla="*/ 342 h 354"/>
                  <a:gd name="T20" fmla="*/ 22 w 150"/>
                  <a:gd name="T21" fmla="*/ 267 h 354"/>
                  <a:gd name="T22" fmla="*/ 45 w 150"/>
                  <a:gd name="T23" fmla="*/ 265 h 354"/>
                  <a:gd name="T24" fmla="*/ 22 w 150"/>
                  <a:gd name="T25" fmla="*/ 191 h 354"/>
                  <a:gd name="T26" fmla="*/ 68 w 150"/>
                  <a:gd name="T27" fmla="*/ 182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354">
                    <a:moveTo>
                      <a:pt x="68" y="182"/>
                    </a:moveTo>
                    <a:cubicBezTo>
                      <a:pt x="68" y="182"/>
                      <a:pt x="59" y="138"/>
                      <a:pt x="58" y="103"/>
                    </a:cubicBezTo>
                    <a:cubicBezTo>
                      <a:pt x="57" y="68"/>
                      <a:pt x="69" y="0"/>
                      <a:pt x="91" y="22"/>
                    </a:cubicBezTo>
                    <a:cubicBezTo>
                      <a:pt x="114" y="45"/>
                      <a:pt x="107" y="88"/>
                      <a:pt x="105" y="128"/>
                    </a:cubicBezTo>
                    <a:cubicBezTo>
                      <a:pt x="102" y="167"/>
                      <a:pt x="103" y="175"/>
                      <a:pt x="115" y="172"/>
                    </a:cubicBezTo>
                    <a:cubicBezTo>
                      <a:pt x="126" y="170"/>
                      <a:pt x="138" y="154"/>
                      <a:pt x="139" y="180"/>
                    </a:cubicBezTo>
                    <a:cubicBezTo>
                      <a:pt x="140" y="205"/>
                      <a:pt x="134" y="230"/>
                      <a:pt x="115" y="253"/>
                    </a:cubicBezTo>
                    <a:cubicBezTo>
                      <a:pt x="97" y="277"/>
                      <a:pt x="116" y="267"/>
                      <a:pt x="127" y="268"/>
                    </a:cubicBezTo>
                    <a:cubicBezTo>
                      <a:pt x="138" y="270"/>
                      <a:pt x="150" y="282"/>
                      <a:pt x="131" y="314"/>
                    </a:cubicBezTo>
                    <a:cubicBezTo>
                      <a:pt x="112" y="347"/>
                      <a:pt x="102" y="354"/>
                      <a:pt x="58" y="342"/>
                    </a:cubicBezTo>
                    <a:cubicBezTo>
                      <a:pt x="13" y="329"/>
                      <a:pt x="0" y="268"/>
                      <a:pt x="22" y="267"/>
                    </a:cubicBezTo>
                    <a:cubicBezTo>
                      <a:pt x="45" y="265"/>
                      <a:pt x="45" y="265"/>
                      <a:pt x="45" y="265"/>
                    </a:cubicBezTo>
                    <a:cubicBezTo>
                      <a:pt x="45" y="265"/>
                      <a:pt x="14" y="216"/>
                      <a:pt x="22" y="191"/>
                    </a:cubicBezTo>
                    <a:cubicBezTo>
                      <a:pt x="30" y="166"/>
                      <a:pt x="42" y="156"/>
                      <a:pt x="68" y="182"/>
                    </a:cubicBezTo>
                    <a:close/>
                  </a:path>
                </a:pathLst>
              </a:custGeom>
              <a:solidFill>
                <a:srgbClr val="9C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5"/>
              <p:cNvSpPr>
                <a:spLocks noEditPoint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724650" y="3859212"/>
                <a:ext cx="3625850" cy="1471613"/>
              </a:xfrm>
              <a:custGeom>
                <a:avLst/>
                <a:gdLst>
                  <a:gd name="T0" fmla="*/ 1523 w 1903"/>
                  <a:gd name="T1" fmla="*/ 472 h 773"/>
                  <a:gd name="T2" fmla="*/ 1035 w 1903"/>
                  <a:gd name="T3" fmla="*/ 756 h 773"/>
                  <a:gd name="T4" fmla="*/ 1119 w 1903"/>
                  <a:gd name="T5" fmla="*/ 773 h 773"/>
                  <a:gd name="T6" fmla="*/ 1123 w 1903"/>
                  <a:gd name="T7" fmla="*/ 773 h 773"/>
                  <a:gd name="T8" fmla="*/ 1617 w 1903"/>
                  <a:gd name="T9" fmla="*/ 527 h 773"/>
                  <a:gd name="T10" fmla="*/ 1523 w 1903"/>
                  <a:gd name="T11" fmla="*/ 472 h 773"/>
                  <a:gd name="T12" fmla="*/ 396 w 1903"/>
                  <a:gd name="T13" fmla="*/ 469 h 773"/>
                  <a:gd name="T14" fmla="*/ 488 w 1903"/>
                  <a:gd name="T15" fmla="*/ 547 h 773"/>
                  <a:gd name="T16" fmla="*/ 559 w 1903"/>
                  <a:gd name="T17" fmla="*/ 562 h 773"/>
                  <a:gd name="T18" fmla="*/ 396 w 1903"/>
                  <a:gd name="T19" fmla="*/ 469 h 773"/>
                  <a:gd name="T20" fmla="*/ 1453 w 1903"/>
                  <a:gd name="T21" fmla="*/ 431 h 773"/>
                  <a:gd name="T22" fmla="*/ 1291 w 1903"/>
                  <a:gd name="T23" fmla="*/ 525 h 773"/>
                  <a:gd name="T24" fmla="*/ 1345 w 1903"/>
                  <a:gd name="T25" fmla="*/ 557 h 773"/>
                  <a:gd name="T26" fmla="*/ 1507 w 1903"/>
                  <a:gd name="T27" fmla="*/ 463 h 773"/>
                  <a:gd name="T28" fmla="*/ 1453 w 1903"/>
                  <a:gd name="T29" fmla="*/ 431 h 773"/>
                  <a:gd name="T30" fmla="*/ 1646 w 1903"/>
                  <a:gd name="T31" fmla="*/ 319 h 773"/>
                  <a:gd name="T32" fmla="*/ 1468 w 1903"/>
                  <a:gd name="T33" fmla="*/ 422 h 773"/>
                  <a:gd name="T34" fmla="*/ 1523 w 1903"/>
                  <a:gd name="T35" fmla="*/ 454 h 773"/>
                  <a:gd name="T36" fmla="*/ 1701 w 1903"/>
                  <a:gd name="T37" fmla="*/ 350 h 773"/>
                  <a:gd name="T38" fmla="*/ 1646 w 1903"/>
                  <a:gd name="T39" fmla="*/ 319 h 773"/>
                  <a:gd name="T40" fmla="*/ 362 w 1903"/>
                  <a:gd name="T41" fmla="*/ 231 h 773"/>
                  <a:gd name="T42" fmla="*/ 245 w 1903"/>
                  <a:gd name="T43" fmla="*/ 304 h 773"/>
                  <a:gd name="T44" fmla="*/ 305 w 1903"/>
                  <a:gd name="T45" fmla="*/ 351 h 773"/>
                  <a:gd name="T46" fmla="*/ 371 w 1903"/>
                  <a:gd name="T47" fmla="*/ 435 h 773"/>
                  <a:gd name="T48" fmla="*/ 594 w 1903"/>
                  <a:gd name="T49" fmla="*/ 563 h 773"/>
                  <a:gd name="T50" fmla="*/ 601 w 1903"/>
                  <a:gd name="T51" fmla="*/ 563 h 773"/>
                  <a:gd name="T52" fmla="*/ 615 w 1903"/>
                  <a:gd name="T53" fmla="*/ 563 h 773"/>
                  <a:gd name="T54" fmla="*/ 695 w 1903"/>
                  <a:gd name="T55" fmla="*/ 570 h 773"/>
                  <a:gd name="T56" fmla="*/ 1016 w 1903"/>
                  <a:gd name="T57" fmla="*/ 748 h 773"/>
                  <a:gd name="T58" fmla="*/ 1136 w 1903"/>
                  <a:gd name="T59" fmla="*/ 678 h 773"/>
                  <a:gd name="T60" fmla="*/ 362 w 1903"/>
                  <a:gd name="T61" fmla="*/ 231 h 773"/>
                  <a:gd name="T62" fmla="*/ 401 w 1903"/>
                  <a:gd name="T63" fmla="*/ 206 h 773"/>
                  <a:gd name="T64" fmla="*/ 378 w 1903"/>
                  <a:gd name="T65" fmla="*/ 221 h 773"/>
                  <a:gd name="T66" fmla="*/ 1152 w 1903"/>
                  <a:gd name="T67" fmla="*/ 669 h 773"/>
                  <a:gd name="T68" fmla="*/ 1329 w 1903"/>
                  <a:gd name="T69" fmla="*/ 566 h 773"/>
                  <a:gd name="T70" fmla="*/ 1275 w 1903"/>
                  <a:gd name="T71" fmla="*/ 534 h 773"/>
                  <a:gd name="T72" fmla="*/ 1123 w 1903"/>
                  <a:gd name="T73" fmla="*/ 623 h 773"/>
                  <a:gd name="T74" fmla="*/ 401 w 1903"/>
                  <a:gd name="T75" fmla="*/ 206 h 773"/>
                  <a:gd name="T76" fmla="*/ 1871 w 1903"/>
                  <a:gd name="T77" fmla="*/ 188 h 773"/>
                  <a:gd name="T78" fmla="*/ 1662 w 1903"/>
                  <a:gd name="T79" fmla="*/ 310 h 773"/>
                  <a:gd name="T80" fmla="*/ 1732 w 1903"/>
                  <a:gd name="T81" fmla="*/ 350 h 773"/>
                  <a:gd name="T82" fmla="*/ 1538 w 1903"/>
                  <a:gd name="T83" fmla="*/ 463 h 773"/>
                  <a:gd name="T84" fmla="*/ 1632 w 1903"/>
                  <a:gd name="T85" fmla="*/ 518 h 773"/>
                  <a:gd name="T86" fmla="*/ 1864 w 1903"/>
                  <a:gd name="T87" fmla="*/ 377 h 773"/>
                  <a:gd name="T88" fmla="*/ 1896 w 1903"/>
                  <a:gd name="T89" fmla="*/ 278 h 773"/>
                  <a:gd name="T90" fmla="*/ 1871 w 1903"/>
                  <a:gd name="T91" fmla="*/ 188 h 773"/>
                  <a:gd name="T92" fmla="*/ 39 w 1903"/>
                  <a:gd name="T93" fmla="*/ 46 h 773"/>
                  <a:gd name="T94" fmla="*/ 19 w 1903"/>
                  <a:gd name="T95" fmla="*/ 111 h 773"/>
                  <a:gd name="T96" fmla="*/ 231 w 1903"/>
                  <a:gd name="T97" fmla="*/ 294 h 773"/>
                  <a:gd name="T98" fmla="*/ 347 w 1903"/>
                  <a:gd name="T99" fmla="*/ 222 h 773"/>
                  <a:gd name="T100" fmla="*/ 39 w 1903"/>
                  <a:gd name="T101" fmla="*/ 46 h 773"/>
                  <a:gd name="T102" fmla="*/ 43 w 1903"/>
                  <a:gd name="T103" fmla="*/ 0 h 773"/>
                  <a:gd name="T104" fmla="*/ 41 w 1903"/>
                  <a:gd name="T105" fmla="*/ 29 h 773"/>
                  <a:gd name="T106" fmla="*/ 362 w 1903"/>
                  <a:gd name="T107" fmla="*/ 212 h 773"/>
                  <a:gd name="T108" fmla="*/ 386 w 1903"/>
                  <a:gd name="T109" fmla="*/ 197 h 773"/>
                  <a:gd name="T110" fmla="*/ 43 w 1903"/>
                  <a:gd name="T111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03" h="773">
                    <a:moveTo>
                      <a:pt x="1523" y="472"/>
                    </a:moveTo>
                    <a:cubicBezTo>
                      <a:pt x="1035" y="756"/>
                      <a:pt x="1035" y="756"/>
                      <a:pt x="1035" y="756"/>
                    </a:cubicBezTo>
                    <a:cubicBezTo>
                      <a:pt x="1064" y="766"/>
                      <a:pt x="1093" y="773"/>
                      <a:pt x="1119" y="773"/>
                    </a:cubicBezTo>
                    <a:cubicBezTo>
                      <a:pt x="1120" y="773"/>
                      <a:pt x="1121" y="773"/>
                      <a:pt x="1123" y="773"/>
                    </a:cubicBezTo>
                    <a:cubicBezTo>
                      <a:pt x="1204" y="771"/>
                      <a:pt x="1434" y="638"/>
                      <a:pt x="1617" y="527"/>
                    </a:cubicBezTo>
                    <a:cubicBezTo>
                      <a:pt x="1523" y="472"/>
                      <a:pt x="1523" y="472"/>
                      <a:pt x="1523" y="472"/>
                    </a:cubicBezTo>
                    <a:moveTo>
                      <a:pt x="396" y="469"/>
                    </a:moveTo>
                    <a:cubicBezTo>
                      <a:pt x="421" y="502"/>
                      <a:pt x="450" y="532"/>
                      <a:pt x="488" y="547"/>
                    </a:cubicBezTo>
                    <a:cubicBezTo>
                      <a:pt x="514" y="557"/>
                      <a:pt x="537" y="561"/>
                      <a:pt x="559" y="562"/>
                    </a:cubicBezTo>
                    <a:cubicBezTo>
                      <a:pt x="396" y="469"/>
                      <a:pt x="396" y="469"/>
                      <a:pt x="396" y="469"/>
                    </a:cubicBezTo>
                    <a:moveTo>
                      <a:pt x="1453" y="431"/>
                    </a:moveTo>
                    <a:cubicBezTo>
                      <a:pt x="1291" y="525"/>
                      <a:pt x="1291" y="525"/>
                      <a:pt x="1291" y="525"/>
                    </a:cubicBezTo>
                    <a:cubicBezTo>
                      <a:pt x="1345" y="557"/>
                      <a:pt x="1345" y="557"/>
                      <a:pt x="1345" y="557"/>
                    </a:cubicBezTo>
                    <a:cubicBezTo>
                      <a:pt x="1507" y="463"/>
                      <a:pt x="1507" y="463"/>
                      <a:pt x="1507" y="463"/>
                    </a:cubicBezTo>
                    <a:cubicBezTo>
                      <a:pt x="1453" y="431"/>
                      <a:pt x="1453" y="431"/>
                      <a:pt x="1453" y="431"/>
                    </a:cubicBezTo>
                    <a:moveTo>
                      <a:pt x="1646" y="319"/>
                    </a:moveTo>
                    <a:cubicBezTo>
                      <a:pt x="1468" y="422"/>
                      <a:pt x="1468" y="422"/>
                      <a:pt x="1468" y="422"/>
                    </a:cubicBezTo>
                    <a:cubicBezTo>
                      <a:pt x="1523" y="454"/>
                      <a:pt x="1523" y="454"/>
                      <a:pt x="1523" y="454"/>
                    </a:cubicBezTo>
                    <a:cubicBezTo>
                      <a:pt x="1701" y="350"/>
                      <a:pt x="1701" y="350"/>
                      <a:pt x="1701" y="350"/>
                    </a:cubicBezTo>
                    <a:cubicBezTo>
                      <a:pt x="1646" y="319"/>
                      <a:pt x="1646" y="319"/>
                      <a:pt x="1646" y="319"/>
                    </a:cubicBezTo>
                    <a:moveTo>
                      <a:pt x="362" y="231"/>
                    </a:moveTo>
                    <a:cubicBezTo>
                      <a:pt x="245" y="304"/>
                      <a:pt x="245" y="304"/>
                      <a:pt x="245" y="304"/>
                    </a:cubicBezTo>
                    <a:cubicBezTo>
                      <a:pt x="269" y="321"/>
                      <a:pt x="290" y="337"/>
                      <a:pt x="305" y="351"/>
                    </a:cubicBezTo>
                    <a:cubicBezTo>
                      <a:pt x="329" y="374"/>
                      <a:pt x="350" y="405"/>
                      <a:pt x="371" y="435"/>
                    </a:cubicBezTo>
                    <a:cubicBezTo>
                      <a:pt x="594" y="563"/>
                      <a:pt x="594" y="563"/>
                      <a:pt x="594" y="563"/>
                    </a:cubicBezTo>
                    <a:cubicBezTo>
                      <a:pt x="596" y="563"/>
                      <a:pt x="599" y="563"/>
                      <a:pt x="601" y="563"/>
                    </a:cubicBezTo>
                    <a:cubicBezTo>
                      <a:pt x="606" y="563"/>
                      <a:pt x="610" y="563"/>
                      <a:pt x="615" y="563"/>
                    </a:cubicBezTo>
                    <a:cubicBezTo>
                      <a:pt x="639" y="563"/>
                      <a:pt x="665" y="564"/>
                      <a:pt x="695" y="570"/>
                    </a:cubicBezTo>
                    <a:cubicBezTo>
                      <a:pt x="758" y="584"/>
                      <a:pt x="894" y="697"/>
                      <a:pt x="1016" y="748"/>
                    </a:cubicBezTo>
                    <a:cubicBezTo>
                      <a:pt x="1136" y="678"/>
                      <a:pt x="1136" y="678"/>
                      <a:pt x="1136" y="678"/>
                    </a:cubicBezTo>
                    <a:cubicBezTo>
                      <a:pt x="362" y="231"/>
                      <a:pt x="362" y="231"/>
                      <a:pt x="362" y="231"/>
                    </a:cubicBezTo>
                    <a:moveTo>
                      <a:pt x="401" y="206"/>
                    </a:moveTo>
                    <a:cubicBezTo>
                      <a:pt x="378" y="221"/>
                      <a:pt x="378" y="221"/>
                      <a:pt x="378" y="221"/>
                    </a:cubicBezTo>
                    <a:cubicBezTo>
                      <a:pt x="1152" y="669"/>
                      <a:pt x="1152" y="669"/>
                      <a:pt x="1152" y="669"/>
                    </a:cubicBezTo>
                    <a:cubicBezTo>
                      <a:pt x="1329" y="566"/>
                      <a:pt x="1329" y="566"/>
                      <a:pt x="1329" y="566"/>
                    </a:cubicBezTo>
                    <a:cubicBezTo>
                      <a:pt x="1275" y="534"/>
                      <a:pt x="1275" y="534"/>
                      <a:pt x="1275" y="534"/>
                    </a:cubicBezTo>
                    <a:cubicBezTo>
                      <a:pt x="1123" y="623"/>
                      <a:pt x="1123" y="623"/>
                      <a:pt x="1123" y="623"/>
                    </a:cubicBezTo>
                    <a:cubicBezTo>
                      <a:pt x="401" y="206"/>
                      <a:pt x="401" y="206"/>
                      <a:pt x="401" y="206"/>
                    </a:cubicBezTo>
                    <a:moveTo>
                      <a:pt x="1871" y="188"/>
                    </a:moveTo>
                    <a:cubicBezTo>
                      <a:pt x="1662" y="310"/>
                      <a:pt x="1662" y="310"/>
                      <a:pt x="1662" y="310"/>
                    </a:cubicBezTo>
                    <a:cubicBezTo>
                      <a:pt x="1732" y="350"/>
                      <a:pt x="1732" y="350"/>
                      <a:pt x="1732" y="350"/>
                    </a:cubicBezTo>
                    <a:cubicBezTo>
                      <a:pt x="1538" y="463"/>
                      <a:pt x="1538" y="463"/>
                      <a:pt x="1538" y="463"/>
                    </a:cubicBezTo>
                    <a:cubicBezTo>
                      <a:pt x="1632" y="518"/>
                      <a:pt x="1632" y="518"/>
                      <a:pt x="1632" y="518"/>
                    </a:cubicBezTo>
                    <a:cubicBezTo>
                      <a:pt x="1752" y="445"/>
                      <a:pt x="1849" y="383"/>
                      <a:pt x="1864" y="377"/>
                    </a:cubicBezTo>
                    <a:cubicBezTo>
                      <a:pt x="1903" y="363"/>
                      <a:pt x="1896" y="278"/>
                      <a:pt x="1896" y="278"/>
                    </a:cubicBezTo>
                    <a:cubicBezTo>
                      <a:pt x="1871" y="188"/>
                      <a:pt x="1871" y="188"/>
                      <a:pt x="1871" y="188"/>
                    </a:cubicBezTo>
                    <a:moveTo>
                      <a:pt x="39" y="46"/>
                    </a:moveTo>
                    <a:cubicBezTo>
                      <a:pt x="36" y="69"/>
                      <a:pt x="29" y="94"/>
                      <a:pt x="19" y="111"/>
                    </a:cubicBezTo>
                    <a:cubicBezTo>
                      <a:pt x="0" y="141"/>
                      <a:pt x="134" y="225"/>
                      <a:pt x="231" y="294"/>
                    </a:cubicBezTo>
                    <a:cubicBezTo>
                      <a:pt x="347" y="222"/>
                      <a:pt x="347" y="222"/>
                      <a:pt x="347" y="222"/>
                    </a:cubicBezTo>
                    <a:cubicBezTo>
                      <a:pt x="39" y="46"/>
                      <a:pt x="39" y="46"/>
                      <a:pt x="39" y="46"/>
                    </a:cubicBezTo>
                    <a:moveTo>
                      <a:pt x="43" y="0"/>
                    </a:moveTo>
                    <a:cubicBezTo>
                      <a:pt x="43" y="7"/>
                      <a:pt x="42" y="18"/>
                      <a:pt x="41" y="29"/>
                    </a:cubicBezTo>
                    <a:cubicBezTo>
                      <a:pt x="362" y="212"/>
                      <a:pt x="362" y="212"/>
                      <a:pt x="362" y="212"/>
                    </a:cubicBezTo>
                    <a:cubicBezTo>
                      <a:pt x="386" y="197"/>
                      <a:pt x="386" y="197"/>
                      <a:pt x="386" y="197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DCE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>
                <a:spLocks noEditPoint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797675" y="3914775"/>
                <a:ext cx="3225800" cy="1384300"/>
              </a:xfrm>
              <a:custGeom>
                <a:avLst/>
                <a:gdLst>
                  <a:gd name="T0" fmla="*/ 332 w 1693"/>
                  <a:gd name="T1" fmla="*/ 406 h 727"/>
                  <a:gd name="T2" fmla="*/ 357 w 1693"/>
                  <a:gd name="T3" fmla="*/ 440 h 727"/>
                  <a:gd name="T4" fmla="*/ 520 w 1693"/>
                  <a:gd name="T5" fmla="*/ 533 h 727"/>
                  <a:gd name="T6" fmla="*/ 549 w 1693"/>
                  <a:gd name="T7" fmla="*/ 534 h 727"/>
                  <a:gd name="T8" fmla="*/ 555 w 1693"/>
                  <a:gd name="T9" fmla="*/ 534 h 727"/>
                  <a:gd name="T10" fmla="*/ 332 w 1693"/>
                  <a:gd name="T11" fmla="*/ 406 h 727"/>
                  <a:gd name="T12" fmla="*/ 2 w 1693"/>
                  <a:gd name="T13" fmla="*/ 0 h 727"/>
                  <a:gd name="T14" fmla="*/ 0 w 1693"/>
                  <a:gd name="T15" fmla="*/ 17 h 727"/>
                  <a:gd name="T16" fmla="*/ 308 w 1693"/>
                  <a:gd name="T17" fmla="*/ 193 h 727"/>
                  <a:gd name="T18" fmla="*/ 192 w 1693"/>
                  <a:gd name="T19" fmla="*/ 265 h 727"/>
                  <a:gd name="T20" fmla="*/ 206 w 1693"/>
                  <a:gd name="T21" fmla="*/ 275 h 727"/>
                  <a:gd name="T22" fmla="*/ 323 w 1693"/>
                  <a:gd name="T23" fmla="*/ 202 h 727"/>
                  <a:gd name="T24" fmla="*/ 1097 w 1693"/>
                  <a:gd name="T25" fmla="*/ 649 h 727"/>
                  <a:gd name="T26" fmla="*/ 977 w 1693"/>
                  <a:gd name="T27" fmla="*/ 719 h 727"/>
                  <a:gd name="T28" fmla="*/ 996 w 1693"/>
                  <a:gd name="T29" fmla="*/ 727 h 727"/>
                  <a:gd name="T30" fmla="*/ 1484 w 1693"/>
                  <a:gd name="T31" fmla="*/ 443 h 727"/>
                  <a:gd name="T32" fmla="*/ 1578 w 1693"/>
                  <a:gd name="T33" fmla="*/ 498 h 727"/>
                  <a:gd name="T34" fmla="*/ 1593 w 1693"/>
                  <a:gd name="T35" fmla="*/ 489 h 727"/>
                  <a:gd name="T36" fmla="*/ 1499 w 1693"/>
                  <a:gd name="T37" fmla="*/ 434 h 727"/>
                  <a:gd name="T38" fmla="*/ 1693 w 1693"/>
                  <a:gd name="T39" fmla="*/ 321 h 727"/>
                  <a:gd name="T40" fmla="*/ 1623 w 1693"/>
                  <a:gd name="T41" fmla="*/ 281 h 727"/>
                  <a:gd name="T42" fmla="*/ 1607 w 1693"/>
                  <a:gd name="T43" fmla="*/ 290 h 727"/>
                  <a:gd name="T44" fmla="*/ 1662 w 1693"/>
                  <a:gd name="T45" fmla="*/ 321 h 727"/>
                  <a:gd name="T46" fmla="*/ 1484 w 1693"/>
                  <a:gd name="T47" fmla="*/ 425 h 727"/>
                  <a:gd name="T48" fmla="*/ 1429 w 1693"/>
                  <a:gd name="T49" fmla="*/ 393 h 727"/>
                  <a:gd name="T50" fmla="*/ 1414 w 1693"/>
                  <a:gd name="T51" fmla="*/ 402 h 727"/>
                  <a:gd name="T52" fmla="*/ 1468 w 1693"/>
                  <a:gd name="T53" fmla="*/ 434 h 727"/>
                  <a:gd name="T54" fmla="*/ 1306 w 1693"/>
                  <a:gd name="T55" fmla="*/ 528 h 727"/>
                  <a:gd name="T56" fmla="*/ 1252 w 1693"/>
                  <a:gd name="T57" fmla="*/ 496 h 727"/>
                  <a:gd name="T58" fmla="*/ 1236 w 1693"/>
                  <a:gd name="T59" fmla="*/ 505 h 727"/>
                  <a:gd name="T60" fmla="*/ 1290 w 1693"/>
                  <a:gd name="T61" fmla="*/ 537 h 727"/>
                  <a:gd name="T62" fmla="*/ 1113 w 1693"/>
                  <a:gd name="T63" fmla="*/ 640 h 727"/>
                  <a:gd name="T64" fmla="*/ 339 w 1693"/>
                  <a:gd name="T65" fmla="*/ 192 h 727"/>
                  <a:gd name="T66" fmla="*/ 362 w 1693"/>
                  <a:gd name="T67" fmla="*/ 177 h 727"/>
                  <a:gd name="T68" fmla="*/ 347 w 1693"/>
                  <a:gd name="T69" fmla="*/ 168 h 727"/>
                  <a:gd name="T70" fmla="*/ 323 w 1693"/>
                  <a:gd name="T71" fmla="*/ 183 h 727"/>
                  <a:gd name="T72" fmla="*/ 2 w 1693"/>
                  <a:gd name="T73" fmla="*/ 0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93" h="727">
                    <a:moveTo>
                      <a:pt x="332" y="406"/>
                    </a:moveTo>
                    <a:cubicBezTo>
                      <a:pt x="340" y="417"/>
                      <a:pt x="348" y="429"/>
                      <a:pt x="357" y="440"/>
                    </a:cubicBezTo>
                    <a:cubicBezTo>
                      <a:pt x="520" y="533"/>
                      <a:pt x="520" y="533"/>
                      <a:pt x="520" y="533"/>
                    </a:cubicBezTo>
                    <a:cubicBezTo>
                      <a:pt x="530" y="534"/>
                      <a:pt x="539" y="534"/>
                      <a:pt x="549" y="534"/>
                    </a:cubicBezTo>
                    <a:cubicBezTo>
                      <a:pt x="551" y="534"/>
                      <a:pt x="553" y="534"/>
                      <a:pt x="555" y="534"/>
                    </a:cubicBezTo>
                    <a:cubicBezTo>
                      <a:pt x="332" y="406"/>
                      <a:pt x="332" y="406"/>
                      <a:pt x="332" y="406"/>
                    </a:cubicBezTo>
                    <a:moveTo>
                      <a:pt x="2" y="0"/>
                    </a:moveTo>
                    <a:cubicBezTo>
                      <a:pt x="2" y="6"/>
                      <a:pt x="1" y="11"/>
                      <a:pt x="0" y="17"/>
                    </a:cubicBezTo>
                    <a:cubicBezTo>
                      <a:pt x="308" y="193"/>
                      <a:pt x="308" y="193"/>
                      <a:pt x="308" y="193"/>
                    </a:cubicBezTo>
                    <a:cubicBezTo>
                      <a:pt x="192" y="265"/>
                      <a:pt x="192" y="265"/>
                      <a:pt x="192" y="265"/>
                    </a:cubicBezTo>
                    <a:cubicBezTo>
                      <a:pt x="197" y="268"/>
                      <a:pt x="201" y="271"/>
                      <a:pt x="206" y="275"/>
                    </a:cubicBezTo>
                    <a:cubicBezTo>
                      <a:pt x="323" y="202"/>
                      <a:pt x="323" y="202"/>
                      <a:pt x="323" y="202"/>
                    </a:cubicBezTo>
                    <a:cubicBezTo>
                      <a:pt x="1097" y="649"/>
                      <a:pt x="1097" y="649"/>
                      <a:pt x="1097" y="649"/>
                    </a:cubicBezTo>
                    <a:cubicBezTo>
                      <a:pt x="977" y="719"/>
                      <a:pt x="977" y="719"/>
                      <a:pt x="977" y="719"/>
                    </a:cubicBezTo>
                    <a:cubicBezTo>
                      <a:pt x="983" y="722"/>
                      <a:pt x="990" y="724"/>
                      <a:pt x="996" y="727"/>
                    </a:cubicBezTo>
                    <a:cubicBezTo>
                      <a:pt x="1484" y="443"/>
                      <a:pt x="1484" y="443"/>
                      <a:pt x="1484" y="443"/>
                    </a:cubicBezTo>
                    <a:cubicBezTo>
                      <a:pt x="1578" y="498"/>
                      <a:pt x="1578" y="498"/>
                      <a:pt x="1578" y="498"/>
                    </a:cubicBezTo>
                    <a:cubicBezTo>
                      <a:pt x="1583" y="495"/>
                      <a:pt x="1588" y="492"/>
                      <a:pt x="1593" y="489"/>
                    </a:cubicBezTo>
                    <a:cubicBezTo>
                      <a:pt x="1499" y="434"/>
                      <a:pt x="1499" y="434"/>
                      <a:pt x="1499" y="434"/>
                    </a:cubicBezTo>
                    <a:cubicBezTo>
                      <a:pt x="1693" y="321"/>
                      <a:pt x="1693" y="321"/>
                      <a:pt x="1693" y="321"/>
                    </a:cubicBezTo>
                    <a:cubicBezTo>
                      <a:pt x="1623" y="281"/>
                      <a:pt x="1623" y="281"/>
                      <a:pt x="1623" y="281"/>
                    </a:cubicBezTo>
                    <a:cubicBezTo>
                      <a:pt x="1607" y="290"/>
                      <a:pt x="1607" y="290"/>
                      <a:pt x="1607" y="290"/>
                    </a:cubicBezTo>
                    <a:cubicBezTo>
                      <a:pt x="1662" y="321"/>
                      <a:pt x="1662" y="321"/>
                      <a:pt x="1662" y="321"/>
                    </a:cubicBezTo>
                    <a:cubicBezTo>
                      <a:pt x="1484" y="425"/>
                      <a:pt x="1484" y="425"/>
                      <a:pt x="1484" y="425"/>
                    </a:cubicBezTo>
                    <a:cubicBezTo>
                      <a:pt x="1429" y="393"/>
                      <a:pt x="1429" y="393"/>
                      <a:pt x="1429" y="393"/>
                    </a:cubicBezTo>
                    <a:cubicBezTo>
                      <a:pt x="1414" y="402"/>
                      <a:pt x="1414" y="402"/>
                      <a:pt x="1414" y="402"/>
                    </a:cubicBezTo>
                    <a:cubicBezTo>
                      <a:pt x="1468" y="434"/>
                      <a:pt x="1468" y="434"/>
                      <a:pt x="1468" y="434"/>
                    </a:cubicBezTo>
                    <a:cubicBezTo>
                      <a:pt x="1306" y="528"/>
                      <a:pt x="1306" y="528"/>
                      <a:pt x="1306" y="528"/>
                    </a:cubicBezTo>
                    <a:cubicBezTo>
                      <a:pt x="1252" y="496"/>
                      <a:pt x="1252" y="496"/>
                      <a:pt x="1252" y="496"/>
                    </a:cubicBezTo>
                    <a:cubicBezTo>
                      <a:pt x="1236" y="505"/>
                      <a:pt x="1236" y="505"/>
                      <a:pt x="1236" y="505"/>
                    </a:cubicBezTo>
                    <a:cubicBezTo>
                      <a:pt x="1290" y="537"/>
                      <a:pt x="1290" y="537"/>
                      <a:pt x="1290" y="537"/>
                    </a:cubicBezTo>
                    <a:cubicBezTo>
                      <a:pt x="1113" y="640"/>
                      <a:pt x="1113" y="640"/>
                      <a:pt x="1113" y="640"/>
                    </a:cubicBezTo>
                    <a:cubicBezTo>
                      <a:pt x="339" y="192"/>
                      <a:pt x="339" y="192"/>
                      <a:pt x="339" y="192"/>
                    </a:cubicBezTo>
                    <a:cubicBezTo>
                      <a:pt x="362" y="177"/>
                      <a:pt x="362" y="177"/>
                      <a:pt x="362" y="177"/>
                    </a:cubicBezTo>
                    <a:cubicBezTo>
                      <a:pt x="347" y="168"/>
                      <a:pt x="347" y="168"/>
                      <a:pt x="347" y="168"/>
                    </a:cubicBezTo>
                    <a:cubicBezTo>
                      <a:pt x="323" y="183"/>
                      <a:pt x="323" y="183"/>
                      <a:pt x="323" y="18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2E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6729413" y="3859212"/>
                <a:ext cx="95250" cy="274638"/>
              </a:xfrm>
              <a:custGeom>
                <a:avLst/>
                <a:gdLst>
                  <a:gd name="T0" fmla="*/ 0 w 50"/>
                  <a:gd name="T1" fmla="*/ 0 h 144"/>
                  <a:gd name="T2" fmla="*/ 10 w 50"/>
                  <a:gd name="T3" fmla="*/ 131 h 144"/>
                  <a:gd name="T4" fmla="*/ 38 w 50"/>
                  <a:gd name="T5" fmla="*/ 131 h 144"/>
                  <a:gd name="T6" fmla="*/ 50 w 50"/>
                  <a:gd name="T7" fmla="*/ 8 h 144"/>
                  <a:gd name="T8" fmla="*/ 0 w 50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44">
                    <a:moveTo>
                      <a:pt x="0" y="0"/>
                    </a:move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1"/>
                      <a:pt x="26" y="144"/>
                      <a:pt x="38" y="131"/>
                    </a:cubicBezTo>
                    <a:cubicBezTo>
                      <a:pt x="50" y="8"/>
                      <a:pt x="50" y="8"/>
                      <a:pt x="5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9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8815388" y="5073650"/>
                <a:ext cx="98425" cy="276225"/>
              </a:xfrm>
              <a:custGeom>
                <a:avLst/>
                <a:gdLst>
                  <a:gd name="T0" fmla="*/ 0 w 51"/>
                  <a:gd name="T1" fmla="*/ 0 h 145"/>
                  <a:gd name="T2" fmla="*/ 11 w 51"/>
                  <a:gd name="T3" fmla="*/ 132 h 145"/>
                  <a:gd name="T4" fmla="*/ 39 w 51"/>
                  <a:gd name="T5" fmla="*/ 132 h 145"/>
                  <a:gd name="T6" fmla="*/ 51 w 51"/>
                  <a:gd name="T7" fmla="*/ 8 h 145"/>
                  <a:gd name="T8" fmla="*/ 0 w 51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45">
                    <a:moveTo>
                      <a:pt x="0" y="0"/>
                    </a:moveTo>
                    <a:cubicBezTo>
                      <a:pt x="11" y="132"/>
                      <a:pt x="11" y="132"/>
                      <a:pt x="11" y="132"/>
                    </a:cubicBezTo>
                    <a:cubicBezTo>
                      <a:pt x="11" y="132"/>
                      <a:pt x="26" y="145"/>
                      <a:pt x="39" y="132"/>
                    </a:cubicBezTo>
                    <a:cubicBezTo>
                      <a:pt x="51" y="8"/>
                      <a:pt x="51" y="8"/>
                      <a:pt x="51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9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0261600" y="4198937"/>
                <a:ext cx="95250" cy="273050"/>
              </a:xfrm>
              <a:custGeom>
                <a:avLst/>
                <a:gdLst>
                  <a:gd name="T0" fmla="*/ 0 w 50"/>
                  <a:gd name="T1" fmla="*/ 0 h 144"/>
                  <a:gd name="T2" fmla="*/ 11 w 50"/>
                  <a:gd name="T3" fmla="*/ 131 h 144"/>
                  <a:gd name="T4" fmla="*/ 38 w 50"/>
                  <a:gd name="T5" fmla="*/ 131 h 144"/>
                  <a:gd name="T6" fmla="*/ 50 w 50"/>
                  <a:gd name="T7" fmla="*/ 8 h 144"/>
                  <a:gd name="T8" fmla="*/ 0 w 50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44">
                    <a:moveTo>
                      <a:pt x="0" y="0"/>
                    </a:move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1"/>
                      <a:pt x="26" y="144"/>
                      <a:pt x="38" y="131"/>
                    </a:cubicBezTo>
                    <a:cubicBezTo>
                      <a:pt x="50" y="8"/>
                      <a:pt x="50" y="8"/>
                      <a:pt x="5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9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0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6634163" y="3760787"/>
                <a:ext cx="2228850" cy="1368425"/>
              </a:xfrm>
              <a:custGeom>
                <a:avLst/>
                <a:gdLst>
                  <a:gd name="T0" fmla="*/ 1404 w 1404"/>
                  <a:gd name="T1" fmla="*/ 809 h 862"/>
                  <a:gd name="T2" fmla="*/ 1404 w 1404"/>
                  <a:gd name="T3" fmla="*/ 862 h 862"/>
                  <a:gd name="T4" fmla="*/ 0 w 1404"/>
                  <a:gd name="T5" fmla="*/ 52 h 862"/>
                  <a:gd name="T6" fmla="*/ 0 w 1404"/>
                  <a:gd name="T7" fmla="*/ 0 h 862"/>
                  <a:gd name="T8" fmla="*/ 1404 w 1404"/>
                  <a:gd name="T9" fmla="*/ 809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4" h="862">
                    <a:moveTo>
                      <a:pt x="1404" y="809"/>
                    </a:moveTo>
                    <a:lnTo>
                      <a:pt x="1404" y="86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1404" y="809"/>
                    </a:lnTo>
                    <a:close/>
                  </a:path>
                </a:pathLst>
              </a:custGeom>
              <a:solidFill>
                <a:srgbClr val="9DB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1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8863013" y="4144962"/>
                <a:ext cx="1550988" cy="984250"/>
              </a:xfrm>
              <a:custGeom>
                <a:avLst/>
                <a:gdLst>
                  <a:gd name="T0" fmla="*/ 0 w 977"/>
                  <a:gd name="T1" fmla="*/ 567 h 620"/>
                  <a:gd name="T2" fmla="*/ 977 w 977"/>
                  <a:gd name="T3" fmla="*/ 0 h 620"/>
                  <a:gd name="T4" fmla="*/ 977 w 977"/>
                  <a:gd name="T5" fmla="*/ 53 h 620"/>
                  <a:gd name="T6" fmla="*/ 0 w 977"/>
                  <a:gd name="T7" fmla="*/ 620 h 620"/>
                  <a:gd name="T8" fmla="*/ 0 w 977"/>
                  <a:gd name="T9" fmla="*/ 567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620">
                    <a:moveTo>
                      <a:pt x="0" y="567"/>
                    </a:moveTo>
                    <a:lnTo>
                      <a:pt x="977" y="0"/>
                    </a:lnTo>
                    <a:lnTo>
                      <a:pt x="977" y="53"/>
                    </a:lnTo>
                    <a:lnTo>
                      <a:pt x="0" y="620"/>
                    </a:lnTo>
                    <a:lnTo>
                      <a:pt x="0" y="567"/>
                    </a:lnTo>
                    <a:close/>
                  </a:path>
                </a:pathLst>
              </a:custGeom>
              <a:solidFill>
                <a:srgbClr val="8DB1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6634163" y="2859087"/>
                <a:ext cx="3779838" cy="2185988"/>
              </a:xfrm>
              <a:custGeom>
                <a:avLst/>
                <a:gdLst>
                  <a:gd name="T0" fmla="*/ 0 w 2381"/>
                  <a:gd name="T1" fmla="*/ 568 h 1377"/>
                  <a:gd name="T2" fmla="*/ 977 w 2381"/>
                  <a:gd name="T3" fmla="*/ 0 h 1377"/>
                  <a:gd name="T4" fmla="*/ 2381 w 2381"/>
                  <a:gd name="T5" fmla="*/ 810 h 1377"/>
                  <a:gd name="T6" fmla="*/ 1404 w 2381"/>
                  <a:gd name="T7" fmla="*/ 1377 h 1377"/>
                  <a:gd name="T8" fmla="*/ 0 w 2381"/>
                  <a:gd name="T9" fmla="*/ 568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1" h="1377">
                    <a:moveTo>
                      <a:pt x="0" y="568"/>
                    </a:moveTo>
                    <a:lnTo>
                      <a:pt x="977" y="0"/>
                    </a:lnTo>
                    <a:lnTo>
                      <a:pt x="2381" y="810"/>
                    </a:lnTo>
                    <a:lnTo>
                      <a:pt x="1404" y="1377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C2D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3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6634163" y="2859087"/>
                <a:ext cx="3779838" cy="2185988"/>
              </a:xfrm>
              <a:custGeom>
                <a:avLst/>
                <a:gdLst>
                  <a:gd name="T0" fmla="*/ 0 w 2381"/>
                  <a:gd name="T1" fmla="*/ 568 h 1377"/>
                  <a:gd name="T2" fmla="*/ 977 w 2381"/>
                  <a:gd name="T3" fmla="*/ 0 h 1377"/>
                  <a:gd name="T4" fmla="*/ 2381 w 2381"/>
                  <a:gd name="T5" fmla="*/ 810 h 1377"/>
                  <a:gd name="T6" fmla="*/ 1404 w 2381"/>
                  <a:gd name="T7" fmla="*/ 1377 h 1377"/>
                  <a:gd name="T8" fmla="*/ 0 w 2381"/>
                  <a:gd name="T9" fmla="*/ 568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1" h="1377">
                    <a:moveTo>
                      <a:pt x="0" y="568"/>
                    </a:moveTo>
                    <a:lnTo>
                      <a:pt x="977" y="0"/>
                    </a:lnTo>
                    <a:lnTo>
                      <a:pt x="2381" y="810"/>
                    </a:lnTo>
                    <a:lnTo>
                      <a:pt x="1404" y="1377"/>
                    </a:lnTo>
                    <a:lnTo>
                      <a:pt x="0" y="5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8240713" y="2432050"/>
                <a:ext cx="141288" cy="361950"/>
              </a:xfrm>
              <a:custGeom>
                <a:avLst/>
                <a:gdLst>
                  <a:gd name="T0" fmla="*/ 89 w 89"/>
                  <a:gd name="T1" fmla="*/ 0 h 228"/>
                  <a:gd name="T2" fmla="*/ 0 w 89"/>
                  <a:gd name="T3" fmla="*/ 51 h 228"/>
                  <a:gd name="T4" fmla="*/ 1 w 89"/>
                  <a:gd name="T5" fmla="*/ 228 h 228"/>
                  <a:gd name="T6" fmla="*/ 89 w 89"/>
                  <a:gd name="T7" fmla="*/ 178 h 228"/>
                  <a:gd name="T8" fmla="*/ 89 w 89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8">
                    <a:moveTo>
                      <a:pt x="89" y="0"/>
                    </a:moveTo>
                    <a:lnTo>
                      <a:pt x="0" y="51"/>
                    </a:lnTo>
                    <a:lnTo>
                      <a:pt x="1" y="228"/>
                    </a:lnTo>
                    <a:lnTo>
                      <a:pt x="89" y="178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C4E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8240713" y="2432050"/>
                <a:ext cx="141288" cy="361950"/>
              </a:xfrm>
              <a:custGeom>
                <a:avLst/>
                <a:gdLst>
                  <a:gd name="T0" fmla="*/ 89 w 89"/>
                  <a:gd name="T1" fmla="*/ 0 h 228"/>
                  <a:gd name="T2" fmla="*/ 0 w 89"/>
                  <a:gd name="T3" fmla="*/ 51 h 228"/>
                  <a:gd name="T4" fmla="*/ 1 w 89"/>
                  <a:gd name="T5" fmla="*/ 228 h 228"/>
                  <a:gd name="T6" fmla="*/ 89 w 89"/>
                  <a:gd name="T7" fmla="*/ 178 h 228"/>
                  <a:gd name="T8" fmla="*/ 89 w 89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28">
                    <a:moveTo>
                      <a:pt x="89" y="0"/>
                    </a:moveTo>
                    <a:lnTo>
                      <a:pt x="0" y="51"/>
                    </a:lnTo>
                    <a:lnTo>
                      <a:pt x="1" y="228"/>
                    </a:lnTo>
                    <a:lnTo>
                      <a:pt x="89" y="178"/>
                    </a:lnTo>
                    <a:lnTo>
                      <a:pt x="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7569200" y="1676400"/>
                <a:ext cx="247650" cy="374650"/>
              </a:xfrm>
              <a:custGeom>
                <a:avLst/>
                <a:gdLst>
                  <a:gd name="T0" fmla="*/ 156 w 156"/>
                  <a:gd name="T1" fmla="*/ 0 h 236"/>
                  <a:gd name="T2" fmla="*/ 0 w 156"/>
                  <a:gd name="T3" fmla="*/ 89 h 236"/>
                  <a:gd name="T4" fmla="*/ 0 w 156"/>
                  <a:gd name="T5" fmla="*/ 236 h 236"/>
                  <a:gd name="T6" fmla="*/ 156 w 156"/>
                  <a:gd name="T7" fmla="*/ 148 h 236"/>
                  <a:gd name="T8" fmla="*/ 156 w 156"/>
                  <a:gd name="T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36">
                    <a:moveTo>
                      <a:pt x="156" y="0"/>
                    </a:moveTo>
                    <a:lnTo>
                      <a:pt x="0" y="89"/>
                    </a:lnTo>
                    <a:lnTo>
                      <a:pt x="0" y="236"/>
                    </a:lnTo>
                    <a:lnTo>
                      <a:pt x="156" y="148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E8F7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569200" y="1676400"/>
                <a:ext cx="247650" cy="374650"/>
              </a:xfrm>
              <a:custGeom>
                <a:avLst/>
                <a:gdLst>
                  <a:gd name="T0" fmla="*/ 156 w 156"/>
                  <a:gd name="T1" fmla="*/ 0 h 236"/>
                  <a:gd name="T2" fmla="*/ 0 w 156"/>
                  <a:gd name="T3" fmla="*/ 89 h 236"/>
                  <a:gd name="T4" fmla="*/ 0 w 156"/>
                  <a:gd name="T5" fmla="*/ 236 h 236"/>
                  <a:gd name="T6" fmla="*/ 156 w 156"/>
                  <a:gd name="T7" fmla="*/ 148 h 236"/>
                  <a:gd name="T8" fmla="*/ 156 w 156"/>
                  <a:gd name="T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36">
                    <a:moveTo>
                      <a:pt x="156" y="0"/>
                    </a:moveTo>
                    <a:lnTo>
                      <a:pt x="0" y="89"/>
                    </a:lnTo>
                    <a:lnTo>
                      <a:pt x="0" y="236"/>
                    </a:lnTo>
                    <a:lnTo>
                      <a:pt x="156" y="148"/>
                    </a:lnTo>
                    <a:lnTo>
                      <a:pt x="1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8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6934200" y="2220912"/>
                <a:ext cx="249238" cy="373063"/>
              </a:xfrm>
              <a:custGeom>
                <a:avLst/>
                <a:gdLst>
                  <a:gd name="T0" fmla="*/ 157 w 157"/>
                  <a:gd name="T1" fmla="*/ 0 h 235"/>
                  <a:gd name="T2" fmla="*/ 0 w 157"/>
                  <a:gd name="T3" fmla="*/ 89 h 235"/>
                  <a:gd name="T4" fmla="*/ 1 w 157"/>
                  <a:gd name="T5" fmla="*/ 235 h 235"/>
                  <a:gd name="T6" fmla="*/ 157 w 157"/>
                  <a:gd name="T7" fmla="*/ 146 h 235"/>
                  <a:gd name="T8" fmla="*/ 157 w 15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235">
                    <a:moveTo>
                      <a:pt x="157" y="0"/>
                    </a:moveTo>
                    <a:lnTo>
                      <a:pt x="0" y="89"/>
                    </a:lnTo>
                    <a:lnTo>
                      <a:pt x="1" y="235"/>
                    </a:lnTo>
                    <a:lnTo>
                      <a:pt x="157" y="146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E8F7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9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6934200" y="2220912"/>
                <a:ext cx="249238" cy="373063"/>
              </a:xfrm>
              <a:custGeom>
                <a:avLst/>
                <a:gdLst>
                  <a:gd name="T0" fmla="*/ 157 w 157"/>
                  <a:gd name="T1" fmla="*/ 0 h 235"/>
                  <a:gd name="T2" fmla="*/ 0 w 157"/>
                  <a:gd name="T3" fmla="*/ 89 h 235"/>
                  <a:gd name="T4" fmla="*/ 1 w 157"/>
                  <a:gd name="T5" fmla="*/ 235 h 235"/>
                  <a:gd name="T6" fmla="*/ 157 w 157"/>
                  <a:gd name="T7" fmla="*/ 146 h 235"/>
                  <a:gd name="T8" fmla="*/ 157 w 15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235">
                    <a:moveTo>
                      <a:pt x="157" y="0"/>
                    </a:moveTo>
                    <a:lnTo>
                      <a:pt x="0" y="89"/>
                    </a:lnTo>
                    <a:lnTo>
                      <a:pt x="1" y="235"/>
                    </a:lnTo>
                    <a:lnTo>
                      <a:pt x="157" y="146"/>
                    </a:lnTo>
                    <a:lnTo>
                      <a:pt x="1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0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924675" y="2039937"/>
                <a:ext cx="1317625" cy="1549400"/>
              </a:xfrm>
              <a:custGeom>
                <a:avLst/>
                <a:gdLst>
                  <a:gd name="T0" fmla="*/ 692 w 692"/>
                  <a:gd name="T1" fmla="*/ 396 h 814"/>
                  <a:gd name="T2" fmla="*/ 650 w 692"/>
                  <a:gd name="T3" fmla="*/ 419 h 814"/>
                  <a:gd name="T4" fmla="*/ 650 w 692"/>
                  <a:gd name="T5" fmla="*/ 437 h 814"/>
                  <a:gd name="T6" fmla="*/ 662 w 692"/>
                  <a:gd name="T7" fmla="*/ 430 h 814"/>
                  <a:gd name="T8" fmla="*/ 673 w 692"/>
                  <a:gd name="T9" fmla="*/ 436 h 814"/>
                  <a:gd name="T10" fmla="*/ 692 w 692"/>
                  <a:gd name="T11" fmla="*/ 425 h 814"/>
                  <a:gd name="T12" fmla="*/ 692 w 692"/>
                  <a:gd name="T13" fmla="*/ 396 h 814"/>
                  <a:gd name="T14" fmla="*/ 62 w 692"/>
                  <a:gd name="T15" fmla="*/ 637 h 814"/>
                  <a:gd name="T16" fmla="*/ 62 w 692"/>
                  <a:gd name="T17" fmla="*/ 607 h 814"/>
                  <a:gd name="T18" fmla="*/ 398 w 692"/>
                  <a:gd name="T19" fmla="*/ 418 h 814"/>
                  <a:gd name="T20" fmla="*/ 399 w 692"/>
                  <a:gd name="T21" fmla="*/ 448 h 814"/>
                  <a:gd name="T22" fmla="*/ 62 w 692"/>
                  <a:gd name="T23" fmla="*/ 637 h 814"/>
                  <a:gd name="T24" fmla="*/ 62 w 692"/>
                  <a:gd name="T25" fmla="*/ 566 h 814"/>
                  <a:gd name="T26" fmla="*/ 62 w 692"/>
                  <a:gd name="T27" fmla="*/ 536 h 814"/>
                  <a:gd name="T28" fmla="*/ 398 w 692"/>
                  <a:gd name="T29" fmla="*/ 347 h 814"/>
                  <a:gd name="T30" fmla="*/ 399 w 692"/>
                  <a:gd name="T31" fmla="*/ 377 h 814"/>
                  <a:gd name="T32" fmla="*/ 62 w 692"/>
                  <a:gd name="T33" fmla="*/ 566 h 814"/>
                  <a:gd name="T34" fmla="*/ 62 w 692"/>
                  <a:gd name="T35" fmla="*/ 489 h 814"/>
                  <a:gd name="T36" fmla="*/ 62 w 692"/>
                  <a:gd name="T37" fmla="*/ 459 h 814"/>
                  <a:gd name="T38" fmla="*/ 398 w 692"/>
                  <a:gd name="T39" fmla="*/ 270 h 814"/>
                  <a:gd name="T40" fmla="*/ 399 w 692"/>
                  <a:gd name="T41" fmla="*/ 300 h 814"/>
                  <a:gd name="T42" fmla="*/ 62 w 692"/>
                  <a:gd name="T43" fmla="*/ 489 h 814"/>
                  <a:gd name="T44" fmla="*/ 677 w 692"/>
                  <a:gd name="T45" fmla="*/ 0 h 814"/>
                  <a:gd name="T46" fmla="*/ 677 w 692"/>
                  <a:gd name="T47" fmla="*/ 0 h 814"/>
                  <a:gd name="T48" fmla="*/ 677 w 692"/>
                  <a:gd name="T49" fmla="*/ 0 h 814"/>
                  <a:gd name="T50" fmla="*/ 671 w 692"/>
                  <a:gd name="T51" fmla="*/ 2 h 814"/>
                  <a:gd name="T52" fmla="*/ 671 w 692"/>
                  <a:gd name="T53" fmla="*/ 2 h 814"/>
                  <a:gd name="T54" fmla="*/ 7 w 692"/>
                  <a:gd name="T55" fmla="*/ 379 h 814"/>
                  <a:gd name="T56" fmla="*/ 0 w 692"/>
                  <a:gd name="T57" fmla="*/ 390 h 814"/>
                  <a:gd name="T58" fmla="*/ 2 w 692"/>
                  <a:gd name="T59" fmla="*/ 814 h 814"/>
                  <a:gd name="T60" fmla="*/ 66 w 692"/>
                  <a:gd name="T61" fmla="*/ 777 h 814"/>
                  <a:gd name="T62" fmla="*/ 66 w 692"/>
                  <a:gd name="T63" fmla="*/ 735 h 814"/>
                  <a:gd name="T64" fmla="*/ 608 w 692"/>
                  <a:gd name="T65" fmla="*/ 431 h 814"/>
                  <a:gd name="T66" fmla="*/ 608 w 692"/>
                  <a:gd name="T67" fmla="*/ 340 h 814"/>
                  <a:gd name="T68" fmla="*/ 442 w 692"/>
                  <a:gd name="T69" fmla="*/ 434 h 814"/>
                  <a:gd name="T70" fmla="*/ 442 w 692"/>
                  <a:gd name="T71" fmla="*/ 245 h 814"/>
                  <a:gd name="T72" fmla="*/ 642 w 692"/>
                  <a:gd name="T73" fmla="*/ 131 h 814"/>
                  <a:gd name="T74" fmla="*/ 643 w 692"/>
                  <a:gd name="T75" fmla="*/ 275 h 814"/>
                  <a:gd name="T76" fmla="*/ 691 w 692"/>
                  <a:gd name="T77" fmla="*/ 248 h 814"/>
                  <a:gd name="T78" fmla="*/ 690 w 692"/>
                  <a:gd name="T79" fmla="*/ 13 h 814"/>
                  <a:gd name="T80" fmla="*/ 677 w 692"/>
                  <a:gd name="T81" fmla="*/ 0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92" h="814">
                    <a:moveTo>
                      <a:pt x="692" y="396"/>
                    </a:moveTo>
                    <a:cubicBezTo>
                      <a:pt x="650" y="419"/>
                      <a:pt x="650" y="419"/>
                      <a:pt x="650" y="419"/>
                    </a:cubicBezTo>
                    <a:cubicBezTo>
                      <a:pt x="650" y="437"/>
                      <a:pt x="650" y="437"/>
                      <a:pt x="650" y="437"/>
                    </a:cubicBezTo>
                    <a:cubicBezTo>
                      <a:pt x="662" y="430"/>
                      <a:pt x="662" y="430"/>
                      <a:pt x="662" y="430"/>
                    </a:cubicBezTo>
                    <a:cubicBezTo>
                      <a:pt x="673" y="436"/>
                      <a:pt x="673" y="436"/>
                      <a:pt x="673" y="436"/>
                    </a:cubicBezTo>
                    <a:cubicBezTo>
                      <a:pt x="692" y="425"/>
                      <a:pt x="692" y="425"/>
                      <a:pt x="692" y="425"/>
                    </a:cubicBezTo>
                    <a:cubicBezTo>
                      <a:pt x="692" y="396"/>
                      <a:pt x="692" y="396"/>
                      <a:pt x="692" y="396"/>
                    </a:cubicBezTo>
                    <a:moveTo>
                      <a:pt x="62" y="637"/>
                    </a:moveTo>
                    <a:cubicBezTo>
                      <a:pt x="62" y="607"/>
                      <a:pt x="62" y="607"/>
                      <a:pt x="62" y="607"/>
                    </a:cubicBezTo>
                    <a:cubicBezTo>
                      <a:pt x="398" y="418"/>
                      <a:pt x="398" y="418"/>
                      <a:pt x="398" y="418"/>
                    </a:cubicBezTo>
                    <a:cubicBezTo>
                      <a:pt x="399" y="448"/>
                      <a:pt x="399" y="448"/>
                      <a:pt x="399" y="448"/>
                    </a:cubicBezTo>
                    <a:cubicBezTo>
                      <a:pt x="62" y="637"/>
                      <a:pt x="62" y="637"/>
                      <a:pt x="62" y="637"/>
                    </a:cubicBezTo>
                    <a:moveTo>
                      <a:pt x="62" y="566"/>
                    </a:moveTo>
                    <a:cubicBezTo>
                      <a:pt x="62" y="536"/>
                      <a:pt x="62" y="536"/>
                      <a:pt x="62" y="536"/>
                    </a:cubicBezTo>
                    <a:cubicBezTo>
                      <a:pt x="398" y="347"/>
                      <a:pt x="398" y="347"/>
                      <a:pt x="398" y="347"/>
                    </a:cubicBezTo>
                    <a:cubicBezTo>
                      <a:pt x="399" y="377"/>
                      <a:pt x="399" y="377"/>
                      <a:pt x="399" y="377"/>
                    </a:cubicBezTo>
                    <a:cubicBezTo>
                      <a:pt x="62" y="566"/>
                      <a:pt x="62" y="566"/>
                      <a:pt x="62" y="566"/>
                    </a:cubicBezTo>
                    <a:moveTo>
                      <a:pt x="62" y="489"/>
                    </a:moveTo>
                    <a:cubicBezTo>
                      <a:pt x="62" y="459"/>
                      <a:pt x="62" y="459"/>
                      <a:pt x="62" y="459"/>
                    </a:cubicBezTo>
                    <a:cubicBezTo>
                      <a:pt x="398" y="270"/>
                      <a:pt x="398" y="270"/>
                      <a:pt x="398" y="270"/>
                    </a:cubicBezTo>
                    <a:cubicBezTo>
                      <a:pt x="399" y="300"/>
                      <a:pt x="399" y="300"/>
                      <a:pt x="399" y="300"/>
                    </a:cubicBezTo>
                    <a:cubicBezTo>
                      <a:pt x="62" y="489"/>
                      <a:pt x="62" y="489"/>
                      <a:pt x="62" y="489"/>
                    </a:cubicBezTo>
                    <a:moveTo>
                      <a:pt x="677" y="0"/>
                    </a:moveTo>
                    <a:cubicBezTo>
                      <a:pt x="677" y="0"/>
                      <a:pt x="677" y="0"/>
                      <a:pt x="677" y="0"/>
                    </a:cubicBezTo>
                    <a:cubicBezTo>
                      <a:pt x="677" y="0"/>
                      <a:pt x="677" y="0"/>
                      <a:pt x="677" y="0"/>
                    </a:cubicBezTo>
                    <a:cubicBezTo>
                      <a:pt x="675" y="0"/>
                      <a:pt x="673" y="1"/>
                      <a:pt x="671" y="2"/>
                    </a:cubicBezTo>
                    <a:cubicBezTo>
                      <a:pt x="671" y="2"/>
                      <a:pt x="671" y="2"/>
                      <a:pt x="671" y="2"/>
                    </a:cubicBezTo>
                    <a:cubicBezTo>
                      <a:pt x="7" y="379"/>
                      <a:pt x="7" y="379"/>
                      <a:pt x="7" y="379"/>
                    </a:cubicBezTo>
                    <a:cubicBezTo>
                      <a:pt x="3" y="381"/>
                      <a:pt x="0" y="385"/>
                      <a:pt x="0" y="390"/>
                    </a:cubicBezTo>
                    <a:cubicBezTo>
                      <a:pt x="2" y="814"/>
                      <a:pt x="2" y="814"/>
                      <a:pt x="2" y="814"/>
                    </a:cubicBezTo>
                    <a:cubicBezTo>
                      <a:pt x="66" y="777"/>
                      <a:pt x="66" y="777"/>
                      <a:pt x="66" y="777"/>
                    </a:cubicBezTo>
                    <a:cubicBezTo>
                      <a:pt x="66" y="735"/>
                      <a:pt x="66" y="735"/>
                      <a:pt x="66" y="735"/>
                    </a:cubicBezTo>
                    <a:cubicBezTo>
                      <a:pt x="608" y="431"/>
                      <a:pt x="608" y="431"/>
                      <a:pt x="608" y="431"/>
                    </a:cubicBezTo>
                    <a:cubicBezTo>
                      <a:pt x="608" y="340"/>
                      <a:pt x="608" y="340"/>
                      <a:pt x="608" y="340"/>
                    </a:cubicBezTo>
                    <a:cubicBezTo>
                      <a:pt x="442" y="434"/>
                      <a:pt x="442" y="434"/>
                      <a:pt x="442" y="434"/>
                    </a:cubicBezTo>
                    <a:cubicBezTo>
                      <a:pt x="442" y="245"/>
                      <a:pt x="442" y="245"/>
                      <a:pt x="442" y="245"/>
                    </a:cubicBezTo>
                    <a:cubicBezTo>
                      <a:pt x="642" y="131"/>
                      <a:pt x="642" y="131"/>
                      <a:pt x="642" y="131"/>
                    </a:cubicBezTo>
                    <a:cubicBezTo>
                      <a:pt x="643" y="275"/>
                      <a:pt x="643" y="275"/>
                      <a:pt x="643" y="275"/>
                    </a:cubicBezTo>
                    <a:cubicBezTo>
                      <a:pt x="691" y="248"/>
                      <a:pt x="691" y="248"/>
                      <a:pt x="691" y="248"/>
                    </a:cubicBezTo>
                    <a:cubicBezTo>
                      <a:pt x="690" y="13"/>
                      <a:pt x="690" y="13"/>
                      <a:pt x="690" y="13"/>
                    </a:cubicBezTo>
                    <a:cubicBezTo>
                      <a:pt x="690" y="6"/>
                      <a:pt x="684" y="0"/>
                      <a:pt x="677" y="0"/>
                    </a:cubicBezTo>
                  </a:path>
                </a:pathLst>
              </a:custGeom>
              <a:solidFill>
                <a:srgbClr val="D5F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1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8205788" y="2849562"/>
                <a:ext cx="36513" cy="42863"/>
              </a:xfrm>
              <a:custGeom>
                <a:avLst/>
                <a:gdLst>
                  <a:gd name="T0" fmla="*/ 23 w 23"/>
                  <a:gd name="T1" fmla="*/ 0 h 27"/>
                  <a:gd name="T2" fmla="*/ 0 w 23"/>
                  <a:gd name="T3" fmla="*/ 13 h 27"/>
                  <a:gd name="T4" fmla="*/ 23 w 23"/>
                  <a:gd name="T5" fmla="*/ 27 h 27"/>
                  <a:gd name="T6" fmla="*/ 23 w 2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7">
                    <a:moveTo>
                      <a:pt x="23" y="0"/>
                    </a:moveTo>
                    <a:lnTo>
                      <a:pt x="0" y="13"/>
                    </a:lnTo>
                    <a:lnTo>
                      <a:pt x="23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2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8205788" y="2849562"/>
                <a:ext cx="36513" cy="42863"/>
              </a:xfrm>
              <a:custGeom>
                <a:avLst/>
                <a:gdLst>
                  <a:gd name="T0" fmla="*/ 23 w 23"/>
                  <a:gd name="T1" fmla="*/ 0 h 27"/>
                  <a:gd name="T2" fmla="*/ 0 w 23"/>
                  <a:gd name="T3" fmla="*/ 13 h 27"/>
                  <a:gd name="T4" fmla="*/ 23 w 23"/>
                  <a:gd name="T5" fmla="*/ 27 h 27"/>
                  <a:gd name="T6" fmla="*/ 23 w 2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7">
                    <a:moveTo>
                      <a:pt x="23" y="0"/>
                    </a:moveTo>
                    <a:lnTo>
                      <a:pt x="0" y="13"/>
                    </a:lnTo>
                    <a:lnTo>
                      <a:pt x="23" y="27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3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6927850" y="2859087"/>
                <a:ext cx="1314450" cy="862013"/>
              </a:xfrm>
              <a:custGeom>
                <a:avLst/>
                <a:gdLst>
                  <a:gd name="T0" fmla="*/ 660 w 690"/>
                  <a:gd name="T1" fmla="*/ 0 h 453"/>
                  <a:gd name="T2" fmla="*/ 648 w 690"/>
                  <a:gd name="T3" fmla="*/ 7 h 453"/>
                  <a:gd name="T4" fmla="*/ 649 w 690"/>
                  <a:gd name="T5" fmla="*/ 42 h 453"/>
                  <a:gd name="T6" fmla="*/ 64 w 690"/>
                  <a:gd name="T7" fmla="*/ 369 h 453"/>
                  <a:gd name="T8" fmla="*/ 64 w 690"/>
                  <a:gd name="T9" fmla="*/ 347 h 453"/>
                  <a:gd name="T10" fmla="*/ 0 w 690"/>
                  <a:gd name="T11" fmla="*/ 384 h 453"/>
                  <a:gd name="T12" fmla="*/ 0 w 690"/>
                  <a:gd name="T13" fmla="*/ 440 h 453"/>
                  <a:gd name="T14" fmla="*/ 0 w 690"/>
                  <a:gd name="T15" fmla="*/ 440 h 453"/>
                  <a:gd name="T16" fmla="*/ 0 w 690"/>
                  <a:gd name="T17" fmla="*/ 441 h 453"/>
                  <a:gd name="T18" fmla="*/ 1 w 690"/>
                  <a:gd name="T19" fmla="*/ 446 h 453"/>
                  <a:gd name="T20" fmla="*/ 1 w 690"/>
                  <a:gd name="T21" fmla="*/ 446 h 453"/>
                  <a:gd name="T22" fmla="*/ 13 w 690"/>
                  <a:gd name="T23" fmla="*/ 453 h 453"/>
                  <a:gd name="T24" fmla="*/ 19 w 690"/>
                  <a:gd name="T25" fmla="*/ 451 h 453"/>
                  <a:gd name="T26" fmla="*/ 683 w 690"/>
                  <a:gd name="T27" fmla="*/ 74 h 453"/>
                  <a:gd name="T28" fmla="*/ 690 w 690"/>
                  <a:gd name="T29" fmla="*/ 63 h 453"/>
                  <a:gd name="T30" fmla="*/ 690 w 690"/>
                  <a:gd name="T31" fmla="*/ 18 h 453"/>
                  <a:gd name="T32" fmla="*/ 671 w 690"/>
                  <a:gd name="T33" fmla="*/ 6 h 453"/>
                  <a:gd name="T34" fmla="*/ 660 w 690"/>
                  <a:gd name="T35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0" h="453">
                    <a:moveTo>
                      <a:pt x="660" y="0"/>
                    </a:moveTo>
                    <a:cubicBezTo>
                      <a:pt x="648" y="7"/>
                      <a:pt x="648" y="7"/>
                      <a:pt x="648" y="7"/>
                    </a:cubicBezTo>
                    <a:cubicBezTo>
                      <a:pt x="649" y="42"/>
                      <a:pt x="649" y="42"/>
                      <a:pt x="649" y="42"/>
                    </a:cubicBezTo>
                    <a:cubicBezTo>
                      <a:pt x="64" y="369"/>
                      <a:pt x="64" y="369"/>
                      <a:pt x="64" y="369"/>
                    </a:cubicBezTo>
                    <a:cubicBezTo>
                      <a:pt x="64" y="347"/>
                      <a:pt x="64" y="347"/>
                      <a:pt x="64" y="347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0" y="440"/>
                      <a:pt x="0" y="440"/>
                      <a:pt x="0" y="440"/>
                    </a:cubicBezTo>
                    <a:cubicBezTo>
                      <a:pt x="0" y="440"/>
                      <a:pt x="0" y="440"/>
                      <a:pt x="0" y="440"/>
                    </a:cubicBezTo>
                    <a:cubicBezTo>
                      <a:pt x="0" y="440"/>
                      <a:pt x="0" y="440"/>
                      <a:pt x="0" y="441"/>
                    </a:cubicBezTo>
                    <a:cubicBezTo>
                      <a:pt x="0" y="443"/>
                      <a:pt x="1" y="444"/>
                      <a:pt x="1" y="446"/>
                    </a:cubicBezTo>
                    <a:cubicBezTo>
                      <a:pt x="1" y="446"/>
                      <a:pt x="1" y="446"/>
                      <a:pt x="1" y="446"/>
                    </a:cubicBezTo>
                    <a:cubicBezTo>
                      <a:pt x="4" y="450"/>
                      <a:pt x="8" y="453"/>
                      <a:pt x="13" y="453"/>
                    </a:cubicBezTo>
                    <a:cubicBezTo>
                      <a:pt x="15" y="453"/>
                      <a:pt x="17" y="453"/>
                      <a:pt x="19" y="451"/>
                    </a:cubicBezTo>
                    <a:cubicBezTo>
                      <a:pt x="683" y="74"/>
                      <a:pt x="683" y="74"/>
                      <a:pt x="683" y="74"/>
                    </a:cubicBezTo>
                    <a:cubicBezTo>
                      <a:pt x="688" y="72"/>
                      <a:pt x="690" y="68"/>
                      <a:pt x="690" y="63"/>
                    </a:cubicBezTo>
                    <a:cubicBezTo>
                      <a:pt x="690" y="18"/>
                      <a:pt x="690" y="18"/>
                      <a:pt x="690" y="18"/>
                    </a:cubicBezTo>
                    <a:cubicBezTo>
                      <a:pt x="671" y="6"/>
                      <a:pt x="671" y="6"/>
                      <a:pt x="671" y="6"/>
                    </a:cubicBezTo>
                    <a:cubicBezTo>
                      <a:pt x="660" y="0"/>
                      <a:pt x="660" y="0"/>
                      <a:pt x="660" y="0"/>
                    </a:cubicBezTo>
                  </a:path>
                </a:pathLst>
              </a:custGeom>
              <a:solidFill>
                <a:srgbClr val="B7D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4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8081963" y="2513012"/>
                <a:ext cx="160338" cy="347663"/>
              </a:xfrm>
              <a:custGeom>
                <a:avLst/>
                <a:gdLst>
                  <a:gd name="T0" fmla="*/ 100 w 101"/>
                  <a:gd name="T1" fmla="*/ 0 h 219"/>
                  <a:gd name="T2" fmla="*/ 42 w 101"/>
                  <a:gd name="T3" fmla="*/ 32 h 219"/>
                  <a:gd name="T4" fmla="*/ 42 w 101"/>
                  <a:gd name="T5" fmla="*/ 86 h 219"/>
                  <a:gd name="T6" fmla="*/ 0 w 101"/>
                  <a:gd name="T7" fmla="*/ 110 h 219"/>
                  <a:gd name="T8" fmla="*/ 0 w 101"/>
                  <a:gd name="T9" fmla="*/ 219 h 219"/>
                  <a:gd name="T10" fmla="*/ 51 w 101"/>
                  <a:gd name="T11" fmla="*/ 191 h 219"/>
                  <a:gd name="T12" fmla="*/ 51 w 101"/>
                  <a:gd name="T13" fmla="*/ 205 h 219"/>
                  <a:gd name="T14" fmla="*/ 101 w 101"/>
                  <a:gd name="T15" fmla="*/ 177 h 219"/>
                  <a:gd name="T16" fmla="*/ 100 w 101"/>
                  <a:gd name="T1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19">
                    <a:moveTo>
                      <a:pt x="100" y="0"/>
                    </a:moveTo>
                    <a:lnTo>
                      <a:pt x="42" y="32"/>
                    </a:lnTo>
                    <a:lnTo>
                      <a:pt x="42" y="86"/>
                    </a:lnTo>
                    <a:lnTo>
                      <a:pt x="0" y="110"/>
                    </a:lnTo>
                    <a:lnTo>
                      <a:pt x="0" y="219"/>
                    </a:lnTo>
                    <a:lnTo>
                      <a:pt x="51" y="191"/>
                    </a:lnTo>
                    <a:lnTo>
                      <a:pt x="51" y="205"/>
                    </a:lnTo>
                    <a:lnTo>
                      <a:pt x="101" y="17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B8E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5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8081963" y="2513012"/>
                <a:ext cx="160338" cy="347663"/>
              </a:xfrm>
              <a:custGeom>
                <a:avLst/>
                <a:gdLst>
                  <a:gd name="T0" fmla="*/ 100 w 101"/>
                  <a:gd name="T1" fmla="*/ 0 h 219"/>
                  <a:gd name="T2" fmla="*/ 42 w 101"/>
                  <a:gd name="T3" fmla="*/ 32 h 219"/>
                  <a:gd name="T4" fmla="*/ 42 w 101"/>
                  <a:gd name="T5" fmla="*/ 86 h 219"/>
                  <a:gd name="T6" fmla="*/ 0 w 101"/>
                  <a:gd name="T7" fmla="*/ 110 h 219"/>
                  <a:gd name="T8" fmla="*/ 0 w 101"/>
                  <a:gd name="T9" fmla="*/ 219 h 219"/>
                  <a:gd name="T10" fmla="*/ 51 w 101"/>
                  <a:gd name="T11" fmla="*/ 191 h 219"/>
                  <a:gd name="T12" fmla="*/ 51 w 101"/>
                  <a:gd name="T13" fmla="*/ 205 h 219"/>
                  <a:gd name="T14" fmla="*/ 101 w 101"/>
                  <a:gd name="T15" fmla="*/ 177 h 219"/>
                  <a:gd name="T16" fmla="*/ 100 w 101"/>
                  <a:gd name="T1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19">
                    <a:moveTo>
                      <a:pt x="100" y="0"/>
                    </a:moveTo>
                    <a:lnTo>
                      <a:pt x="42" y="32"/>
                    </a:lnTo>
                    <a:lnTo>
                      <a:pt x="42" y="86"/>
                    </a:lnTo>
                    <a:lnTo>
                      <a:pt x="0" y="110"/>
                    </a:lnTo>
                    <a:lnTo>
                      <a:pt x="0" y="219"/>
                    </a:lnTo>
                    <a:lnTo>
                      <a:pt x="51" y="191"/>
                    </a:lnTo>
                    <a:lnTo>
                      <a:pt x="51" y="205"/>
                    </a:lnTo>
                    <a:lnTo>
                      <a:pt x="101" y="177"/>
                    </a:lnTo>
                    <a:lnTo>
                      <a:pt x="1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6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6902450" y="2027237"/>
                <a:ext cx="1311275" cy="1576388"/>
              </a:xfrm>
              <a:custGeom>
                <a:avLst/>
                <a:gdLst>
                  <a:gd name="T0" fmla="*/ 677 w 688"/>
                  <a:gd name="T1" fmla="*/ 0 h 828"/>
                  <a:gd name="T2" fmla="*/ 670 w 688"/>
                  <a:gd name="T3" fmla="*/ 2 h 828"/>
                  <a:gd name="T4" fmla="*/ 6 w 688"/>
                  <a:gd name="T5" fmla="*/ 379 h 828"/>
                  <a:gd name="T6" fmla="*/ 0 w 688"/>
                  <a:gd name="T7" fmla="*/ 390 h 828"/>
                  <a:gd name="T8" fmla="*/ 1 w 688"/>
                  <a:gd name="T9" fmla="*/ 828 h 828"/>
                  <a:gd name="T10" fmla="*/ 13 w 688"/>
                  <a:gd name="T11" fmla="*/ 821 h 828"/>
                  <a:gd name="T12" fmla="*/ 11 w 688"/>
                  <a:gd name="T13" fmla="*/ 397 h 828"/>
                  <a:gd name="T14" fmla="*/ 18 w 688"/>
                  <a:gd name="T15" fmla="*/ 386 h 828"/>
                  <a:gd name="T16" fmla="*/ 682 w 688"/>
                  <a:gd name="T17" fmla="*/ 9 h 828"/>
                  <a:gd name="T18" fmla="*/ 682 w 688"/>
                  <a:gd name="T19" fmla="*/ 9 h 828"/>
                  <a:gd name="T20" fmla="*/ 688 w 688"/>
                  <a:gd name="T21" fmla="*/ 7 h 828"/>
                  <a:gd name="T22" fmla="*/ 688 w 688"/>
                  <a:gd name="T23" fmla="*/ 7 h 828"/>
                  <a:gd name="T24" fmla="*/ 677 w 688"/>
                  <a:gd name="T25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8" h="828">
                    <a:moveTo>
                      <a:pt x="677" y="0"/>
                    </a:moveTo>
                    <a:cubicBezTo>
                      <a:pt x="675" y="0"/>
                      <a:pt x="672" y="1"/>
                      <a:pt x="670" y="2"/>
                    </a:cubicBezTo>
                    <a:cubicBezTo>
                      <a:pt x="6" y="379"/>
                      <a:pt x="6" y="379"/>
                      <a:pt x="6" y="379"/>
                    </a:cubicBezTo>
                    <a:cubicBezTo>
                      <a:pt x="2" y="381"/>
                      <a:pt x="0" y="385"/>
                      <a:pt x="0" y="390"/>
                    </a:cubicBezTo>
                    <a:cubicBezTo>
                      <a:pt x="1" y="828"/>
                      <a:pt x="1" y="828"/>
                      <a:pt x="1" y="828"/>
                    </a:cubicBezTo>
                    <a:cubicBezTo>
                      <a:pt x="13" y="821"/>
                      <a:pt x="13" y="821"/>
                      <a:pt x="13" y="821"/>
                    </a:cubicBezTo>
                    <a:cubicBezTo>
                      <a:pt x="11" y="397"/>
                      <a:pt x="11" y="397"/>
                      <a:pt x="11" y="397"/>
                    </a:cubicBezTo>
                    <a:cubicBezTo>
                      <a:pt x="11" y="392"/>
                      <a:pt x="14" y="388"/>
                      <a:pt x="18" y="386"/>
                    </a:cubicBezTo>
                    <a:cubicBezTo>
                      <a:pt x="682" y="9"/>
                      <a:pt x="682" y="9"/>
                      <a:pt x="682" y="9"/>
                    </a:cubicBezTo>
                    <a:cubicBezTo>
                      <a:pt x="682" y="9"/>
                      <a:pt x="682" y="9"/>
                      <a:pt x="682" y="9"/>
                    </a:cubicBezTo>
                    <a:cubicBezTo>
                      <a:pt x="684" y="8"/>
                      <a:pt x="686" y="7"/>
                      <a:pt x="688" y="7"/>
                    </a:cubicBezTo>
                    <a:cubicBezTo>
                      <a:pt x="688" y="7"/>
                      <a:pt x="688" y="7"/>
                      <a:pt x="688" y="7"/>
                    </a:cubicBezTo>
                    <a:cubicBezTo>
                      <a:pt x="686" y="3"/>
                      <a:pt x="681" y="0"/>
                      <a:pt x="677" y="0"/>
                    </a:cubicBezTo>
                  </a:path>
                </a:pathLst>
              </a:custGeom>
              <a:solidFill>
                <a:srgbClr val="C4E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7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6905625" y="3589337"/>
                <a:ext cx="23813" cy="117475"/>
              </a:xfrm>
              <a:custGeom>
                <a:avLst/>
                <a:gdLst>
                  <a:gd name="T0" fmla="*/ 12 w 13"/>
                  <a:gd name="T1" fmla="*/ 0 h 62"/>
                  <a:gd name="T2" fmla="*/ 0 w 13"/>
                  <a:gd name="T3" fmla="*/ 7 h 62"/>
                  <a:gd name="T4" fmla="*/ 0 w 13"/>
                  <a:gd name="T5" fmla="*/ 49 h 62"/>
                  <a:gd name="T6" fmla="*/ 13 w 13"/>
                  <a:gd name="T7" fmla="*/ 62 h 62"/>
                  <a:gd name="T8" fmla="*/ 13 w 13"/>
                  <a:gd name="T9" fmla="*/ 62 h 62"/>
                  <a:gd name="T10" fmla="*/ 13 w 13"/>
                  <a:gd name="T11" fmla="*/ 62 h 62"/>
                  <a:gd name="T12" fmla="*/ 12 w 13"/>
                  <a:gd name="T13" fmla="*/ 57 h 62"/>
                  <a:gd name="T14" fmla="*/ 12 w 13"/>
                  <a:gd name="T15" fmla="*/ 56 h 62"/>
                  <a:gd name="T16" fmla="*/ 12 w 13"/>
                  <a:gd name="T17" fmla="*/ 56 h 62"/>
                  <a:gd name="T18" fmla="*/ 12 w 13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62">
                    <a:moveTo>
                      <a:pt x="1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7"/>
                      <a:pt x="7" y="62"/>
                      <a:pt x="13" y="62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60"/>
                      <a:pt x="12" y="59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A6D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7766050" y="2289175"/>
                <a:ext cx="382588" cy="577850"/>
              </a:xfrm>
              <a:custGeom>
                <a:avLst/>
                <a:gdLst>
                  <a:gd name="T0" fmla="*/ 90 w 201"/>
                  <a:gd name="T1" fmla="*/ 220 h 303"/>
                  <a:gd name="T2" fmla="*/ 62 w 201"/>
                  <a:gd name="T3" fmla="*/ 185 h 303"/>
                  <a:gd name="T4" fmla="*/ 112 w 201"/>
                  <a:gd name="T5" fmla="*/ 99 h 303"/>
                  <a:gd name="T6" fmla="*/ 135 w 201"/>
                  <a:gd name="T7" fmla="*/ 93 h 303"/>
                  <a:gd name="T8" fmla="*/ 163 w 201"/>
                  <a:gd name="T9" fmla="*/ 128 h 303"/>
                  <a:gd name="T10" fmla="*/ 113 w 201"/>
                  <a:gd name="T11" fmla="*/ 213 h 303"/>
                  <a:gd name="T12" fmla="*/ 90 w 201"/>
                  <a:gd name="T13" fmla="*/ 220 h 303"/>
                  <a:gd name="T14" fmla="*/ 200 w 201"/>
                  <a:gd name="T15" fmla="*/ 0 h 303"/>
                  <a:gd name="T16" fmla="*/ 0 w 201"/>
                  <a:gd name="T17" fmla="*/ 114 h 303"/>
                  <a:gd name="T18" fmla="*/ 0 w 201"/>
                  <a:gd name="T19" fmla="*/ 303 h 303"/>
                  <a:gd name="T20" fmla="*/ 166 w 201"/>
                  <a:gd name="T21" fmla="*/ 209 h 303"/>
                  <a:gd name="T22" fmla="*/ 166 w 201"/>
                  <a:gd name="T23" fmla="*/ 164 h 303"/>
                  <a:gd name="T24" fmla="*/ 201 w 201"/>
                  <a:gd name="T25" fmla="*/ 144 h 303"/>
                  <a:gd name="T26" fmla="*/ 200 w 201"/>
                  <a:gd name="T27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1" h="303">
                    <a:moveTo>
                      <a:pt x="90" y="220"/>
                    </a:moveTo>
                    <a:cubicBezTo>
                      <a:pt x="74" y="220"/>
                      <a:pt x="62" y="207"/>
                      <a:pt x="62" y="185"/>
                    </a:cubicBezTo>
                    <a:cubicBezTo>
                      <a:pt x="62" y="153"/>
                      <a:pt x="85" y="115"/>
                      <a:pt x="112" y="99"/>
                    </a:cubicBezTo>
                    <a:cubicBezTo>
                      <a:pt x="120" y="95"/>
                      <a:pt x="128" y="93"/>
                      <a:pt x="135" y="93"/>
                    </a:cubicBezTo>
                    <a:cubicBezTo>
                      <a:pt x="151" y="93"/>
                      <a:pt x="163" y="105"/>
                      <a:pt x="163" y="128"/>
                    </a:cubicBezTo>
                    <a:cubicBezTo>
                      <a:pt x="163" y="159"/>
                      <a:pt x="140" y="197"/>
                      <a:pt x="113" y="213"/>
                    </a:cubicBezTo>
                    <a:cubicBezTo>
                      <a:pt x="105" y="218"/>
                      <a:pt x="97" y="220"/>
                      <a:pt x="90" y="220"/>
                    </a:cubicBezTo>
                    <a:moveTo>
                      <a:pt x="200" y="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166" y="209"/>
                      <a:pt x="166" y="209"/>
                      <a:pt x="166" y="209"/>
                    </a:cubicBezTo>
                    <a:cubicBezTo>
                      <a:pt x="166" y="164"/>
                      <a:pt x="166" y="164"/>
                      <a:pt x="166" y="164"/>
                    </a:cubicBezTo>
                    <a:cubicBezTo>
                      <a:pt x="201" y="144"/>
                      <a:pt x="201" y="144"/>
                      <a:pt x="201" y="144"/>
                    </a:cubicBezTo>
                    <a:cubicBezTo>
                      <a:pt x="200" y="0"/>
                      <a:pt x="200" y="0"/>
                      <a:pt x="200" y="0"/>
                    </a:cubicBezTo>
                  </a:path>
                </a:pathLst>
              </a:custGeom>
              <a:solidFill>
                <a:srgbClr val="EA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39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8081963" y="2563812"/>
                <a:ext cx="66675" cy="123825"/>
              </a:xfrm>
              <a:custGeom>
                <a:avLst/>
                <a:gdLst>
                  <a:gd name="T0" fmla="*/ 42 w 42"/>
                  <a:gd name="T1" fmla="*/ 0 h 78"/>
                  <a:gd name="T2" fmla="*/ 0 w 42"/>
                  <a:gd name="T3" fmla="*/ 24 h 78"/>
                  <a:gd name="T4" fmla="*/ 0 w 42"/>
                  <a:gd name="T5" fmla="*/ 78 h 78"/>
                  <a:gd name="T6" fmla="*/ 42 w 42"/>
                  <a:gd name="T7" fmla="*/ 54 h 78"/>
                  <a:gd name="T8" fmla="*/ 42 w 42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78">
                    <a:moveTo>
                      <a:pt x="42" y="0"/>
                    </a:moveTo>
                    <a:lnTo>
                      <a:pt x="0" y="24"/>
                    </a:lnTo>
                    <a:lnTo>
                      <a:pt x="0" y="78"/>
                    </a:lnTo>
                    <a:lnTo>
                      <a:pt x="42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DE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40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8081963" y="2563812"/>
                <a:ext cx="66675" cy="123825"/>
              </a:xfrm>
              <a:custGeom>
                <a:avLst/>
                <a:gdLst>
                  <a:gd name="T0" fmla="*/ 42 w 42"/>
                  <a:gd name="T1" fmla="*/ 0 h 78"/>
                  <a:gd name="T2" fmla="*/ 0 w 42"/>
                  <a:gd name="T3" fmla="*/ 24 h 78"/>
                  <a:gd name="T4" fmla="*/ 0 w 42"/>
                  <a:gd name="T5" fmla="*/ 78 h 78"/>
                  <a:gd name="T6" fmla="*/ 42 w 42"/>
                  <a:gd name="T7" fmla="*/ 54 h 78"/>
                  <a:gd name="T8" fmla="*/ 42 w 42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78">
                    <a:moveTo>
                      <a:pt x="42" y="0"/>
                    </a:moveTo>
                    <a:lnTo>
                      <a:pt x="0" y="24"/>
                    </a:lnTo>
                    <a:lnTo>
                      <a:pt x="0" y="78"/>
                    </a:lnTo>
                    <a:lnTo>
                      <a:pt x="42" y="54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1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7042150" y="2554287"/>
                <a:ext cx="641350" cy="415925"/>
              </a:xfrm>
              <a:custGeom>
                <a:avLst/>
                <a:gdLst>
                  <a:gd name="T0" fmla="*/ 403 w 404"/>
                  <a:gd name="T1" fmla="*/ 0 h 262"/>
                  <a:gd name="T2" fmla="*/ 0 w 404"/>
                  <a:gd name="T3" fmla="*/ 227 h 262"/>
                  <a:gd name="T4" fmla="*/ 0 w 404"/>
                  <a:gd name="T5" fmla="*/ 262 h 262"/>
                  <a:gd name="T6" fmla="*/ 404 w 404"/>
                  <a:gd name="T7" fmla="*/ 36 h 262"/>
                  <a:gd name="T8" fmla="*/ 403 w 404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4" h="262">
                    <a:moveTo>
                      <a:pt x="403" y="0"/>
                    </a:moveTo>
                    <a:lnTo>
                      <a:pt x="0" y="227"/>
                    </a:lnTo>
                    <a:lnTo>
                      <a:pt x="0" y="262"/>
                    </a:lnTo>
                    <a:lnTo>
                      <a:pt x="404" y="36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EA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2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7042150" y="2554287"/>
                <a:ext cx="641350" cy="415925"/>
              </a:xfrm>
              <a:custGeom>
                <a:avLst/>
                <a:gdLst>
                  <a:gd name="T0" fmla="*/ 403 w 404"/>
                  <a:gd name="T1" fmla="*/ 0 h 262"/>
                  <a:gd name="T2" fmla="*/ 0 w 404"/>
                  <a:gd name="T3" fmla="*/ 227 h 262"/>
                  <a:gd name="T4" fmla="*/ 0 w 404"/>
                  <a:gd name="T5" fmla="*/ 262 h 262"/>
                  <a:gd name="T6" fmla="*/ 404 w 404"/>
                  <a:gd name="T7" fmla="*/ 36 h 262"/>
                  <a:gd name="T8" fmla="*/ 403 w 404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4" h="262">
                    <a:moveTo>
                      <a:pt x="403" y="0"/>
                    </a:moveTo>
                    <a:lnTo>
                      <a:pt x="0" y="227"/>
                    </a:lnTo>
                    <a:lnTo>
                      <a:pt x="0" y="262"/>
                    </a:lnTo>
                    <a:lnTo>
                      <a:pt x="404" y="36"/>
                    </a:lnTo>
                    <a:lnTo>
                      <a:pt x="40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43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7042150" y="2700337"/>
                <a:ext cx="641350" cy="417513"/>
              </a:xfrm>
              <a:custGeom>
                <a:avLst/>
                <a:gdLst>
                  <a:gd name="T0" fmla="*/ 403 w 404"/>
                  <a:gd name="T1" fmla="*/ 0 h 263"/>
                  <a:gd name="T2" fmla="*/ 0 w 404"/>
                  <a:gd name="T3" fmla="*/ 227 h 263"/>
                  <a:gd name="T4" fmla="*/ 0 w 404"/>
                  <a:gd name="T5" fmla="*/ 263 h 263"/>
                  <a:gd name="T6" fmla="*/ 404 w 404"/>
                  <a:gd name="T7" fmla="*/ 36 h 263"/>
                  <a:gd name="T8" fmla="*/ 403 w 404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4" h="263">
                    <a:moveTo>
                      <a:pt x="403" y="0"/>
                    </a:moveTo>
                    <a:lnTo>
                      <a:pt x="0" y="227"/>
                    </a:lnTo>
                    <a:lnTo>
                      <a:pt x="0" y="263"/>
                    </a:lnTo>
                    <a:lnTo>
                      <a:pt x="404" y="36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EA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4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7042150" y="2700337"/>
                <a:ext cx="641350" cy="417513"/>
              </a:xfrm>
              <a:custGeom>
                <a:avLst/>
                <a:gdLst>
                  <a:gd name="T0" fmla="*/ 403 w 404"/>
                  <a:gd name="T1" fmla="*/ 0 h 263"/>
                  <a:gd name="T2" fmla="*/ 0 w 404"/>
                  <a:gd name="T3" fmla="*/ 227 h 263"/>
                  <a:gd name="T4" fmla="*/ 0 w 404"/>
                  <a:gd name="T5" fmla="*/ 263 h 263"/>
                  <a:gd name="T6" fmla="*/ 404 w 404"/>
                  <a:gd name="T7" fmla="*/ 36 h 263"/>
                  <a:gd name="T8" fmla="*/ 403 w 404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4" h="263">
                    <a:moveTo>
                      <a:pt x="403" y="0"/>
                    </a:moveTo>
                    <a:lnTo>
                      <a:pt x="0" y="227"/>
                    </a:lnTo>
                    <a:lnTo>
                      <a:pt x="0" y="263"/>
                    </a:lnTo>
                    <a:lnTo>
                      <a:pt x="404" y="36"/>
                    </a:lnTo>
                    <a:lnTo>
                      <a:pt x="40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45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7042150" y="2835275"/>
                <a:ext cx="641350" cy="417513"/>
              </a:xfrm>
              <a:custGeom>
                <a:avLst/>
                <a:gdLst>
                  <a:gd name="T0" fmla="*/ 403 w 404"/>
                  <a:gd name="T1" fmla="*/ 0 h 263"/>
                  <a:gd name="T2" fmla="*/ 0 w 404"/>
                  <a:gd name="T3" fmla="*/ 227 h 263"/>
                  <a:gd name="T4" fmla="*/ 0 w 404"/>
                  <a:gd name="T5" fmla="*/ 263 h 263"/>
                  <a:gd name="T6" fmla="*/ 404 w 404"/>
                  <a:gd name="T7" fmla="*/ 36 h 263"/>
                  <a:gd name="T8" fmla="*/ 403 w 404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4" h="263">
                    <a:moveTo>
                      <a:pt x="403" y="0"/>
                    </a:moveTo>
                    <a:lnTo>
                      <a:pt x="0" y="227"/>
                    </a:lnTo>
                    <a:lnTo>
                      <a:pt x="0" y="263"/>
                    </a:lnTo>
                    <a:lnTo>
                      <a:pt x="404" y="36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EA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46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7042150" y="2835275"/>
                <a:ext cx="641350" cy="417513"/>
              </a:xfrm>
              <a:custGeom>
                <a:avLst/>
                <a:gdLst>
                  <a:gd name="T0" fmla="*/ 403 w 404"/>
                  <a:gd name="T1" fmla="*/ 0 h 263"/>
                  <a:gd name="T2" fmla="*/ 0 w 404"/>
                  <a:gd name="T3" fmla="*/ 227 h 263"/>
                  <a:gd name="T4" fmla="*/ 0 w 404"/>
                  <a:gd name="T5" fmla="*/ 263 h 263"/>
                  <a:gd name="T6" fmla="*/ 404 w 404"/>
                  <a:gd name="T7" fmla="*/ 36 h 263"/>
                  <a:gd name="T8" fmla="*/ 403 w 404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4" h="263">
                    <a:moveTo>
                      <a:pt x="403" y="0"/>
                    </a:moveTo>
                    <a:lnTo>
                      <a:pt x="0" y="227"/>
                    </a:lnTo>
                    <a:lnTo>
                      <a:pt x="0" y="263"/>
                    </a:lnTo>
                    <a:lnTo>
                      <a:pt x="404" y="36"/>
                    </a:lnTo>
                    <a:lnTo>
                      <a:pt x="40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47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7050088" y="2838450"/>
                <a:ext cx="1112838" cy="681038"/>
              </a:xfrm>
              <a:custGeom>
                <a:avLst/>
                <a:gdLst>
                  <a:gd name="T0" fmla="*/ 701 w 701"/>
                  <a:gd name="T1" fmla="*/ 0 h 429"/>
                  <a:gd name="T2" fmla="*/ 650 w 701"/>
                  <a:gd name="T3" fmla="*/ 28 h 429"/>
                  <a:gd name="T4" fmla="*/ 650 w 701"/>
                  <a:gd name="T5" fmla="*/ 14 h 429"/>
                  <a:gd name="T6" fmla="*/ 0 w 701"/>
                  <a:gd name="T7" fmla="*/ 378 h 429"/>
                  <a:gd name="T8" fmla="*/ 0 w 701"/>
                  <a:gd name="T9" fmla="*/ 429 h 429"/>
                  <a:gd name="T10" fmla="*/ 701 w 701"/>
                  <a:gd name="T11" fmla="*/ 21 h 429"/>
                  <a:gd name="T12" fmla="*/ 701 w 701"/>
                  <a:gd name="T13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1" h="429">
                    <a:moveTo>
                      <a:pt x="701" y="0"/>
                    </a:moveTo>
                    <a:lnTo>
                      <a:pt x="650" y="28"/>
                    </a:lnTo>
                    <a:lnTo>
                      <a:pt x="650" y="14"/>
                    </a:lnTo>
                    <a:lnTo>
                      <a:pt x="0" y="378"/>
                    </a:lnTo>
                    <a:lnTo>
                      <a:pt x="0" y="429"/>
                    </a:lnTo>
                    <a:lnTo>
                      <a:pt x="701" y="21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E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48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7050088" y="2838450"/>
                <a:ext cx="1112838" cy="681038"/>
              </a:xfrm>
              <a:custGeom>
                <a:avLst/>
                <a:gdLst>
                  <a:gd name="T0" fmla="*/ 701 w 701"/>
                  <a:gd name="T1" fmla="*/ 0 h 429"/>
                  <a:gd name="T2" fmla="*/ 650 w 701"/>
                  <a:gd name="T3" fmla="*/ 28 h 429"/>
                  <a:gd name="T4" fmla="*/ 650 w 701"/>
                  <a:gd name="T5" fmla="*/ 14 h 429"/>
                  <a:gd name="T6" fmla="*/ 0 w 701"/>
                  <a:gd name="T7" fmla="*/ 378 h 429"/>
                  <a:gd name="T8" fmla="*/ 0 w 701"/>
                  <a:gd name="T9" fmla="*/ 429 h 429"/>
                  <a:gd name="T10" fmla="*/ 701 w 701"/>
                  <a:gd name="T11" fmla="*/ 21 h 429"/>
                  <a:gd name="T12" fmla="*/ 701 w 701"/>
                  <a:gd name="T13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1" h="429">
                    <a:moveTo>
                      <a:pt x="701" y="0"/>
                    </a:moveTo>
                    <a:lnTo>
                      <a:pt x="650" y="28"/>
                    </a:lnTo>
                    <a:lnTo>
                      <a:pt x="650" y="14"/>
                    </a:lnTo>
                    <a:lnTo>
                      <a:pt x="0" y="378"/>
                    </a:lnTo>
                    <a:lnTo>
                      <a:pt x="0" y="429"/>
                    </a:lnTo>
                    <a:lnTo>
                      <a:pt x="701" y="21"/>
                    </a:lnTo>
                    <a:lnTo>
                      <a:pt x="7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49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7050088" y="2871787"/>
                <a:ext cx="1114425" cy="688975"/>
              </a:xfrm>
              <a:custGeom>
                <a:avLst/>
                <a:gdLst>
                  <a:gd name="T0" fmla="*/ 701 w 702"/>
                  <a:gd name="T1" fmla="*/ 0 h 434"/>
                  <a:gd name="T2" fmla="*/ 0 w 702"/>
                  <a:gd name="T3" fmla="*/ 408 h 434"/>
                  <a:gd name="T4" fmla="*/ 0 w 702"/>
                  <a:gd name="T5" fmla="*/ 434 h 434"/>
                  <a:gd name="T6" fmla="*/ 702 w 702"/>
                  <a:gd name="T7" fmla="*/ 42 h 434"/>
                  <a:gd name="T8" fmla="*/ 701 w 702"/>
                  <a:gd name="T9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434">
                    <a:moveTo>
                      <a:pt x="701" y="0"/>
                    </a:moveTo>
                    <a:lnTo>
                      <a:pt x="0" y="408"/>
                    </a:lnTo>
                    <a:lnTo>
                      <a:pt x="0" y="434"/>
                    </a:lnTo>
                    <a:lnTo>
                      <a:pt x="702" y="42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DBE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0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7050088" y="2871787"/>
                <a:ext cx="1114425" cy="688975"/>
              </a:xfrm>
              <a:custGeom>
                <a:avLst/>
                <a:gdLst>
                  <a:gd name="T0" fmla="*/ 701 w 702"/>
                  <a:gd name="T1" fmla="*/ 0 h 434"/>
                  <a:gd name="T2" fmla="*/ 0 w 702"/>
                  <a:gd name="T3" fmla="*/ 408 h 434"/>
                  <a:gd name="T4" fmla="*/ 0 w 702"/>
                  <a:gd name="T5" fmla="*/ 434 h 434"/>
                  <a:gd name="T6" fmla="*/ 702 w 702"/>
                  <a:gd name="T7" fmla="*/ 42 h 434"/>
                  <a:gd name="T8" fmla="*/ 701 w 702"/>
                  <a:gd name="T9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434">
                    <a:moveTo>
                      <a:pt x="701" y="0"/>
                    </a:moveTo>
                    <a:lnTo>
                      <a:pt x="0" y="408"/>
                    </a:lnTo>
                    <a:lnTo>
                      <a:pt x="0" y="434"/>
                    </a:lnTo>
                    <a:lnTo>
                      <a:pt x="702" y="42"/>
                    </a:lnTo>
                    <a:lnTo>
                      <a:pt x="7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51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8081963" y="2816225"/>
                <a:ext cx="80963" cy="66675"/>
              </a:xfrm>
              <a:custGeom>
                <a:avLst/>
                <a:gdLst>
                  <a:gd name="T0" fmla="*/ 51 w 51"/>
                  <a:gd name="T1" fmla="*/ 0 h 42"/>
                  <a:gd name="T2" fmla="*/ 0 w 51"/>
                  <a:gd name="T3" fmla="*/ 28 h 42"/>
                  <a:gd name="T4" fmla="*/ 0 w 51"/>
                  <a:gd name="T5" fmla="*/ 42 h 42"/>
                  <a:gd name="T6" fmla="*/ 51 w 51"/>
                  <a:gd name="T7" fmla="*/ 14 h 42"/>
                  <a:gd name="T8" fmla="*/ 51 w 51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2">
                    <a:moveTo>
                      <a:pt x="51" y="0"/>
                    </a:moveTo>
                    <a:lnTo>
                      <a:pt x="0" y="28"/>
                    </a:lnTo>
                    <a:lnTo>
                      <a:pt x="0" y="42"/>
                    </a:lnTo>
                    <a:lnTo>
                      <a:pt x="51" y="1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CF4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52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8081963" y="2816225"/>
                <a:ext cx="80963" cy="66675"/>
              </a:xfrm>
              <a:custGeom>
                <a:avLst/>
                <a:gdLst>
                  <a:gd name="T0" fmla="*/ 51 w 51"/>
                  <a:gd name="T1" fmla="*/ 0 h 42"/>
                  <a:gd name="T2" fmla="*/ 0 w 51"/>
                  <a:gd name="T3" fmla="*/ 28 h 42"/>
                  <a:gd name="T4" fmla="*/ 0 w 51"/>
                  <a:gd name="T5" fmla="*/ 42 h 42"/>
                  <a:gd name="T6" fmla="*/ 51 w 51"/>
                  <a:gd name="T7" fmla="*/ 14 h 42"/>
                  <a:gd name="T8" fmla="*/ 51 w 51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2">
                    <a:moveTo>
                      <a:pt x="51" y="0"/>
                    </a:moveTo>
                    <a:lnTo>
                      <a:pt x="0" y="28"/>
                    </a:lnTo>
                    <a:lnTo>
                      <a:pt x="0" y="42"/>
                    </a:lnTo>
                    <a:lnTo>
                      <a:pt x="51" y="14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53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7883525" y="2466975"/>
                <a:ext cx="193675" cy="241300"/>
              </a:xfrm>
              <a:custGeom>
                <a:avLst/>
                <a:gdLst>
                  <a:gd name="T0" fmla="*/ 73 w 101"/>
                  <a:gd name="T1" fmla="*/ 0 h 127"/>
                  <a:gd name="T2" fmla="*/ 50 w 101"/>
                  <a:gd name="T3" fmla="*/ 6 h 127"/>
                  <a:gd name="T4" fmla="*/ 0 w 101"/>
                  <a:gd name="T5" fmla="*/ 92 h 127"/>
                  <a:gd name="T6" fmla="*/ 28 w 101"/>
                  <a:gd name="T7" fmla="*/ 127 h 127"/>
                  <a:gd name="T8" fmla="*/ 51 w 101"/>
                  <a:gd name="T9" fmla="*/ 120 h 127"/>
                  <a:gd name="T10" fmla="*/ 101 w 101"/>
                  <a:gd name="T11" fmla="*/ 35 h 127"/>
                  <a:gd name="T12" fmla="*/ 73 w 101"/>
                  <a:gd name="T1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27">
                    <a:moveTo>
                      <a:pt x="73" y="0"/>
                    </a:moveTo>
                    <a:cubicBezTo>
                      <a:pt x="66" y="0"/>
                      <a:pt x="58" y="2"/>
                      <a:pt x="50" y="6"/>
                    </a:cubicBezTo>
                    <a:cubicBezTo>
                      <a:pt x="23" y="22"/>
                      <a:pt x="0" y="60"/>
                      <a:pt x="0" y="92"/>
                    </a:cubicBezTo>
                    <a:cubicBezTo>
                      <a:pt x="0" y="114"/>
                      <a:pt x="12" y="127"/>
                      <a:pt x="28" y="127"/>
                    </a:cubicBezTo>
                    <a:cubicBezTo>
                      <a:pt x="35" y="127"/>
                      <a:pt x="43" y="125"/>
                      <a:pt x="51" y="120"/>
                    </a:cubicBezTo>
                    <a:cubicBezTo>
                      <a:pt x="78" y="104"/>
                      <a:pt x="101" y="66"/>
                      <a:pt x="101" y="35"/>
                    </a:cubicBezTo>
                    <a:cubicBezTo>
                      <a:pt x="101" y="12"/>
                      <a:pt x="89" y="0"/>
                      <a:pt x="73" y="0"/>
                    </a:cubicBezTo>
                  </a:path>
                </a:pathLst>
              </a:custGeom>
              <a:solidFill>
                <a:srgbClr val="CBF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54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6421438" y="3251200"/>
                <a:ext cx="279400" cy="373063"/>
              </a:xfrm>
              <a:custGeom>
                <a:avLst/>
                <a:gdLst>
                  <a:gd name="T0" fmla="*/ 16 w 147"/>
                  <a:gd name="T1" fmla="*/ 71 h 196"/>
                  <a:gd name="T2" fmla="*/ 0 w 147"/>
                  <a:gd name="T3" fmla="*/ 100 h 196"/>
                  <a:gd name="T4" fmla="*/ 0 w 147"/>
                  <a:gd name="T5" fmla="*/ 181 h 196"/>
                  <a:gd name="T6" fmla="*/ 17 w 147"/>
                  <a:gd name="T7" fmla="*/ 190 h 196"/>
                  <a:gd name="T8" fmla="*/ 130 w 147"/>
                  <a:gd name="T9" fmla="*/ 125 h 196"/>
                  <a:gd name="T10" fmla="*/ 147 w 147"/>
                  <a:gd name="T11" fmla="*/ 96 h 196"/>
                  <a:gd name="T12" fmla="*/ 147 w 147"/>
                  <a:gd name="T13" fmla="*/ 15 h 196"/>
                  <a:gd name="T14" fmla="*/ 130 w 147"/>
                  <a:gd name="T15" fmla="*/ 6 h 196"/>
                  <a:gd name="T16" fmla="*/ 16 w 147"/>
                  <a:gd name="T17" fmla="*/ 7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196">
                    <a:moveTo>
                      <a:pt x="16" y="71"/>
                    </a:moveTo>
                    <a:cubicBezTo>
                      <a:pt x="7" y="77"/>
                      <a:pt x="0" y="89"/>
                      <a:pt x="0" y="100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91"/>
                      <a:pt x="8" y="196"/>
                      <a:pt x="17" y="190"/>
                    </a:cubicBezTo>
                    <a:cubicBezTo>
                      <a:pt x="130" y="125"/>
                      <a:pt x="130" y="125"/>
                      <a:pt x="130" y="125"/>
                    </a:cubicBezTo>
                    <a:cubicBezTo>
                      <a:pt x="140" y="119"/>
                      <a:pt x="147" y="107"/>
                      <a:pt x="147" y="96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47" y="5"/>
                      <a:pt x="139" y="0"/>
                      <a:pt x="130" y="6"/>
                    </a:cubicBezTo>
                    <a:lnTo>
                      <a:pt x="16" y="71"/>
                    </a:lnTo>
                    <a:close/>
                  </a:path>
                </a:pathLst>
              </a:custGeom>
              <a:solidFill>
                <a:srgbClr val="F6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55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6607175" y="3352800"/>
                <a:ext cx="69850" cy="79375"/>
              </a:xfrm>
              <a:custGeom>
                <a:avLst/>
                <a:gdLst>
                  <a:gd name="T0" fmla="*/ 0 w 44"/>
                  <a:gd name="T1" fmla="*/ 26 h 50"/>
                  <a:gd name="T2" fmla="*/ 0 w 44"/>
                  <a:gd name="T3" fmla="*/ 50 h 50"/>
                  <a:gd name="T4" fmla="*/ 44 w 44"/>
                  <a:gd name="T5" fmla="*/ 24 h 50"/>
                  <a:gd name="T6" fmla="*/ 44 w 44"/>
                  <a:gd name="T7" fmla="*/ 0 h 50"/>
                  <a:gd name="T8" fmla="*/ 0 w 44"/>
                  <a:gd name="T9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0">
                    <a:moveTo>
                      <a:pt x="0" y="26"/>
                    </a:moveTo>
                    <a:lnTo>
                      <a:pt x="0" y="50"/>
                    </a:lnTo>
                    <a:lnTo>
                      <a:pt x="44" y="24"/>
                    </a:lnTo>
                    <a:lnTo>
                      <a:pt x="44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6A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56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6464300" y="3394075"/>
                <a:ext cx="142875" cy="119063"/>
              </a:xfrm>
              <a:custGeom>
                <a:avLst/>
                <a:gdLst>
                  <a:gd name="T0" fmla="*/ 0 w 90"/>
                  <a:gd name="T1" fmla="*/ 51 h 75"/>
                  <a:gd name="T2" fmla="*/ 0 w 90"/>
                  <a:gd name="T3" fmla="*/ 75 h 75"/>
                  <a:gd name="T4" fmla="*/ 90 w 90"/>
                  <a:gd name="T5" fmla="*/ 24 h 75"/>
                  <a:gd name="T6" fmla="*/ 90 w 90"/>
                  <a:gd name="T7" fmla="*/ 0 h 75"/>
                  <a:gd name="T8" fmla="*/ 0 w 90"/>
                  <a:gd name="T9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5">
                    <a:moveTo>
                      <a:pt x="0" y="51"/>
                    </a:moveTo>
                    <a:lnTo>
                      <a:pt x="0" y="75"/>
                    </a:lnTo>
                    <a:lnTo>
                      <a:pt x="90" y="24"/>
                    </a:lnTo>
                    <a:lnTo>
                      <a:pt x="9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57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9080500" y="3186112"/>
                <a:ext cx="58738" cy="82550"/>
              </a:xfrm>
              <a:custGeom>
                <a:avLst/>
                <a:gdLst>
                  <a:gd name="T0" fmla="*/ 23 w 31"/>
                  <a:gd name="T1" fmla="*/ 6 h 43"/>
                  <a:gd name="T2" fmla="*/ 27 w 31"/>
                  <a:gd name="T3" fmla="*/ 25 h 43"/>
                  <a:gd name="T4" fmla="*/ 15 w 31"/>
                  <a:gd name="T5" fmla="*/ 43 h 43"/>
                  <a:gd name="T6" fmla="*/ 9 w 31"/>
                  <a:gd name="T7" fmla="*/ 36 h 43"/>
                  <a:gd name="T8" fmla="*/ 7 w 31"/>
                  <a:gd name="T9" fmla="*/ 31 h 43"/>
                  <a:gd name="T10" fmla="*/ 7 w 31"/>
                  <a:gd name="T11" fmla="*/ 14 h 43"/>
                  <a:gd name="T12" fmla="*/ 23 w 31"/>
                  <a:gd name="T13" fmla="*/ 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3">
                    <a:moveTo>
                      <a:pt x="23" y="6"/>
                    </a:moveTo>
                    <a:cubicBezTo>
                      <a:pt x="23" y="6"/>
                      <a:pt x="31" y="14"/>
                      <a:pt x="27" y="25"/>
                    </a:cubicBezTo>
                    <a:cubicBezTo>
                      <a:pt x="24" y="36"/>
                      <a:pt x="20" y="43"/>
                      <a:pt x="15" y="43"/>
                    </a:cubicBezTo>
                    <a:cubicBezTo>
                      <a:pt x="10" y="43"/>
                      <a:pt x="9" y="42"/>
                      <a:pt x="9" y="36"/>
                    </a:cubicBezTo>
                    <a:cubicBezTo>
                      <a:pt x="9" y="29"/>
                      <a:pt x="8" y="29"/>
                      <a:pt x="7" y="31"/>
                    </a:cubicBezTo>
                    <a:cubicBezTo>
                      <a:pt x="6" y="33"/>
                      <a:pt x="0" y="29"/>
                      <a:pt x="7" y="14"/>
                    </a:cubicBezTo>
                    <a:cubicBezTo>
                      <a:pt x="14" y="0"/>
                      <a:pt x="23" y="6"/>
                      <a:pt x="23" y="6"/>
                    </a:cubicBezTo>
                    <a:close/>
                  </a:path>
                </a:pathLst>
              </a:custGeom>
              <a:solidFill>
                <a:srgbClr val="F7A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58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8564563" y="2965450"/>
                <a:ext cx="68263" cy="77788"/>
              </a:xfrm>
              <a:custGeom>
                <a:avLst/>
                <a:gdLst>
                  <a:gd name="T0" fmla="*/ 36 w 36"/>
                  <a:gd name="T1" fmla="*/ 26 h 41"/>
                  <a:gd name="T2" fmla="*/ 21 w 36"/>
                  <a:gd name="T3" fmla="*/ 9 h 41"/>
                  <a:gd name="T4" fmla="*/ 15 w 36"/>
                  <a:gd name="T5" fmla="*/ 11 h 41"/>
                  <a:gd name="T6" fmla="*/ 4 w 36"/>
                  <a:gd name="T7" fmla="*/ 7 h 41"/>
                  <a:gd name="T8" fmla="*/ 10 w 36"/>
                  <a:gd name="T9" fmla="*/ 32 h 41"/>
                  <a:gd name="T10" fmla="*/ 29 w 36"/>
                  <a:gd name="T11" fmla="*/ 40 h 41"/>
                  <a:gd name="T12" fmla="*/ 36 w 36"/>
                  <a:gd name="T13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1">
                    <a:moveTo>
                      <a:pt x="36" y="26"/>
                    </a:moveTo>
                    <a:cubicBezTo>
                      <a:pt x="36" y="26"/>
                      <a:pt x="27" y="7"/>
                      <a:pt x="21" y="9"/>
                    </a:cubicBezTo>
                    <a:cubicBezTo>
                      <a:pt x="15" y="11"/>
                      <a:pt x="21" y="14"/>
                      <a:pt x="15" y="11"/>
                    </a:cubicBezTo>
                    <a:cubicBezTo>
                      <a:pt x="8" y="8"/>
                      <a:pt x="9" y="0"/>
                      <a:pt x="4" y="7"/>
                    </a:cubicBezTo>
                    <a:cubicBezTo>
                      <a:pt x="0" y="15"/>
                      <a:pt x="4" y="27"/>
                      <a:pt x="10" y="32"/>
                    </a:cubicBezTo>
                    <a:cubicBezTo>
                      <a:pt x="15" y="36"/>
                      <a:pt x="28" y="41"/>
                      <a:pt x="29" y="40"/>
                    </a:cubicBezTo>
                    <a:cubicBezTo>
                      <a:pt x="31" y="40"/>
                      <a:pt x="36" y="26"/>
                      <a:pt x="36" y="26"/>
                    </a:cubicBezTo>
                    <a:close/>
                  </a:path>
                </a:pathLst>
              </a:custGeom>
              <a:solidFill>
                <a:srgbClr val="F7A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59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8974138" y="3194050"/>
                <a:ext cx="96838" cy="512763"/>
              </a:xfrm>
              <a:custGeom>
                <a:avLst/>
                <a:gdLst>
                  <a:gd name="T0" fmla="*/ 40 w 51"/>
                  <a:gd name="T1" fmla="*/ 0 h 270"/>
                  <a:gd name="T2" fmla="*/ 45 w 51"/>
                  <a:gd name="T3" fmla="*/ 46 h 270"/>
                  <a:gd name="T4" fmla="*/ 40 w 51"/>
                  <a:gd name="T5" fmla="*/ 156 h 270"/>
                  <a:gd name="T6" fmla="*/ 47 w 51"/>
                  <a:gd name="T7" fmla="*/ 255 h 270"/>
                  <a:gd name="T8" fmla="*/ 24 w 51"/>
                  <a:gd name="T9" fmla="*/ 257 h 270"/>
                  <a:gd name="T10" fmla="*/ 1 w 51"/>
                  <a:gd name="T11" fmla="*/ 130 h 270"/>
                  <a:gd name="T12" fmla="*/ 5 w 51"/>
                  <a:gd name="T13" fmla="*/ 56 h 270"/>
                  <a:gd name="T14" fmla="*/ 40 w 51"/>
                  <a:gd name="T15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70">
                    <a:moveTo>
                      <a:pt x="40" y="0"/>
                    </a:moveTo>
                    <a:cubicBezTo>
                      <a:pt x="40" y="0"/>
                      <a:pt x="48" y="4"/>
                      <a:pt x="45" y="46"/>
                    </a:cubicBezTo>
                    <a:cubicBezTo>
                      <a:pt x="41" y="88"/>
                      <a:pt x="35" y="116"/>
                      <a:pt x="40" y="156"/>
                    </a:cubicBezTo>
                    <a:cubicBezTo>
                      <a:pt x="46" y="195"/>
                      <a:pt x="51" y="240"/>
                      <a:pt x="47" y="255"/>
                    </a:cubicBezTo>
                    <a:cubicBezTo>
                      <a:pt x="44" y="270"/>
                      <a:pt x="35" y="269"/>
                      <a:pt x="24" y="257"/>
                    </a:cubicBezTo>
                    <a:cubicBezTo>
                      <a:pt x="14" y="246"/>
                      <a:pt x="2" y="151"/>
                      <a:pt x="1" y="130"/>
                    </a:cubicBezTo>
                    <a:cubicBezTo>
                      <a:pt x="0" y="109"/>
                      <a:pt x="1" y="78"/>
                      <a:pt x="5" y="56"/>
                    </a:cubicBezTo>
                    <a:cubicBezTo>
                      <a:pt x="8" y="34"/>
                      <a:pt x="40" y="0"/>
                      <a:pt x="40" y="0"/>
                    </a:cubicBezTo>
                    <a:close/>
                  </a:path>
                </a:pathLst>
              </a:custGeom>
              <a:solidFill>
                <a:srgbClr val="3E8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0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8851900" y="3201987"/>
                <a:ext cx="207963" cy="558800"/>
              </a:xfrm>
              <a:custGeom>
                <a:avLst/>
                <a:gdLst>
                  <a:gd name="T0" fmla="*/ 104 w 109"/>
                  <a:gd name="T1" fmla="*/ 0 h 294"/>
                  <a:gd name="T2" fmla="*/ 84 w 109"/>
                  <a:gd name="T3" fmla="*/ 50 h 294"/>
                  <a:gd name="T4" fmla="*/ 58 w 109"/>
                  <a:gd name="T5" fmla="*/ 78 h 294"/>
                  <a:gd name="T6" fmla="*/ 50 w 109"/>
                  <a:gd name="T7" fmla="*/ 191 h 294"/>
                  <a:gd name="T8" fmla="*/ 58 w 109"/>
                  <a:gd name="T9" fmla="*/ 277 h 294"/>
                  <a:gd name="T10" fmla="*/ 35 w 109"/>
                  <a:gd name="T11" fmla="*/ 281 h 294"/>
                  <a:gd name="T12" fmla="*/ 10 w 109"/>
                  <a:gd name="T13" fmla="*/ 162 h 294"/>
                  <a:gd name="T14" fmla="*/ 11 w 109"/>
                  <a:gd name="T15" fmla="*/ 28 h 294"/>
                  <a:gd name="T16" fmla="*/ 104 w 109"/>
                  <a:gd name="T17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" h="294">
                    <a:moveTo>
                      <a:pt x="104" y="0"/>
                    </a:moveTo>
                    <a:cubicBezTo>
                      <a:pt x="104" y="0"/>
                      <a:pt x="109" y="30"/>
                      <a:pt x="84" y="50"/>
                    </a:cubicBezTo>
                    <a:cubicBezTo>
                      <a:pt x="84" y="50"/>
                      <a:pt x="62" y="64"/>
                      <a:pt x="58" y="78"/>
                    </a:cubicBezTo>
                    <a:cubicBezTo>
                      <a:pt x="55" y="92"/>
                      <a:pt x="45" y="159"/>
                      <a:pt x="50" y="191"/>
                    </a:cubicBezTo>
                    <a:cubicBezTo>
                      <a:pt x="55" y="223"/>
                      <a:pt x="58" y="277"/>
                      <a:pt x="58" y="277"/>
                    </a:cubicBezTo>
                    <a:cubicBezTo>
                      <a:pt x="58" y="277"/>
                      <a:pt x="47" y="294"/>
                      <a:pt x="35" y="281"/>
                    </a:cubicBezTo>
                    <a:cubicBezTo>
                      <a:pt x="35" y="281"/>
                      <a:pt x="11" y="198"/>
                      <a:pt x="10" y="162"/>
                    </a:cubicBezTo>
                    <a:cubicBezTo>
                      <a:pt x="9" y="126"/>
                      <a:pt x="0" y="50"/>
                      <a:pt x="11" y="28"/>
                    </a:cubicBezTo>
                    <a:cubicBezTo>
                      <a:pt x="21" y="6"/>
                      <a:pt x="104" y="0"/>
                      <a:pt x="104" y="0"/>
                    </a:cubicBezTo>
                    <a:close/>
                  </a:path>
                </a:pathLst>
              </a:custGeom>
              <a:solidFill>
                <a:srgbClr val="6591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1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9039225" y="2867025"/>
                <a:ext cx="93663" cy="355600"/>
              </a:xfrm>
              <a:custGeom>
                <a:avLst/>
                <a:gdLst>
                  <a:gd name="T0" fmla="*/ 49 w 49"/>
                  <a:gd name="T1" fmla="*/ 177 h 187"/>
                  <a:gd name="T2" fmla="*/ 23 w 49"/>
                  <a:gd name="T3" fmla="*/ 181 h 187"/>
                  <a:gd name="T4" fmla="*/ 0 w 49"/>
                  <a:gd name="T5" fmla="*/ 113 h 187"/>
                  <a:gd name="T6" fmla="*/ 7 w 49"/>
                  <a:gd name="T7" fmla="*/ 0 h 187"/>
                  <a:gd name="T8" fmla="*/ 44 w 49"/>
                  <a:gd name="T9" fmla="*/ 110 h 187"/>
                  <a:gd name="T10" fmla="*/ 49 w 49"/>
                  <a:gd name="T11" fmla="*/ 17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87">
                    <a:moveTo>
                      <a:pt x="49" y="177"/>
                    </a:moveTo>
                    <a:cubicBezTo>
                      <a:pt x="49" y="177"/>
                      <a:pt x="34" y="187"/>
                      <a:pt x="23" y="181"/>
                    </a:cubicBezTo>
                    <a:cubicBezTo>
                      <a:pt x="23" y="181"/>
                      <a:pt x="24" y="116"/>
                      <a:pt x="0" y="11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43" y="60"/>
                      <a:pt x="44" y="110"/>
                    </a:cubicBezTo>
                    <a:cubicBezTo>
                      <a:pt x="45" y="160"/>
                      <a:pt x="49" y="177"/>
                      <a:pt x="49" y="177"/>
                    </a:cubicBezTo>
                    <a:close/>
                  </a:path>
                </a:pathLst>
              </a:custGeom>
              <a:solidFill>
                <a:srgbClr val="3F42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2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8837613" y="2740025"/>
                <a:ext cx="142875" cy="174625"/>
              </a:xfrm>
              <a:custGeom>
                <a:avLst/>
                <a:gdLst>
                  <a:gd name="T0" fmla="*/ 13 w 75"/>
                  <a:gd name="T1" fmla="*/ 0 h 91"/>
                  <a:gd name="T2" fmla="*/ 19 w 75"/>
                  <a:gd name="T3" fmla="*/ 75 h 91"/>
                  <a:gd name="T4" fmla="*/ 43 w 75"/>
                  <a:gd name="T5" fmla="*/ 75 h 91"/>
                  <a:gd name="T6" fmla="*/ 51 w 75"/>
                  <a:gd name="T7" fmla="*/ 91 h 91"/>
                  <a:gd name="T8" fmla="*/ 75 w 75"/>
                  <a:gd name="T9" fmla="*/ 79 h 91"/>
                  <a:gd name="T10" fmla="*/ 71 w 75"/>
                  <a:gd name="T11" fmla="*/ 57 h 91"/>
                  <a:gd name="T12" fmla="*/ 44 w 75"/>
                  <a:gd name="T13" fmla="*/ 5 h 91"/>
                  <a:gd name="T14" fmla="*/ 13 w 75"/>
                  <a:gd name="T1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91">
                    <a:moveTo>
                      <a:pt x="13" y="0"/>
                    </a:moveTo>
                    <a:cubicBezTo>
                      <a:pt x="13" y="0"/>
                      <a:pt x="0" y="71"/>
                      <a:pt x="19" y="75"/>
                    </a:cubicBezTo>
                    <a:cubicBezTo>
                      <a:pt x="37" y="80"/>
                      <a:pt x="33" y="67"/>
                      <a:pt x="43" y="75"/>
                    </a:cubicBezTo>
                    <a:cubicBezTo>
                      <a:pt x="52" y="84"/>
                      <a:pt x="51" y="91"/>
                      <a:pt x="51" y="91"/>
                    </a:cubicBezTo>
                    <a:cubicBezTo>
                      <a:pt x="51" y="91"/>
                      <a:pt x="69" y="77"/>
                      <a:pt x="75" y="79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44" y="5"/>
                      <a:pt x="44" y="5"/>
                      <a:pt x="44" y="5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7A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63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8851900" y="2695575"/>
                <a:ext cx="161925" cy="173038"/>
              </a:xfrm>
              <a:custGeom>
                <a:avLst/>
                <a:gdLst>
                  <a:gd name="T0" fmla="*/ 54 w 85"/>
                  <a:gd name="T1" fmla="*/ 12 h 91"/>
                  <a:gd name="T2" fmla="*/ 42 w 85"/>
                  <a:gd name="T3" fmla="*/ 1 h 91"/>
                  <a:gd name="T4" fmla="*/ 3 w 85"/>
                  <a:gd name="T5" fmla="*/ 14 h 91"/>
                  <a:gd name="T6" fmla="*/ 12 w 85"/>
                  <a:gd name="T7" fmla="*/ 33 h 91"/>
                  <a:gd name="T8" fmla="*/ 19 w 85"/>
                  <a:gd name="T9" fmla="*/ 44 h 91"/>
                  <a:gd name="T10" fmla="*/ 37 w 85"/>
                  <a:gd name="T11" fmla="*/ 60 h 91"/>
                  <a:gd name="T12" fmla="*/ 42 w 85"/>
                  <a:gd name="T13" fmla="*/ 80 h 91"/>
                  <a:gd name="T14" fmla="*/ 73 w 85"/>
                  <a:gd name="T15" fmla="*/ 77 h 91"/>
                  <a:gd name="T16" fmla="*/ 81 w 85"/>
                  <a:gd name="T17" fmla="*/ 28 h 91"/>
                  <a:gd name="T18" fmla="*/ 54 w 85"/>
                  <a:gd name="T19" fmla="*/ 1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91">
                    <a:moveTo>
                      <a:pt x="54" y="12"/>
                    </a:moveTo>
                    <a:cubicBezTo>
                      <a:pt x="54" y="12"/>
                      <a:pt x="53" y="1"/>
                      <a:pt x="42" y="1"/>
                    </a:cubicBezTo>
                    <a:cubicBezTo>
                      <a:pt x="31" y="0"/>
                      <a:pt x="6" y="3"/>
                      <a:pt x="3" y="14"/>
                    </a:cubicBezTo>
                    <a:cubicBezTo>
                      <a:pt x="0" y="25"/>
                      <a:pt x="1" y="28"/>
                      <a:pt x="12" y="33"/>
                    </a:cubicBezTo>
                    <a:cubicBezTo>
                      <a:pt x="23" y="39"/>
                      <a:pt x="15" y="41"/>
                      <a:pt x="19" y="44"/>
                    </a:cubicBezTo>
                    <a:cubicBezTo>
                      <a:pt x="23" y="47"/>
                      <a:pt x="39" y="50"/>
                      <a:pt x="37" y="60"/>
                    </a:cubicBezTo>
                    <a:cubicBezTo>
                      <a:pt x="36" y="70"/>
                      <a:pt x="33" y="75"/>
                      <a:pt x="42" y="80"/>
                    </a:cubicBezTo>
                    <a:cubicBezTo>
                      <a:pt x="51" y="84"/>
                      <a:pt x="67" y="91"/>
                      <a:pt x="73" y="77"/>
                    </a:cubicBezTo>
                    <a:cubicBezTo>
                      <a:pt x="79" y="62"/>
                      <a:pt x="85" y="36"/>
                      <a:pt x="81" y="28"/>
                    </a:cubicBezTo>
                    <a:cubicBezTo>
                      <a:pt x="77" y="17"/>
                      <a:pt x="69" y="7"/>
                      <a:pt x="54" y="12"/>
                    </a:cubicBezTo>
                    <a:close/>
                  </a:path>
                </a:pathLst>
              </a:custGeom>
              <a:solidFill>
                <a:srgbClr val="AE5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4"/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8596313" y="2857500"/>
                <a:ext cx="490538" cy="434975"/>
              </a:xfrm>
              <a:custGeom>
                <a:avLst/>
                <a:gdLst>
                  <a:gd name="T0" fmla="*/ 235 w 257"/>
                  <a:gd name="T1" fmla="*/ 2 h 229"/>
                  <a:gd name="T2" fmla="*/ 212 w 257"/>
                  <a:gd name="T3" fmla="*/ 7 h 229"/>
                  <a:gd name="T4" fmla="*/ 168 w 257"/>
                  <a:gd name="T5" fmla="*/ 28 h 229"/>
                  <a:gd name="T6" fmla="*/ 128 w 257"/>
                  <a:gd name="T7" fmla="*/ 59 h 229"/>
                  <a:gd name="T8" fmla="*/ 77 w 257"/>
                  <a:gd name="T9" fmla="*/ 124 h 229"/>
                  <a:gd name="T10" fmla="*/ 19 w 257"/>
                  <a:gd name="T11" fmla="*/ 83 h 229"/>
                  <a:gd name="T12" fmla="*/ 4 w 257"/>
                  <a:gd name="T13" fmla="*/ 92 h 229"/>
                  <a:gd name="T14" fmla="*/ 18 w 257"/>
                  <a:gd name="T15" fmla="*/ 114 h 229"/>
                  <a:gd name="T16" fmla="*/ 73 w 257"/>
                  <a:gd name="T17" fmla="*/ 154 h 229"/>
                  <a:gd name="T18" fmla="*/ 94 w 257"/>
                  <a:gd name="T19" fmla="*/ 149 h 229"/>
                  <a:gd name="T20" fmla="*/ 139 w 257"/>
                  <a:gd name="T21" fmla="*/ 89 h 229"/>
                  <a:gd name="T22" fmla="*/ 139 w 257"/>
                  <a:gd name="T23" fmla="*/ 175 h 229"/>
                  <a:gd name="T24" fmla="*/ 137 w 257"/>
                  <a:gd name="T25" fmla="*/ 220 h 229"/>
                  <a:gd name="T26" fmla="*/ 228 w 257"/>
                  <a:gd name="T27" fmla="*/ 206 h 229"/>
                  <a:gd name="T28" fmla="*/ 252 w 257"/>
                  <a:gd name="T29" fmla="*/ 172 h 229"/>
                  <a:gd name="T30" fmla="*/ 235 w 257"/>
                  <a:gd name="T31" fmla="*/ 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7" h="229">
                    <a:moveTo>
                      <a:pt x="235" y="2"/>
                    </a:moveTo>
                    <a:cubicBezTo>
                      <a:pt x="229" y="0"/>
                      <a:pt x="220" y="4"/>
                      <a:pt x="212" y="7"/>
                    </a:cubicBezTo>
                    <a:cubicBezTo>
                      <a:pt x="199" y="11"/>
                      <a:pt x="197" y="9"/>
                      <a:pt x="168" y="28"/>
                    </a:cubicBezTo>
                    <a:cubicBezTo>
                      <a:pt x="142" y="44"/>
                      <a:pt x="139" y="46"/>
                      <a:pt x="128" y="59"/>
                    </a:cubicBezTo>
                    <a:cubicBezTo>
                      <a:pt x="117" y="71"/>
                      <a:pt x="77" y="124"/>
                      <a:pt x="77" y="124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9" y="83"/>
                      <a:pt x="7" y="81"/>
                      <a:pt x="4" y="92"/>
                    </a:cubicBezTo>
                    <a:cubicBezTo>
                      <a:pt x="0" y="103"/>
                      <a:pt x="12" y="108"/>
                      <a:pt x="18" y="114"/>
                    </a:cubicBezTo>
                    <a:cubicBezTo>
                      <a:pt x="23" y="120"/>
                      <a:pt x="73" y="154"/>
                      <a:pt x="73" y="154"/>
                    </a:cubicBezTo>
                    <a:cubicBezTo>
                      <a:pt x="73" y="154"/>
                      <a:pt x="80" y="161"/>
                      <a:pt x="94" y="149"/>
                    </a:cubicBezTo>
                    <a:cubicBezTo>
                      <a:pt x="107" y="136"/>
                      <a:pt x="139" y="89"/>
                      <a:pt x="139" y="89"/>
                    </a:cubicBezTo>
                    <a:cubicBezTo>
                      <a:pt x="139" y="89"/>
                      <a:pt x="143" y="154"/>
                      <a:pt x="139" y="175"/>
                    </a:cubicBezTo>
                    <a:cubicBezTo>
                      <a:pt x="136" y="196"/>
                      <a:pt x="130" y="211"/>
                      <a:pt x="137" y="220"/>
                    </a:cubicBezTo>
                    <a:cubicBezTo>
                      <a:pt x="145" y="229"/>
                      <a:pt x="200" y="229"/>
                      <a:pt x="228" y="206"/>
                    </a:cubicBezTo>
                    <a:cubicBezTo>
                      <a:pt x="256" y="182"/>
                      <a:pt x="252" y="172"/>
                      <a:pt x="252" y="172"/>
                    </a:cubicBezTo>
                    <a:cubicBezTo>
                      <a:pt x="252" y="172"/>
                      <a:pt x="257" y="6"/>
                      <a:pt x="235" y="2"/>
                    </a:cubicBezTo>
                    <a:close/>
                  </a:path>
                </a:pathLst>
              </a:custGeom>
              <a:solidFill>
                <a:srgbClr val="545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5"/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8596313" y="2954337"/>
                <a:ext cx="285750" cy="209550"/>
              </a:xfrm>
              <a:custGeom>
                <a:avLst/>
                <a:gdLst>
                  <a:gd name="T0" fmla="*/ 128 w 150"/>
                  <a:gd name="T1" fmla="*/ 8 h 110"/>
                  <a:gd name="T2" fmla="*/ 77 w 150"/>
                  <a:gd name="T3" fmla="*/ 73 h 110"/>
                  <a:gd name="T4" fmla="*/ 19 w 150"/>
                  <a:gd name="T5" fmla="*/ 32 h 110"/>
                  <a:gd name="T6" fmla="*/ 4 w 150"/>
                  <a:gd name="T7" fmla="*/ 41 h 110"/>
                  <a:gd name="T8" fmla="*/ 18 w 150"/>
                  <a:gd name="T9" fmla="*/ 63 h 110"/>
                  <a:gd name="T10" fmla="*/ 73 w 150"/>
                  <a:gd name="T11" fmla="*/ 103 h 110"/>
                  <a:gd name="T12" fmla="*/ 94 w 150"/>
                  <a:gd name="T13" fmla="*/ 98 h 110"/>
                  <a:gd name="T14" fmla="*/ 139 w 150"/>
                  <a:gd name="T15" fmla="*/ 38 h 110"/>
                  <a:gd name="T16" fmla="*/ 139 w 150"/>
                  <a:gd name="T17" fmla="*/ 39 h 110"/>
                  <a:gd name="T18" fmla="*/ 147 w 150"/>
                  <a:gd name="T19" fmla="*/ 8 h 110"/>
                  <a:gd name="T20" fmla="*/ 137 w 150"/>
                  <a:gd name="T21" fmla="*/ 0 h 110"/>
                  <a:gd name="T22" fmla="*/ 128 w 150"/>
                  <a:gd name="T23" fmla="*/ 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0" h="110">
                    <a:moveTo>
                      <a:pt x="128" y="8"/>
                    </a:moveTo>
                    <a:cubicBezTo>
                      <a:pt x="117" y="20"/>
                      <a:pt x="77" y="73"/>
                      <a:pt x="77" y="73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7" y="30"/>
                      <a:pt x="4" y="41"/>
                    </a:cubicBezTo>
                    <a:cubicBezTo>
                      <a:pt x="0" y="52"/>
                      <a:pt x="12" y="57"/>
                      <a:pt x="18" y="63"/>
                    </a:cubicBezTo>
                    <a:cubicBezTo>
                      <a:pt x="23" y="69"/>
                      <a:pt x="73" y="103"/>
                      <a:pt x="73" y="103"/>
                    </a:cubicBezTo>
                    <a:cubicBezTo>
                      <a:pt x="73" y="103"/>
                      <a:pt x="80" y="110"/>
                      <a:pt x="94" y="98"/>
                    </a:cubicBezTo>
                    <a:cubicBezTo>
                      <a:pt x="107" y="85"/>
                      <a:pt x="139" y="38"/>
                      <a:pt x="139" y="38"/>
                    </a:cubicBezTo>
                    <a:cubicBezTo>
                      <a:pt x="139" y="39"/>
                      <a:pt x="139" y="39"/>
                      <a:pt x="139" y="39"/>
                    </a:cubicBezTo>
                    <a:cubicBezTo>
                      <a:pt x="145" y="28"/>
                      <a:pt x="150" y="15"/>
                      <a:pt x="147" y="8"/>
                    </a:cubicBezTo>
                    <a:cubicBezTo>
                      <a:pt x="145" y="3"/>
                      <a:pt x="141" y="1"/>
                      <a:pt x="137" y="0"/>
                    </a:cubicBezTo>
                    <a:cubicBezTo>
                      <a:pt x="134" y="2"/>
                      <a:pt x="132" y="4"/>
                      <a:pt x="128" y="8"/>
                    </a:cubicBezTo>
                    <a:close/>
                  </a:path>
                </a:pathLst>
              </a:custGeom>
              <a:solidFill>
                <a:srgbClr val="5E63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66"/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7499350" y="3389312"/>
                <a:ext cx="2147888" cy="1243013"/>
              </a:xfrm>
              <a:custGeom>
                <a:avLst/>
                <a:gdLst>
                  <a:gd name="T0" fmla="*/ 0 w 1353"/>
                  <a:gd name="T1" fmla="*/ 323 h 783"/>
                  <a:gd name="T2" fmla="*/ 556 w 1353"/>
                  <a:gd name="T3" fmla="*/ 0 h 783"/>
                  <a:gd name="T4" fmla="*/ 1353 w 1353"/>
                  <a:gd name="T5" fmla="*/ 461 h 783"/>
                  <a:gd name="T6" fmla="*/ 798 w 1353"/>
                  <a:gd name="T7" fmla="*/ 783 h 783"/>
                  <a:gd name="T8" fmla="*/ 0 w 1353"/>
                  <a:gd name="T9" fmla="*/ 323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3" h="783">
                    <a:moveTo>
                      <a:pt x="0" y="323"/>
                    </a:moveTo>
                    <a:lnTo>
                      <a:pt x="556" y="0"/>
                    </a:lnTo>
                    <a:lnTo>
                      <a:pt x="1353" y="461"/>
                    </a:lnTo>
                    <a:lnTo>
                      <a:pt x="798" y="783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A7C5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67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7499350" y="3389312"/>
                <a:ext cx="2147888" cy="1243013"/>
              </a:xfrm>
              <a:custGeom>
                <a:avLst/>
                <a:gdLst>
                  <a:gd name="T0" fmla="*/ 0 w 1353"/>
                  <a:gd name="T1" fmla="*/ 323 h 783"/>
                  <a:gd name="T2" fmla="*/ 556 w 1353"/>
                  <a:gd name="T3" fmla="*/ 0 h 783"/>
                  <a:gd name="T4" fmla="*/ 1353 w 1353"/>
                  <a:gd name="T5" fmla="*/ 461 h 783"/>
                  <a:gd name="T6" fmla="*/ 798 w 1353"/>
                  <a:gd name="T7" fmla="*/ 783 h 783"/>
                  <a:gd name="T8" fmla="*/ 0 w 1353"/>
                  <a:gd name="T9" fmla="*/ 323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3" h="783">
                    <a:moveTo>
                      <a:pt x="0" y="323"/>
                    </a:moveTo>
                    <a:lnTo>
                      <a:pt x="556" y="0"/>
                    </a:lnTo>
                    <a:lnTo>
                      <a:pt x="1353" y="461"/>
                    </a:lnTo>
                    <a:lnTo>
                      <a:pt x="798" y="783"/>
                    </a:lnTo>
                    <a:lnTo>
                      <a:pt x="0" y="3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68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7537450" y="3654425"/>
                <a:ext cx="96838" cy="274638"/>
              </a:xfrm>
              <a:custGeom>
                <a:avLst/>
                <a:gdLst>
                  <a:gd name="T0" fmla="*/ 0 w 51"/>
                  <a:gd name="T1" fmla="*/ 0 h 144"/>
                  <a:gd name="T2" fmla="*/ 11 w 51"/>
                  <a:gd name="T3" fmla="*/ 131 h 144"/>
                  <a:gd name="T4" fmla="*/ 39 w 51"/>
                  <a:gd name="T5" fmla="*/ 131 h 144"/>
                  <a:gd name="T6" fmla="*/ 51 w 51"/>
                  <a:gd name="T7" fmla="*/ 8 h 144"/>
                  <a:gd name="T8" fmla="*/ 0 w 51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44">
                    <a:moveTo>
                      <a:pt x="0" y="0"/>
                    </a:move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1"/>
                      <a:pt x="26" y="144"/>
                      <a:pt x="39" y="131"/>
                    </a:cubicBezTo>
                    <a:cubicBezTo>
                      <a:pt x="51" y="8"/>
                      <a:pt x="51" y="8"/>
                      <a:pt x="51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9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69"/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8723313" y="4313237"/>
                <a:ext cx="96838" cy="273050"/>
              </a:xfrm>
              <a:custGeom>
                <a:avLst/>
                <a:gdLst>
                  <a:gd name="T0" fmla="*/ 0 w 51"/>
                  <a:gd name="T1" fmla="*/ 0 h 144"/>
                  <a:gd name="T2" fmla="*/ 11 w 51"/>
                  <a:gd name="T3" fmla="*/ 131 h 144"/>
                  <a:gd name="T4" fmla="*/ 39 w 51"/>
                  <a:gd name="T5" fmla="*/ 131 h 144"/>
                  <a:gd name="T6" fmla="*/ 51 w 51"/>
                  <a:gd name="T7" fmla="*/ 8 h 144"/>
                  <a:gd name="T8" fmla="*/ 0 w 51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44">
                    <a:moveTo>
                      <a:pt x="0" y="0"/>
                    </a:move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1"/>
                      <a:pt x="26" y="144"/>
                      <a:pt x="39" y="131"/>
                    </a:cubicBezTo>
                    <a:cubicBezTo>
                      <a:pt x="51" y="8"/>
                      <a:pt x="51" y="8"/>
                      <a:pt x="51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9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70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9507538" y="3878262"/>
                <a:ext cx="95250" cy="274638"/>
              </a:xfrm>
              <a:custGeom>
                <a:avLst/>
                <a:gdLst>
                  <a:gd name="T0" fmla="*/ 0 w 50"/>
                  <a:gd name="T1" fmla="*/ 0 h 144"/>
                  <a:gd name="T2" fmla="*/ 11 w 50"/>
                  <a:gd name="T3" fmla="*/ 131 h 144"/>
                  <a:gd name="T4" fmla="*/ 38 w 50"/>
                  <a:gd name="T5" fmla="*/ 131 h 144"/>
                  <a:gd name="T6" fmla="*/ 50 w 50"/>
                  <a:gd name="T7" fmla="*/ 8 h 144"/>
                  <a:gd name="T8" fmla="*/ 0 w 50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44">
                    <a:moveTo>
                      <a:pt x="0" y="0"/>
                    </a:move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1"/>
                      <a:pt x="26" y="144"/>
                      <a:pt x="38" y="131"/>
                    </a:cubicBezTo>
                    <a:cubicBezTo>
                      <a:pt x="50" y="8"/>
                      <a:pt x="50" y="8"/>
                      <a:pt x="5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9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71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7502525" y="3627437"/>
                <a:ext cx="1268413" cy="777875"/>
              </a:xfrm>
              <a:custGeom>
                <a:avLst/>
                <a:gdLst>
                  <a:gd name="T0" fmla="*/ 799 w 799"/>
                  <a:gd name="T1" fmla="*/ 460 h 490"/>
                  <a:gd name="T2" fmla="*/ 799 w 799"/>
                  <a:gd name="T3" fmla="*/ 490 h 490"/>
                  <a:gd name="T4" fmla="*/ 0 w 799"/>
                  <a:gd name="T5" fmla="*/ 30 h 490"/>
                  <a:gd name="T6" fmla="*/ 0 w 799"/>
                  <a:gd name="T7" fmla="*/ 0 h 490"/>
                  <a:gd name="T8" fmla="*/ 799 w 799"/>
                  <a:gd name="T9" fmla="*/ 46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9" h="490">
                    <a:moveTo>
                      <a:pt x="799" y="460"/>
                    </a:moveTo>
                    <a:lnTo>
                      <a:pt x="799" y="490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799" y="460"/>
                    </a:lnTo>
                    <a:close/>
                  </a:path>
                </a:pathLst>
              </a:custGeom>
              <a:solidFill>
                <a:srgbClr val="A7C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72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8770938" y="3846512"/>
                <a:ext cx="881063" cy="558800"/>
              </a:xfrm>
              <a:custGeom>
                <a:avLst/>
                <a:gdLst>
                  <a:gd name="T0" fmla="*/ 0 w 555"/>
                  <a:gd name="T1" fmla="*/ 322 h 352"/>
                  <a:gd name="T2" fmla="*/ 555 w 555"/>
                  <a:gd name="T3" fmla="*/ 0 h 352"/>
                  <a:gd name="T4" fmla="*/ 555 w 555"/>
                  <a:gd name="T5" fmla="*/ 30 h 352"/>
                  <a:gd name="T6" fmla="*/ 0 w 555"/>
                  <a:gd name="T7" fmla="*/ 352 h 352"/>
                  <a:gd name="T8" fmla="*/ 0 w 555"/>
                  <a:gd name="T9" fmla="*/ 32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5" h="352">
                    <a:moveTo>
                      <a:pt x="0" y="322"/>
                    </a:moveTo>
                    <a:lnTo>
                      <a:pt x="555" y="0"/>
                    </a:lnTo>
                    <a:lnTo>
                      <a:pt x="555" y="30"/>
                    </a:lnTo>
                    <a:lnTo>
                      <a:pt x="0" y="352"/>
                    </a:lnTo>
                    <a:lnTo>
                      <a:pt x="0" y="322"/>
                    </a:lnTo>
                    <a:close/>
                  </a:path>
                </a:pathLst>
              </a:custGeom>
              <a:solidFill>
                <a:srgbClr val="94B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73"/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7502525" y="3116262"/>
                <a:ext cx="2149475" cy="1241425"/>
              </a:xfrm>
              <a:custGeom>
                <a:avLst/>
                <a:gdLst>
                  <a:gd name="T0" fmla="*/ 0 w 1354"/>
                  <a:gd name="T1" fmla="*/ 322 h 782"/>
                  <a:gd name="T2" fmla="*/ 556 w 1354"/>
                  <a:gd name="T3" fmla="*/ 0 h 782"/>
                  <a:gd name="T4" fmla="*/ 1354 w 1354"/>
                  <a:gd name="T5" fmla="*/ 460 h 782"/>
                  <a:gd name="T6" fmla="*/ 799 w 1354"/>
                  <a:gd name="T7" fmla="*/ 782 h 782"/>
                  <a:gd name="T8" fmla="*/ 0 w 1354"/>
                  <a:gd name="T9" fmla="*/ 322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4" h="782">
                    <a:moveTo>
                      <a:pt x="0" y="322"/>
                    </a:moveTo>
                    <a:lnTo>
                      <a:pt x="556" y="0"/>
                    </a:lnTo>
                    <a:lnTo>
                      <a:pt x="1354" y="460"/>
                    </a:lnTo>
                    <a:lnTo>
                      <a:pt x="799" y="782"/>
                    </a:lnTo>
                    <a:lnTo>
                      <a:pt x="0" y="322"/>
                    </a:lnTo>
                    <a:close/>
                  </a:path>
                </a:pathLst>
              </a:custGeom>
              <a:solidFill>
                <a:srgbClr val="E6F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74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7502525" y="3116262"/>
                <a:ext cx="2149475" cy="1241425"/>
              </a:xfrm>
              <a:custGeom>
                <a:avLst/>
                <a:gdLst>
                  <a:gd name="T0" fmla="*/ 0 w 1354"/>
                  <a:gd name="T1" fmla="*/ 322 h 782"/>
                  <a:gd name="T2" fmla="*/ 556 w 1354"/>
                  <a:gd name="T3" fmla="*/ 0 h 782"/>
                  <a:gd name="T4" fmla="*/ 1354 w 1354"/>
                  <a:gd name="T5" fmla="*/ 460 h 782"/>
                  <a:gd name="T6" fmla="*/ 799 w 1354"/>
                  <a:gd name="T7" fmla="*/ 782 h 782"/>
                  <a:gd name="T8" fmla="*/ 0 w 1354"/>
                  <a:gd name="T9" fmla="*/ 322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4" h="782">
                    <a:moveTo>
                      <a:pt x="0" y="322"/>
                    </a:moveTo>
                    <a:lnTo>
                      <a:pt x="556" y="0"/>
                    </a:lnTo>
                    <a:lnTo>
                      <a:pt x="1354" y="460"/>
                    </a:lnTo>
                    <a:lnTo>
                      <a:pt x="799" y="782"/>
                    </a:lnTo>
                    <a:lnTo>
                      <a:pt x="0" y="3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77" name="Picture 75"/>
              <p:cNvPicPr>
                <a:picLocks noChangeAspect="1" noChangeArrowheads="1"/>
              </p:cNvPicPr>
              <p:nvPr>
                <p:custDataLst>
                  <p:tags r:id="rId72"/>
                </p:custDataLst>
              </p:nvPr>
            </p:nvPicPr>
            <p:blipFill>
              <a:blip r:embed="rId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0025" y="3175000"/>
                <a:ext cx="947738" cy="639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Freeform 76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8609013" y="3830637"/>
                <a:ext cx="168275" cy="160338"/>
              </a:xfrm>
              <a:custGeom>
                <a:avLst/>
                <a:gdLst>
                  <a:gd name="T0" fmla="*/ 106 w 106"/>
                  <a:gd name="T1" fmla="*/ 62 h 101"/>
                  <a:gd name="T2" fmla="*/ 106 w 106"/>
                  <a:gd name="T3" fmla="*/ 101 h 101"/>
                  <a:gd name="T4" fmla="*/ 0 w 106"/>
                  <a:gd name="T5" fmla="*/ 40 h 101"/>
                  <a:gd name="T6" fmla="*/ 0 w 106"/>
                  <a:gd name="T7" fmla="*/ 0 h 101"/>
                  <a:gd name="T8" fmla="*/ 106 w 106"/>
                  <a:gd name="T9" fmla="*/ 6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1">
                    <a:moveTo>
                      <a:pt x="106" y="62"/>
                    </a:moveTo>
                    <a:lnTo>
                      <a:pt x="106" y="101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106" y="62"/>
                    </a:lnTo>
                    <a:close/>
                  </a:path>
                </a:pathLst>
              </a:custGeom>
              <a:solidFill>
                <a:srgbClr val="FF8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77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8777288" y="3806825"/>
                <a:ext cx="209550" cy="184150"/>
              </a:xfrm>
              <a:custGeom>
                <a:avLst/>
                <a:gdLst>
                  <a:gd name="T0" fmla="*/ 0 w 132"/>
                  <a:gd name="T1" fmla="*/ 77 h 116"/>
                  <a:gd name="T2" fmla="*/ 132 w 132"/>
                  <a:gd name="T3" fmla="*/ 0 h 116"/>
                  <a:gd name="T4" fmla="*/ 132 w 132"/>
                  <a:gd name="T5" fmla="*/ 39 h 116"/>
                  <a:gd name="T6" fmla="*/ 0 w 132"/>
                  <a:gd name="T7" fmla="*/ 116 h 116"/>
                  <a:gd name="T8" fmla="*/ 0 w 132"/>
                  <a:gd name="T9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16">
                    <a:moveTo>
                      <a:pt x="0" y="77"/>
                    </a:moveTo>
                    <a:lnTo>
                      <a:pt x="132" y="0"/>
                    </a:lnTo>
                    <a:lnTo>
                      <a:pt x="132" y="39"/>
                    </a:lnTo>
                    <a:lnTo>
                      <a:pt x="0" y="116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76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78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8609013" y="3709987"/>
                <a:ext cx="377825" cy="219075"/>
              </a:xfrm>
              <a:custGeom>
                <a:avLst/>
                <a:gdLst>
                  <a:gd name="T0" fmla="*/ 0 w 238"/>
                  <a:gd name="T1" fmla="*/ 76 h 138"/>
                  <a:gd name="T2" fmla="*/ 132 w 238"/>
                  <a:gd name="T3" fmla="*/ 0 h 138"/>
                  <a:gd name="T4" fmla="*/ 238 w 238"/>
                  <a:gd name="T5" fmla="*/ 61 h 138"/>
                  <a:gd name="T6" fmla="*/ 106 w 238"/>
                  <a:gd name="T7" fmla="*/ 138 h 138"/>
                  <a:gd name="T8" fmla="*/ 0 w 238"/>
                  <a:gd name="T9" fmla="*/ 7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138">
                    <a:moveTo>
                      <a:pt x="0" y="76"/>
                    </a:moveTo>
                    <a:lnTo>
                      <a:pt x="132" y="0"/>
                    </a:lnTo>
                    <a:lnTo>
                      <a:pt x="238" y="61"/>
                    </a:lnTo>
                    <a:lnTo>
                      <a:pt x="106" y="138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CA7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79"/>
              <p:cNvSpPr>
                <a:spLocks noEditPoint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9201150" y="3857625"/>
                <a:ext cx="176213" cy="101600"/>
              </a:xfrm>
              <a:custGeom>
                <a:avLst/>
                <a:gdLst>
                  <a:gd name="T0" fmla="*/ 93 w 93"/>
                  <a:gd name="T1" fmla="*/ 29 h 53"/>
                  <a:gd name="T2" fmla="*/ 77 w 93"/>
                  <a:gd name="T3" fmla="*/ 45 h 53"/>
                  <a:gd name="T4" fmla="*/ 48 w 93"/>
                  <a:gd name="T5" fmla="*/ 52 h 53"/>
                  <a:gd name="T6" fmla="*/ 16 w 93"/>
                  <a:gd name="T7" fmla="*/ 43 h 53"/>
                  <a:gd name="T8" fmla="*/ 1 w 93"/>
                  <a:gd name="T9" fmla="*/ 24 h 53"/>
                  <a:gd name="T10" fmla="*/ 12 w 93"/>
                  <a:gd name="T11" fmla="*/ 7 h 53"/>
                  <a:gd name="T12" fmla="*/ 39 w 93"/>
                  <a:gd name="T13" fmla="*/ 1 h 53"/>
                  <a:gd name="T14" fmla="*/ 68 w 93"/>
                  <a:gd name="T15" fmla="*/ 9 h 53"/>
                  <a:gd name="T16" fmla="*/ 74 w 93"/>
                  <a:gd name="T17" fmla="*/ 13 h 53"/>
                  <a:gd name="T18" fmla="*/ 30 w 93"/>
                  <a:gd name="T19" fmla="*/ 38 h 53"/>
                  <a:gd name="T20" fmla="*/ 51 w 93"/>
                  <a:gd name="T21" fmla="*/ 44 h 53"/>
                  <a:gd name="T22" fmla="*/ 71 w 93"/>
                  <a:gd name="T23" fmla="*/ 38 h 53"/>
                  <a:gd name="T24" fmla="*/ 83 w 93"/>
                  <a:gd name="T25" fmla="*/ 23 h 53"/>
                  <a:gd name="T26" fmla="*/ 93 w 93"/>
                  <a:gd name="T27" fmla="*/ 29 h 53"/>
                  <a:gd name="T28" fmla="*/ 21 w 93"/>
                  <a:gd name="T29" fmla="*/ 33 h 53"/>
                  <a:gd name="T30" fmla="*/ 54 w 93"/>
                  <a:gd name="T31" fmla="*/ 14 h 53"/>
                  <a:gd name="T32" fmla="*/ 37 w 93"/>
                  <a:gd name="T33" fmla="*/ 9 h 53"/>
                  <a:gd name="T34" fmla="*/ 21 w 93"/>
                  <a:gd name="T35" fmla="*/ 12 h 53"/>
                  <a:gd name="T36" fmla="*/ 14 w 93"/>
                  <a:gd name="T37" fmla="*/ 22 h 53"/>
                  <a:gd name="T38" fmla="*/ 21 w 93"/>
                  <a:gd name="T39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3" h="53">
                    <a:moveTo>
                      <a:pt x="93" y="29"/>
                    </a:moveTo>
                    <a:cubicBezTo>
                      <a:pt x="92" y="35"/>
                      <a:pt x="86" y="40"/>
                      <a:pt x="77" y="45"/>
                    </a:cubicBezTo>
                    <a:cubicBezTo>
                      <a:pt x="68" y="50"/>
                      <a:pt x="58" y="53"/>
                      <a:pt x="48" y="52"/>
                    </a:cubicBezTo>
                    <a:cubicBezTo>
                      <a:pt x="37" y="52"/>
                      <a:pt x="26" y="49"/>
                      <a:pt x="16" y="43"/>
                    </a:cubicBezTo>
                    <a:cubicBezTo>
                      <a:pt x="7" y="37"/>
                      <a:pt x="2" y="31"/>
                      <a:pt x="1" y="24"/>
                    </a:cubicBezTo>
                    <a:cubicBezTo>
                      <a:pt x="0" y="18"/>
                      <a:pt x="4" y="12"/>
                      <a:pt x="12" y="7"/>
                    </a:cubicBezTo>
                    <a:cubicBezTo>
                      <a:pt x="20" y="2"/>
                      <a:pt x="29" y="0"/>
                      <a:pt x="39" y="1"/>
                    </a:cubicBezTo>
                    <a:cubicBezTo>
                      <a:pt x="49" y="1"/>
                      <a:pt x="59" y="4"/>
                      <a:pt x="68" y="9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7" y="42"/>
                      <a:pt x="44" y="44"/>
                      <a:pt x="51" y="44"/>
                    </a:cubicBezTo>
                    <a:cubicBezTo>
                      <a:pt x="58" y="44"/>
                      <a:pt x="65" y="42"/>
                      <a:pt x="71" y="38"/>
                    </a:cubicBezTo>
                    <a:cubicBezTo>
                      <a:pt x="78" y="34"/>
                      <a:pt x="82" y="29"/>
                      <a:pt x="83" y="23"/>
                    </a:cubicBezTo>
                    <a:lnTo>
                      <a:pt x="93" y="29"/>
                    </a:lnTo>
                    <a:close/>
                    <a:moveTo>
                      <a:pt x="21" y="33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48" y="11"/>
                      <a:pt x="42" y="9"/>
                      <a:pt x="37" y="9"/>
                    </a:cubicBezTo>
                    <a:cubicBezTo>
                      <a:pt x="31" y="8"/>
                      <a:pt x="26" y="10"/>
                      <a:pt x="21" y="12"/>
                    </a:cubicBezTo>
                    <a:cubicBezTo>
                      <a:pt x="16" y="15"/>
                      <a:pt x="14" y="18"/>
                      <a:pt x="14" y="22"/>
                    </a:cubicBezTo>
                    <a:cubicBezTo>
                      <a:pt x="14" y="26"/>
                      <a:pt x="17" y="29"/>
                      <a:pt x="21" y="33"/>
                    </a:cubicBezTo>
                  </a:path>
                </a:pathLst>
              </a:custGeom>
              <a:solidFill>
                <a:srgbClr val="A7C5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80"/>
              <p:cNvSpPr>
                <a:spLocks noEditPoint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9059863" y="3887787"/>
                <a:ext cx="201613" cy="152400"/>
              </a:xfrm>
              <a:custGeom>
                <a:avLst/>
                <a:gdLst>
                  <a:gd name="T0" fmla="*/ 84 w 106"/>
                  <a:gd name="T1" fmla="*/ 54 h 80"/>
                  <a:gd name="T2" fmla="*/ 75 w 106"/>
                  <a:gd name="T3" fmla="*/ 74 h 80"/>
                  <a:gd name="T4" fmla="*/ 48 w 106"/>
                  <a:gd name="T5" fmla="*/ 80 h 80"/>
                  <a:gd name="T6" fmla="*/ 18 w 106"/>
                  <a:gd name="T7" fmla="*/ 70 h 80"/>
                  <a:gd name="T8" fmla="*/ 1 w 106"/>
                  <a:gd name="T9" fmla="*/ 51 h 80"/>
                  <a:gd name="T10" fmla="*/ 12 w 106"/>
                  <a:gd name="T11" fmla="*/ 34 h 80"/>
                  <a:gd name="T12" fmla="*/ 40 w 106"/>
                  <a:gd name="T13" fmla="*/ 29 h 80"/>
                  <a:gd name="T14" fmla="*/ 2 w 106"/>
                  <a:gd name="T15" fmla="*/ 7 h 80"/>
                  <a:gd name="T16" fmla="*/ 13 w 106"/>
                  <a:gd name="T17" fmla="*/ 0 h 80"/>
                  <a:gd name="T18" fmla="*/ 106 w 106"/>
                  <a:gd name="T19" fmla="*/ 54 h 80"/>
                  <a:gd name="T20" fmla="*/ 95 w 106"/>
                  <a:gd name="T21" fmla="*/ 60 h 80"/>
                  <a:gd name="T22" fmla="*/ 84 w 106"/>
                  <a:gd name="T23" fmla="*/ 54 h 80"/>
                  <a:gd name="T24" fmla="*/ 50 w 106"/>
                  <a:gd name="T25" fmla="*/ 70 h 80"/>
                  <a:gd name="T26" fmla="*/ 69 w 106"/>
                  <a:gd name="T27" fmla="*/ 66 h 80"/>
                  <a:gd name="T28" fmla="*/ 76 w 106"/>
                  <a:gd name="T29" fmla="*/ 55 h 80"/>
                  <a:gd name="T30" fmla="*/ 66 w 106"/>
                  <a:gd name="T31" fmla="*/ 44 h 80"/>
                  <a:gd name="T32" fmla="*/ 58 w 106"/>
                  <a:gd name="T33" fmla="*/ 39 h 80"/>
                  <a:gd name="T34" fmla="*/ 40 w 106"/>
                  <a:gd name="T35" fmla="*/ 34 h 80"/>
                  <a:gd name="T36" fmla="*/ 23 w 106"/>
                  <a:gd name="T37" fmla="*/ 38 h 80"/>
                  <a:gd name="T38" fmla="*/ 16 w 106"/>
                  <a:gd name="T39" fmla="*/ 50 h 80"/>
                  <a:gd name="T40" fmla="*/ 29 w 106"/>
                  <a:gd name="T41" fmla="*/ 64 h 80"/>
                  <a:gd name="T42" fmla="*/ 50 w 106"/>
                  <a:gd name="T43" fmla="*/ 7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6" h="80">
                    <a:moveTo>
                      <a:pt x="84" y="54"/>
                    </a:moveTo>
                    <a:cubicBezTo>
                      <a:pt x="87" y="62"/>
                      <a:pt x="84" y="68"/>
                      <a:pt x="75" y="74"/>
                    </a:cubicBezTo>
                    <a:cubicBezTo>
                      <a:pt x="67" y="78"/>
                      <a:pt x="58" y="80"/>
                      <a:pt x="48" y="80"/>
                    </a:cubicBezTo>
                    <a:cubicBezTo>
                      <a:pt x="37" y="79"/>
                      <a:pt x="27" y="76"/>
                      <a:pt x="18" y="70"/>
                    </a:cubicBezTo>
                    <a:cubicBezTo>
                      <a:pt x="8" y="64"/>
                      <a:pt x="2" y="58"/>
                      <a:pt x="1" y="51"/>
                    </a:cubicBezTo>
                    <a:cubicBezTo>
                      <a:pt x="0" y="45"/>
                      <a:pt x="4" y="39"/>
                      <a:pt x="12" y="34"/>
                    </a:cubicBezTo>
                    <a:cubicBezTo>
                      <a:pt x="21" y="29"/>
                      <a:pt x="30" y="28"/>
                      <a:pt x="40" y="2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95" y="60"/>
                      <a:pt x="95" y="60"/>
                      <a:pt x="95" y="60"/>
                    </a:cubicBezTo>
                    <a:lnTo>
                      <a:pt x="84" y="54"/>
                    </a:lnTo>
                    <a:close/>
                    <a:moveTo>
                      <a:pt x="50" y="70"/>
                    </a:moveTo>
                    <a:cubicBezTo>
                      <a:pt x="57" y="71"/>
                      <a:pt x="64" y="69"/>
                      <a:pt x="69" y="66"/>
                    </a:cubicBezTo>
                    <a:cubicBezTo>
                      <a:pt x="74" y="63"/>
                      <a:pt x="77" y="60"/>
                      <a:pt x="76" y="55"/>
                    </a:cubicBezTo>
                    <a:cubicBezTo>
                      <a:pt x="75" y="51"/>
                      <a:pt x="72" y="47"/>
                      <a:pt x="66" y="44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3" y="36"/>
                      <a:pt x="47" y="34"/>
                      <a:pt x="40" y="34"/>
                    </a:cubicBezTo>
                    <a:cubicBezTo>
                      <a:pt x="33" y="34"/>
                      <a:pt x="28" y="36"/>
                      <a:pt x="23" y="38"/>
                    </a:cubicBezTo>
                    <a:cubicBezTo>
                      <a:pt x="17" y="42"/>
                      <a:pt x="15" y="46"/>
                      <a:pt x="16" y="50"/>
                    </a:cubicBezTo>
                    <a:cubicBezTo>
                      <a:pt x="17" y="55"/>
                      <a:pt x="21" y="59"/>
                      <a:pt x="29" y="64"/>
                    </a:cubicBezTo>
                    <a:cubicBezTo>
                      <a:pt x="36" y="68"/>
                      <a:pt x="43" y="70"/>
                      <a:pt x="50" y="70"/>
                    </a:cubicBezTo>
                  </a:path>
                </a:pathLst>
              </a:custGeom>
              <a:solidFill>
                <a:srgbClr val="A7C5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81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8982075" y="4003675"/>
                <a:ext cx="138113" cy="80963"/>
              </a:xfrm>
              <a:custGeom>
                <a:avLst/>
                <a:gdLst>
                  <a:gd name="T0" fmla="*/ 13 w 87"/>
                  <a:gd name="T1" fmla="*/ 0 h 51"/>
                  <a:gd name="T2" fmla="*/ 87 w 87"/>
                  <a:gd name="T3" fmla="*/ 44 h 51"/>
                  <a:gd name="T4" fmla="*/ 74 w 87"/>
                  <a:gd name="T5" fmla="*/ 51 h 51"/>
                  <a:gd name="T6" fmla="*/ 0 w 87"/>
                  <a:gd name="T7" fmla="*/ 8 h 51"/>
                  <a:gd name="T8" fmla="*/ 13 w 87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51">
                    <a:moveTo>
                      <a:pt x="13" y="0"/>
                    </a:moveTo>
                    <a:lnTo>
                      <a:pt x="87" y="44"/>
                    </a:lnTo>
                    <a:lnTo>
                      <a:pt x="74" y="51"/>
                    </a:lnTo>
                    <a:lnTo>
                      <a:pt x="0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7C5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82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8929688" y="3973512"/>
                <a:ext cx="38100" cy="23813"/>
              </a:xfrm>
              <a:custGeom>
                <a:avLst/>
                <a:gdLst>
                  <a:gd name="T0" fmla="*/ 17 w 20"/>
                  <a:gd name="T1" fmla="*/ 2 h 12"/>
                  <a:gd name="T2" fmla="*/ 20 w 20"/>
                  <a:gd name="T3" fmla="*/ 6 h 12"/>
                  <a:gd name="T4" fmla="*/ 17 w 20"/>
                  <a:gd name="T5" fmla="*/ 10 h 12"/>
                  <a:gd name="T6" fmla="*/ 10 w 20"/>
                  <a:gd name="T7" fmla="*/ 12 h 12"/>
                  <a:gd name="T8" fmla="*/ 3 w 20"/>
                  <a:gd name="T9" fmla="*/ 10 h 12"/>
                  <a:gd name="T10" fmla="*/ 0 w 20"/>
                  <a:gd name="T11" fmla="*/ 6 h 12"/>
                  <a:gd name="T12" fmla="*/ 3 w 20"/>
                  <a:gd name="T13" fmla="*/ 2 h 12"/>
                  <a:gd name="T14" fmla="*/ 10 w 20"/>
                  <a:gd name="T15" fmla="*/ 0 h 12"/>
                  <a:gd name="T16" fmla="*/ 17 w 20"/>
                  <a:gd name="T1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2">
                    <a:moveTo>
                      <a:pt x="17" y="2"/>
                    </a:moveTo>
                    <a:cubicBezTo>
                      <a:pt x="19" y="3"/>
                      <a:pt x="20" y="4"/>
                      <a:pt x="20" y="6"/>
                    </a:cubicBezTo>
                    <a:cubicBezTo>
                      <a:pt x="20" y="7"/>
                      <a:pt x="19" y="9"/>
                      <a:pt x="17" y="10"/>
                    </a:cubicBezTo>
                    <a:cubicBezTo>
                      <a:pt x="15" y="11"/>
                      <a:pt x="13" y="12"/>
                      <a:pt x="10" y="12"/>
                    </a:cubicBezTo>
                    <a:cubicBezTo>
                      <a:pt x="8" y="12"/>
                      <a:pt x="5" y="11"/>
                      <a:pt x="3" y="10"/>
                    </a:cubicBezTo>
                    <a:cubicBezTo>
                      <a:pt x="1" y="9"/>
                      <a:pt x="0" y="7"/>
                      <a:pt x="0" y="6"/>
                    </a:cubicBezTo>
                    <a:cubicBezTo>
                      <a:pt x="0" y="4"/>
                      <a:pt x="1" y="3"/>
                      <a:pt x="3" y="2"/>
                    </a:cubicBezTo>
                    <a:cubicBezTo>
                      <a:pt x="5" y="1"/>
                      <a:pt x="8" y="0"/>
                      <a:pt x="10" y="0"/>
                    </a:cubicBezTo>
                    <a:cubicBezTo>
                      <a:pt x="13" y="0"/>
                      <a:pt x="15" y="1"/>
                      <a:pt x="17" y="2"/>
                    </a:cubicBezTo>
                    <a:close/>
                  </a:path>
                </a:pathLst>
              </a:custGeom>
              <a:solidFill>
                <a:srgbClr val="A7C5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83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8866188" y="4003675"/>
                <a:ext cx="196850" cy="114300"/>
              </a:xfrm>
              <a:custGeom>
                <a:avLst/>
                <a:gdLst>
                  <a:gd name="T0" fmla="*/ 124 w 124"/>
                  <a:gd name="T1" fmla="*/ 64 h 72"/>
                  <a:gd name="T2" fmla="*/ 111 w 124"/>
                  <a:gd name="T3" fmla="*/ 72 h 72"/>
                  <a:gd name="T4" fmla="*/ 0 w 124"/>
                  <a:gd name="T5" fmla="*/ 8 h 72"/>
                  <a:gd name="T6" fmla="*/ 13 w 124"/>
                  <a:gd name="T7" fmla="*/ 0 h 72"/>
                  <a:gd name="T8" fmla="*/ 124 w 124"/>
                  <a:gd name="T9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72">
                    <a:moveTo>
                      <a:pt x="124" y="64"/>
                    </a:moveTo>
                    <a:lnTo>
                      <a:pt x="111" y="72"/>
                    </a:lnTo>
                    <a:lnTo>
                      <a:pt x="0" y="8"/>
                    </a:lnTo>
                    <a:lnTo>
                      <a:pt x="13" y="0"/>
                    </a:lnTo>
                    <a:lnTo>
                      <a:pt x="124" y="64"/>
                    </a:lnTo>
                    <a:close/>
                  </a:path>
                </a:pathLst>
              </a:custGeom>
              <a:solidFill>
                <a:srgbClr val="A7C5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84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8766175" y="4044950"/>
                <a:ext cx="223838" cy="146050"/>
              </a:xfrm>
              <a:custGeom>
                <a:avLst/>
                <a:gdLst>
                  <a:gd name="T0" fmla="*/ 107 w 117"/>
                  <a:gd name="T1" fmla="*/ 35 h 77"/>
                  <a:gd name="T2" fmla="*/ 116 w 117"/>
                  <a:gd name="T3" fmla="*/ 50 h 77"/>
                  <a:gd name="T4" fmla="*/ 99 w 117"/>
                  <a:gd name="T5" fmla="*/ 67 h 77"/>
                  <a:gd name="T6" fmla="*/ 86 w 117"/>
                  <a:gd name="T7" fmla="*/ 73 h 77"/>
                  <a:gd name="T8" fmla="*/ 72 w 117"/>
                  <a:gd name="T9" fmla="*/ 77 h 77"/>
                  <a:gd name="T10" fmla="*/ 59 w 117"/>
                  <a:gd name="T11" fmla="*/ 69 h 77"/>
                  <a:gd name="T12" fmla="*/ 76 w 117"/>
                  <a:gd name="T13" fmla="*/ 67 h 77"/>
                  <a:gd name="T14" fmla="*/ 91 w 117"/>
                  <a:gd name="T15" fmla="*/ 60 h 77"/>
                  <a:gd name="T16" fmla="*/ 96 w 117"/>
                  <a:gd name="T17" fmla="*/ 42 h 77"/>
                  <a:gd name="T18" fmla="*/ 87 w 117"/>
                  <a:gd name="T19" fmla="*/ 40 h 77"/>
                  <a:gd name="T20" fmla="*/ 77 w 117"/>
                  <a:gd name="T21" fmla="*/ 40 h 77"/>
                  <a:gd name="T22" fmla="*/ 57 w 117"/>
                  <a:gd name="T23" fmla="*/ 43 h 77"/>
                  <a:gd name="T24" fmla="*/ 27 w 117"/>
                  <a:gd name="T25" fmla="*/ 46 h 77"/>
                  <a:gd name="T26" fmla="*/ 10 w 117"/>
                  <a:gd name="T27" fmla="*/ 41 h 77"/>
                  <a:gd name="T28" fmla="*/ 2 w 117"/>
                  <a:gd name="T29" fmla="*/ 26 h 77"/>
                  <a:gd name="T30" fmla="*/ 17 w 117"/>
                  <a:gd name="T31" fmla="*/ 10 h 77"/>
                  <a:gd name="T32" fmla="*/ 39 w 117"/>
                  <a:gd name="T33" fmla="*/ 0 h 77"/>
                  <a:gd name="T34" fmla="*/ 52 w 117"/>
                  <a:gd name="T35" fmla="*/ 7 h 77"/>
                  <a:gd name="T36" fmla="*/ 26 w 117"/>
                  <a:gd name="T37" fmla="*/ 16 h 77"/>
                  <a:gd name="T38" fmla="*/ 17 w 117"/>
                  <a:gd name="T39" fmla="*/ 25 h 77"/>
                  <a:gd name="T40" fmla="*/ 21 w 117"/>
                  <a:gd name="T41" fmla="*/ 34 h 77"/>
                  <a:gd name="T42" fmla="*/ 33 w 117"/>
                  <a:gd name="T43" fmla="*/ 37 h 77"/>
                  <a:gd name="T44" fmla="*/ 57 w 117"/>
                  <a:gd name="T45" fmla="*/ 33 h 77"/>
                  <a:gd name="T46" fmla="*/ 88 w 117"/>
                  <a:gd name="T47" fmla="*/ 30 h 77"/>
                  <a:gd name="T48" fmla="*/ 107 w 117"/>
                  <a:gd name="T49" fmla="*/ 3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7" h="77">
                    <a:moveTo>
                      <a:pt x="107" y="35"/>
                    </a:moveTo>
                    <a:cubicBezTo>
                      <a:pt x="114" y="39"/>
                      <a:pt x="117" y="44"/>
                      <a:pt x="116" y="50"/>
                    </a:cubicBezTo>
                    <a:cubicBezTo>
                      <a:pt x="115" y="56"/>
                      <a:pt x="109" y="61"/>
                      <a:pt x="99" y="67"/>
                    </a:cubicBezTo>
                    <a:cubicBezTo>
                      <a:pt x="96" y="69"/>
                      <a:pt x="91" y="71"/>
                      <a:pt x="86" y="73"/>
                    </a:cubicBezTo>
                    <a:cubicBezTo>
                      <a:pt x="80" y="75"/>
                      <a:pt x="76" y="76"/>
                      <a:pt x="72" y="77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4" y="69"/>
                      <a:pt x="70" y="68"/>
                      <a:pt x="76" y="67"/>
                    </a:cubicBezTo>
                    <a:cubicBezTo>
                      <a:pt x="82" y="65"/>
                      <a:pt x="86" y="63"/>
                      <a:pt x="91" y="60"/>
                    </a:cubicBezTo>
                    <a:cubicBezTo>
                      <a:pt x="103" y="53"/>
                      <a:pt x="104" y="47"/>
                      <a:pt x="96" y="42"/>
                    </a:cubicBezTo>
                    <a:cubicBezTo>
                      <a:pt x="93" y="41"/>
                      <a:pt x="90" y="40"/>
                      <a:pt x="87" y="40"/>
                    </a:cubicBezTo>
                    <a:cubicBezTo>
                      <a:pt x="84" y="39"/>
                      <a:pt x="80" y="39"/>
                      <a:pt x="77" y="40"/>
                    </a:cubicBezTo>
                    <a:cubicBezTo>
                      <a:pt x="73" y="40"/>
                      <a:pt x="66" y="41"/>
                      <a:pt x="57" y="43"/>
                    </a:cubicBezTo>
                    <a:cubicBezTo>
                      <a:pt x="44" y="46"/>
                      <a:pt x="34" y="47"/>
                      <a:pt x="27" y="46"/>
                    </a:cubicBezTo>
                    <a:cubicBezTo>
                      <a:pt x="21" y="46"/>
                      <a:pt x="15" y="44"/>
                      <a:pt x="10" y="41"/>
                    </a:cubicBezTo>
                    <a:cubicBezTo>
                      <a:pt x="3" y="37"/>
                      <a:pt x="0" y="32"/>
                      <a:pt x="2" y="26"/>
                    </a:cubicBezTo>
                    <a:cubicBezTo>
                      <a:pt x="3" y="20"/>
                      <a:pt x="8" y="15"/>
                      <a:pt x="17" y="10"/>
                    </a:cubicBezTo>
                    <a:cubicBezTo>
                      <a:pt x="26" y="5"/>
                      <a:pt x="33" y="2"/>
                      <a:pt x="39" y="0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43" y="8"/>
                      <a:pt x="34" y="11"/>
                      <a:pt x="26" y="16"/>
                    </a:cubicBezTo>
                    <a:cubicBezTo>
                      <a:pt x="21" y="19"/>
                      <a:pt x="18" y="22"/>
                      <a:pt x="17" y="25"/>
                    </a:cubicBezTo>
                    <a:cubicBezTo>
                      <a:pt x="16" y="29"/>
                      <a:pt x="17" y="31"/>
                      <a:pt x="21" y="34"/>
                    </a:cubicBezTo>
                    <a:cubicBezTo>
                      <a:pt x="25" y="36"/>
                      <a:pt x="29" y="37"/>
                      <a:pt x="33" y="37"/>
                    </a:cubicBezTo>
                    <a:cubicBezTo>
                      <a:pt x="38" y="37"/>
                      <a:pt x="46" y="35"/>
                      <a:pt x="57" y="33"/>
                    </a:cubicBezTo>
                    <a:cubicBezTo>
                      <a:pt x="70" y="31"/>
                      <a:pt x="80" y="29"/>
                      <a:pt x="88" y="30"/>
                    </a:cubicBezTo>
                    <a:cubicBezTo>
                      <a:pt x="95" y="30"/>
                      <a:pt x="102" y="32"/>
                      <a:pt x="107" y="35"/>
                    </a:cubicBezTo>
                    <a:close/>
                  </a:path>
                </a:pathLst>
              </a:custGeom>
              <a:solidFill>
                <a:srgbClr val="A7C5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85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8737600" y="4144962"/>
                <a:ext cx="141288" cy="80963"/>
              </a:xfrm>
              <a:custGeom>
                <a:avLst/>
                <a:gdLst>
                  <a:gd name="T0" fmla="*/ 13 w 89"/>
                  <a:gd name="T1" fmla="*/ 0 h 51"/>
                  <a:gd name="T2" fmla="*/ 89 w 89"/>
                  <a:gd name="T3" fmla="*/ 43 h 51"/>
                  <a:gd name="T4" fmla="*/ 76 w 89"/>
                  <a:gd name="T5" fmla="*/ 51 h 51"/>
                  <a:gd name="T6" fmla="*/ 0 w 89"/>
                  <a:gd name="T7" fmla="*/ 7 h 51"/>
                  <a:gd name="T8" fmla="*/ 13 w 89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51">
                    <a:moveTo>
                      <a:pt x="13" y="0"/>
                    </a:moveTo>
                    <a:lnTo>
                      <a:pt x="89" y="43"/>
                    </a:lnTo>
                    <a:lnTo>
                      <a:pt x="76" y="51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7C5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86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8688388" y="4114800"/>
                <a:ext cx="38100" cy="22225"/>
              </a:xfrm>
              <a:custGeom>
                <a:avLst/>
                <a:gdLst>
                  <a:gd name="T0" fmla="*/ 17 w 20"/>
                  <a:gd name="T1" fmla="*/ 2 h 12"/>
                  <a:gd name="T2" fmla="*/ 19 w 20"/>
                  <a:gd name="T3" fmla="*/ 6 h 12"/>
                  <a:gd name="T4" fmla="*/ 16 w 20"/>
                  <a:gd name="T5" fmla="*/ 10 h 12"/>
                  <a:gd name="T6" fmla="*/ 10 w 20"/>
                  <a:gd name="T7" fmla="*/ 12 h 12"/>
                  <a:gd name="T8" fmla="*/ 3 w 20"/>
                  <a:gd name="T9" fmla="*/ 10 h 12"/>
                  <a:gd name="T10" fmla="*/ 0 w 20"/>
                  <a:gd name="T11" fmla="*/ 6 h 12"/>
                  <a:gd name="T12" fmla="*/ 3 w 20"/>
                  <a:gd name="T13" fmla="*/ 2 h 12"/>
                  <a:gd name="T14" fmla="*/ 10 w 20"/>
                  <a:gd name="T15" fmla="*/ 0 h 12"/>
                  <a:gd name="T16" fmla="*/ 17 w 20"/>
                  <a:gd name="T1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2">
                    <a:moveTo>
                      <a:pt x="17" y="2"/>
                    </a:moveTo>
                    <a:cubicBezTo>
                      <a:pt x="19" y="3"/>
                      <a:pt x="20" y="4"/>
                      <a:pt x="19" y="6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2"/>
                      <a:pt x="10" y="12"/>
                    </a:cubicBezTo>
                    <a:cubicBezTo>
                      <a:pt x="7" y="12"/>
                      <a:pt x="5" y="11"/>
                      <a:pt x="3" y="10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2" y="0"/>
                      <a:pt x="15" y="1"/>
                      <a:pt x="17" y="2"/>
                    </a:cubicBezTo>
                    <a:close/>
                  </a:path>
                </a:pathLst>
              </a:custGeom>
              <a:solidFill>
                <a:srgbClr val="A7C5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87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8083550" y="4630737"/>
                <a:ext cx="60325" cy="104775"/>
              </a:xfrm>
              <a:custGeom>
                <a:avLst/>
                <a:gdLst>
                  <a:gd name="T0" fmla="*/ 38 w 38"/>
                  <a:gd name="T1" fmla="*/ 0 h 66"/>
                  <a:gd name="T2" fmla="*/ 38 w 38"/>
                  <a:gd name="T3" fmla="*/ 44 h 66"/>
                  <a:gd name="T4" fmla="*/ 0 w 38"/>
                  <a:gd name="T5" fmla="*/ 66 h 66"/>
                  <a:gd name="T6" fmla="*/ 0 w 38"/>
                  <a:gd name="T7" fmla="*/ 23 h 66"/>
                  <a:gd name="T8" fmla="*/ 38 w 38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6">
                    <a:moveTo>
                      <a:pt x="38" y="0"/>
                    </a:moveTo>
                    <a:lnTo>
                      <a:pt x="38" y="44"/>
                    </a:lnTo>
                    <a:lnTo>
                      <a:pt x="0" y="66"/>
                    </a:lnTo>
                    <a:lnTo>
                      <a:pt x="0" y="2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3B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88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7832725" y="4519612"/>
                <a:ext cx="250825" cy="215900"/>
              </a:xfrm>
              <a:custGeom>
                <a:avLst/>
                <a:gdLst>
                  <a:gd name="T0" fmla="*/ 158 w 158"/>
                  <a:gd name="T1" fmla="*/ 136 h 136"/>
                  <a:gd name="T2" fmla="*/ 1 w 158"/>
                  <a:gd name="T3" fmla="*/ 45 h 136"/>
                  <a:gd name="T4" fmla="*/ 0 w 158"/>
                  <a:gd name="T5" fmla="*/ 0 h 136"/>
                  <a:gd name="T6" fmla="*/ 158 w 158"/>
                  <a:gd name="T7" fmla="*/ 93 h 136"/>
                  <a:gd name="T8" fmla="*/ 158 w 158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36">
                    <a:moveTo>
                      <a:pt x="158" y="136"/>
                    </a:moveTo>
                    <a:lnTo>
                      <a:pt x="1" y="45"/>
                    </a:lnTo>
                    <a:lnTo>
                      <a:pt x="0" y="0"/>
                    </a:lnTo>
                    <a:lnTo>
                      <a:pt x="158" y="93"/>
                    </a:lnTo>
                    <a:lnTo>
                      <a:pt x="158" y="136"/>
                    </a:lnTo>
                    <a:close/>
                  </a:path>
                </a:pathLst>
              </a:custGeom>
              <a:solidFill>
                <a:srgbClr val="A4C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89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7832725" y="4486275"/>
                <a:ext cx="311150" cy="180975"/>
              </a:xfrm>
              <a:custGeom>
                <a:avLst/>
                <a:gdLst>
                  <a:gd name="T0" fmla="*/ 158 w 196"/>
                  <a:gd name="T1" fmla="*/ 114 h 114"/>
                  <a:gd name="T2" fmla="*/ 0 w 196"/>
                  <a:gd name="T3" fmla="*/ 21 h 114"/>
                  <a:gd name="T4" fmla="*/ 38 w 196"/>
                  <a:gd name="T5" fmla="*/ 0 h 114"/>
                  <a:gd name="T6" fmla="*/ 196 w 196"/>
                  <a:gd name="T7" fmla="*/ 91 h 114"/>
                  <a:gd name="T8" fmla="*/ 158 w 196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14">
                    <a:moveTo>
                      <a:pt x="158" y="114"/>
                    </a:moveTo>
                    <a:lnTo>
                      <a:pt x="0" y="21"/>
                    </a:lnTo>
                    <a:lnTo>
                      <a:pt x="38" y="0"/>
                    </a:lnTo>
                    <a:lnTo>
                      <a:pt x="196" y="91"/>
                    </a:lnTo>
                    <a:lnTo>
                      <a:pt x="158" y="114"/>
                    </a:lnTo>
                    <a:close/>
                  </a:path>
                </a:pathLst>
              </a:custGeom>
              <a:solidFill>
                <a:srgbClr val="C2D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90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8023225" y="4735512"/>
                <a:ext cx="60325" cy="103188"/>
              </a:xfrm>
              <a:custGeom>
                <a:avLst/>
                <a:gdLst>
                  <a:gd name="T0" fmla="*/ 38 w 38"/>
                  <a:gd name="T1" fmla="*/ 0 h 65"/>
                  <a:gd name="T2" fmla="*/ 38 w 38"/>
                  <a:gd name="T3" fmla="*/ 43 h 65"/>
                  <a:gd name="T4" fmla="*/ 0 w 38"/>
                  <a:gd name="T5" fmla="*/ 65 h 65"/>
                  <a:gd name="T6" fmla="*/ 0 w 38"/>
                  <a:gd name="T7" fmla="*/ 21 h 65"/>
                  <a:gd name="T8" fmla="*/ 38 w 38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5">
                    <a:moveTo>
                      <a:pt x="38" y="0"/>
                    </a:moveTo>
                    <a:lnTo>
                      <a:pt x="38" y="43"/>
                    </a:lnTo>
                    <a:lnTo>
                      <a:pt x="0" y="65"/>
                    </a:lnTo>
                    <a:lnTo>
                      <a:pt x="0" y="2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3B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91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7773988" y="4624387"/>
                <a:ext cx="249238" cy="214313"/>
              </a:xfrm>
              <a:custGeom>
                <a:avLst/>
                <a:gdLst>
                  <a:gd name="T0" fmla="*/ 157 w 157"/>
                  <a:gd name="T1" fmla="*/ 135 h 135"/>
                  <a:gd name="T2" fmla="*/ 0 w 157"/>
                  <a:gd name="T3" fmla="*/ 43 h 135"/>
                  <a:gd name="T4" fmla="*/ 0 w 157"/>
                  <a:gd name="T5" fmla="*/ 0 h 135"/>
                  <a:gd name="T6" fmla="*/ 157 w 157"/>
                  <a:gd name="T7" fmla="*/ 91 h 135"/>
                  <a:gd name="T8" fmla="*/ 157 w 157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35">
                    <a:moveTo>
                      <a:pt x="157" y="135"/>
                    </a:moveTo>
                    <a:lnTo>
                      <a:pt x="0" y="43"/>
                    </a:lnTo>
                    <a:lnTo>
                      <a:pt x="0" y="0"/>
                    </a:lnTo>
                    <a:lnTo>
                      <a:pt x="157" y="91"/>
                    </a:lnTo>
                    <a:lnTo>
                      <a:pt x="157" y="135"/>
                    </a:lnTo>
                    <a:close/>
                  </a:path>
                </a:pathLst>
              </a:custGeom>
              <a:solidFill>
                <a:srgbClr val="A4C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92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7773988" y="4591050"/>
                <a:ext cx="309563" cy="177800"/>
              </a:xfrm>
              <a:custGeom>
                <a:avLst/>
                <a:gdLst>
                  <a:gd name="T0" fmla="*/ 157 w 195"/>
                  <a:gd name="T1" fmla="*/ 112 h 112"/>
                  <a:gd name="T2" fmla="*/ 0 w 195"/>
                  <a:gd name="T3" fmla="*/ 21 h 112"/>
                  <a:gd name="T4" fmla="*/ 38 w 195"/>
                  <a:gd name="T5" fmla="*/ 0 h 112"/>
                  <a:gd name="T6" fmla="*/ 195 w 195"/>
                  <a:gd name="T7" fmla="*/ 91 h 112"/>
                  <a:gd name="T8" fmla="*/ 157 w 19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112">
                    <a:moveTo>
                      <a:pt x="157" y="112"/>
                    </a:moveTo>
                    <a:lnTo>
                      <a:pt x="0" y="21"/>
                    </a:lnTo>
                    <a:lnTo>
                      <a:pt x="38" y="0"/>
                    </a:lnTo>
                    <a:lnTo>
                      <a:pt x="195" y="91"/>
                    </a:lnTo>
                    <a:lnTo>
                      <a:pt x="157" y="112"/>
                    </a:lnTo>
                    <a:close/>
                  </a:path>
                </a:pathLst>
              </a:custGeom>
              <a:solidFill>
                <a:srgbClr val="C2D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93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7964488" y="4838700"/>
                <a:ext cx="60325" cy="104775"/>
              </a:xfrm>
              <a:custGeom>
                <a:avLst/>
                <a:gdLst>
                  <a:gd name="T0" fmla="*/ 38 w 38"/>
                  <a:gd name="T1" fmla="*/ 0 h 66"/>
                  <a:gd name="T2" fmla="*/ 38 w 38"/>
                  <a:gd name="T3" fmla="*/ 44 h 66"/>
                  <a:gd name="T4" fmla="*/ 0 w 38"/>
                  <a:gd name="T5" fmla="*/ 66 h 66"/>
                  <a:gd name="T6" fmla="*/ 0 w 38"/>
                  <a:gd name="T7" fmla="*/ 22 h 66"/>
                  <a:gd name="T8" fmla="*/ 38 w 38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6">
                    <a:moveTo>
                      <a:pt x="38" y="0"/>
                    </a:moveTo>
                    <a:lnTo>
                      <a:pt x="38" y="44"/>
                    </a:lnTo>
                    <a:lnTo>
                      <a:pt x="0" y="66"/>
                    </a:lnTo>
                    <a:lnTo>
                      <a:pt x="0" y="2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3B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94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7715250" y="4727575"/>
                <a:ext cx="249238" cy="215900"/>
              </a:xfrm>
              <a:custGeom>
                <a:avLst/>
                <a:gdLst>
                  <a:gd name="T0" fmla="*/ 157 w 157"/>
                  <a:gd name="T1" fmla="*/ 136 h 136"/>
                  <a:gd name="T2" fmla="*/ 0 w 157"/>
                  <a:gd name="T3" fmla="*/ 44 h 136"/>
                  <a:gd name="T4" fmla="*/ 0 w 157"/>
                  <a:gd name="T5" fmla="*/ 0 h 136"/>
                  <a:gd name="T6" fmla="*/ 157 w 157"/>
                  <a:gd name="T7" fmla="*/ 92 h 136"/>
                  <a:gd name="T8" fmla="*/ 157 w 157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36">
                    <a:moveTo>
                      <a:pt x="157" y="136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57" y="92"/>
                    </a:lnTo>
                    <a:lnTo>
                      <a:pt x="157" y="136"/>
                    </a:lnTo>
                    <a:close/>
                  </a:path>
                </a:pathLst>
              </a:custGeom>
              <a:solidFill>
                <a:srgbClr val="A4C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95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7715250" y="4692650"/>
                <a:ext cx="309563" cy="180975"/>
              </a:xfrm>
              <a:custGeom>
                <a:avLst/>
                <a:gdLst>
                  <a:gd name="T0" fmla="*/ 157 w 195"/>
                  <a:gd name="T1" fmla="*/ 114 h 114"/>
                  <a:gd name="T2" fmla="*/ 0 w 195"/>
                  <a:gd name="T3" fmla="*/ 22 h 114"/>
                  <a:gd name="T4" fmla="*/ 37 w 195"/>
                  <a:gd name="T5" fmla="*/ 0 h 114"/>
                  <a:gd name="T6" fmla="*/ 195 w 195"/>
                  <a:gd name="T7" fmla="*/ 92 h 114"/>
                  <a:gd name="T8" fmla="*/ 157 w 195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114">
                    <a:moveTo>
                      <a:pt x="157" y="114"/>
                    </a:moveTo>
                    <a:lnTo>
                      <a:pt x="0" y="22"/>
                    </a:lnTo>
                    <a:lnTo>
                      <a:pt x="37" y="0"/>
                    </a:lnTo>
                    <a:lnTo>
                      <a:pt x="195" y="92"/>
                    </a:lnTo>
                    <a:lnTo>
                      <a:pt x="157" y="114"/>
                    </a:lnTo>
                    <a:close/>
                  </a:path>
                </a:pathLst>
              </a:custGeom>
              <a:solidFill>
                <a:srgbClr val="C2D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96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7905750" y="4943475"/>
                <a:ext cx="58738" cy="101600"/>
              </a:xfrm>
              <a:custGeom>
                <a:avLst/>
                <a:gdLst>
                  <a:gd name="T0" fmla="*/ 37 w 37"/>
                  <a:gd name="T1" fmla="*/ 0 h 64"/>
                  <a:gd name="T2" fmla="*/ 37 w 37"/>
                  <a:gd name="T3" fmla="*/ 43 h 64"/>
                  <a:gd name="T4" fmla="*/ 0 w 37"/>
                  <a:gd name="T5" fmla="*/ 64 h 64"/>
                  <a:gd name="T6" fmla="*/ 0 w 37"/>
                  <a:gd name="T7" fmla="*/ 21 h 64"/>
                  <a:gd name="T8" fmla="*/ 37 w 37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64">
                    <a:moveTo>
                      <a:pt x="37" y="0"/>
                    </a:moveTo>
                    <a:lnTo>
                      <a:pt x="37" y="43"/>
                    </a:lnTo>
                    <a:lnTo>
                      <a:pt x="0" y="64"/>
                    </a:lnTo>
                    <a:lnTo>
                      <a:pt x="0" y="2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3B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97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7653338" y="4832350"/>
                <a:ext cx="252413" cy="212725"/>
              </a:xfrm>
              <a:custGeom>
                <a:avLst/>
                <a:gdLst>
                  <a:gd name="T0" fmla="*/ 159 w 159"/>
                  <a:gd name="T1" fmla="*/ 134 h 134"/>
                  <a:gd name="T2" fmla="*/ 0 w 159"/>
                  <a:gd name="T3" fmla="*/ 43 h 134"/>
                  <a:gd name="T4" fmla="*/ 0 w 159"/>
                  <a:gd name="T5" fmla="*/ 0 h 134"/>
                  <a:gd name="T6" fmla="*/ 159 w 159"/>
                  <a:gd name="T7" fmla="*/ 91 h 134"/>
                  <a:gd name="T8" fmla="*/ 159 w 159"/>
                  <a:gd name="T9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134">
                    <a:moveTo>
                      <a:pt x="159" y="134"/>
                    </a:moveTo>
                    <a:lnTo>
                      <a:pt x="0" y="43"/>
                    </a:lnTo>
                    <a:lnTo>
                      <a:pt x="0" y="0"/>
                    </a:lnTo>
                    <a:lnTo>
                      <a:pt x="159" y="91"/>
                    </a:lnTo>
                    <a:lnTo>
                      <a:pt x="159" y="134"/>
                    </a:lnTo>
                    <a:close/>
                  </a:path>
                </a:pathLst>
              </a:custGeom>
              <a:solidFill>
                <a:srgbClr val="A4C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98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7653338" y="4797425"/>
                <a:ext cx="311150" cy="179388"/>
              </a:xfrm>
              <a:custGeom>
                <a:avLst/>
                <a:gdLst>
                  <a:gd name="T0" fmla="*/ 159 w 196"/>
                  <a:gd name="T1" fmla="*/ 113 h 113"/>
                  <a:gd name="T2" fmla="*/ 0 w 196"/>
                  <a:gd name="T3" fmla="*/ 22 h 113"/>
                  <a:gd name="T4" fmla="*/ 39 w 196"/>
                  <a:gd name="T5" fmla="*/ 0 h 113"/>
                  <a:gd name="T6" fmla="*/ 196 w 196"/>
                  <a:gd name="T7" fmla="*/ 92 h 113"/>
                  <a:gd name="T8" fmla="*/ 159 w 196"/>
                  <a:gd name="T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13">
                    <a:moveTo>
                      <a:pt x="159" y="113"/>
                    </a:moveTo>
                    <a:lnTo>
                      <a:pt x="0" y="22"/>
                    </a:lnTo>
                    <a:lnTo>
                      <a:pt x="39" y="0"/>
                    </a:lnTo>
                    <a:lnTo>
                      <a:pt x="196" y="92"/>
                    </a:lnTo>
                    <a:lnTo>
                      <a:pt x="159" y="113"/>
                    </a:lnTo>
                    <a:close/>
                  </a:path>
                </a:pathLst>
              </a:custGeom>
              <a:solidFill>
                <a:srgbClr val="C2D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99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7905750" y="4630737"/>
                <a:ext cx="238125" cy="414338"/>
              </a:xfrm>
              <a:custGeom>
                <a:avLst/>
                <a:gdLst>
                  <a:gd name="T0" fmla="*/ 150 w 150"/>
                  <a:gd name="T1" fmla="*/ 0 h 261"/>
                  <a:gd name="T2" fmla="*/ 150 w 150"/>
                  <a:gd name="T3" fmla="*/ 176 h 261"/>
                  <a:gd name="T4" fmla="*/ 0 w 150"/>
                  <a:gd name="T5" fmla="*/ 261 h 261"/>
                  <a:gd name="T6" fmla="*/ 150 w 150"/>
                  <a:gd name="T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261">
                    <a:moveTo>
                      <a:pt x="150" y="0"/>
                    </a:moveTo>
                    <a:lnTo>
                      <a:pt x="150" y="176"/>
                    </a:lnTo>
                    <a:lnTo>
                      <a:pt x="0" y="261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93B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Rectangle 100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9990138" y="3346450"/>
                <a:ext cx="30163" cy="90488"/>
              </a:xfrm>
              <a:prstGeom prst="rect">
                <a:avLst/>
              </a:prstGeom>
              <a:solidFill>
                <a:srgbClr val="474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01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10004425" y="3094037"/>
                <a:ext cx="95250" cy="271463"/>
              </a:xfrm>
              <a:custGeom>
                <a:avLst/>
                <a:gdLst>
                  <a:gd name="T0" fmla="*/ 0 w 60"/>
                  <a:gd name="T1" fmla="*/ 0 h 171"/>
                  <a:gd name="T2" fmla="*/ 0 w 60"/>
                  <a:gd name="T3" fmla="*/ 171 h 171"/>
                  <a:gd name="T4" fmla="*/ 60 w 60"/>
                  <a:gd name="T5" fmla="*/ 136 h 171"/>
                  <a:gd name="T6" fmla="*/ 0 w 60"/>
                  <a:gd name="T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71">
                    <a:moveTo>
                      <a:pt x="0" y="0"/>
                    </a:moveTo>
                    <a:lnTo>
                      <a:pt x="0" y="171"/>
                    </a:lnTo>
                    <a:lnTo>
                      <a:pt x="60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D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02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9909175" y="3094037"/>
                <a:ext cx="95250" cy="271463"/>
              </a:xfrm>
              <a:custGeom>
                <a:avLst/>
                <a:gdLst>
                  <a:gd name="T0" fmla="*/ 60 w 60"/>
                  <a:gd name="T1" fmla="*/ 0 h 171"/>
                  <a:gd name="T2" fmla="*/ 60 w 60"/>
                  <a:gd name="T3" fmla="*/ 171 h 171"/>
                  <a:gd name="T4" fmla="*/ 0 w 60"/>
                  <a:gd name="T5" fmla="*/ 136 h 171"/>
                  <a:gd name="T6" fmla="*/ 60 w 60"/>
                  <a:gd name="T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71">
                    <a:moveTo>
                      <a:pt x="60" y="0"/>
                    </a:moveTo>
                    <a:lnTo>
                      <a:pt x="60" y="171"/>
                    </a:lnTo>
                    <a:lnTo>
                      <a:pt x="0" y="1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29B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03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10391775" y="3214687"/>
                <a:ext cx="546100" cy="606425"/>
              </a:xfrm>
              <a:custGeom>
                <a:avLst/>
                <a:gdLst>
                  <a:gd name="T0" fmla="*/ 148 w 287"/>
                  <a:gd name="T1" fmla="*/ 11 h 319"/>
                  <a:gd name="T2" fmla="*/ 103 w 287"/>
                  <a:gd name="T3" fmla="*/ 68 h 319"/>
                  <a:gd name="T4" fmla="*/ 81 w 287"/>
                  <a:gd name="T5" fmla="*/ 50 h 319"/>
                  <a:gd name="T6" fmla="*/ 8 w 287"/>
                  <a:gd name="T7" fmla="*/ 51 h 319"/>
                  <a:gd name="T8" fmla="*/ 14 w 287"/>
                  <a:gd name="T9" fmla="*/ 87 h 319"/>
                  <a:gd name="T10" fmla="*/ 45 w 287"/>
                  <a:gd name="T11" fmla="*/ 152 h 319"/>
                  <a:gd name="T12" fmla="*/ 44 w 287"/>
                  <a:gd name="T13" fmla="*/ 162 h 319"/>
                  <a:gd name="T14" fmla="*/ 44 w 287"/>
                  <a:gd name="T15" fmla="*/ 162 h 319"/>
                  <a:gd name="T16" fmla="*/ 28 w 287"/>
                  <a:gd name="T17" fmla="*/ 172 h 319"/>
                  <a:gd name="T18" fmla="*/ 13 w 287"/>
                  <a:gd name="T19" fmla="*/ 193 h 319"/>
                  <a:gd name="T20" fmla="*/ 19 w 287"/>
                  <a:gd name="T21" fmla="*/ 230 h 319"/>
                  <a:gd name="T22" fmla="*/ 133 w 287"/>
                  <a:gd name="T23" fmla="*/ 310 h 319"/>
                  <a:gd name="T24" fmla="*/ 169 w 287"/>
                  <a:gd name="T25" fmla="*/ 304 h 319"/>
                  <a:gd name="T26" fmla="*/ 184 w 287"/>
                  <a:gd name="T27" fmla="*/ 283 h 319"/>
                  <a:gd name="T28" fmla="*/ 185 w 287"/>
                  <a:gd name="T29" fmla="*/ 255 h 319"/>
                  <a:gd name="T30" fmla="*/ 186 w 287"/>
                  <a:gd name="T31" fmla="*/ 255 h 319"/>
                  <a:gd name="T32" fmla="*/ 187 w 287"/>
                  <a:gd name="T33" fmla="*/ 254 h 319"/>
                  <a:gd name="T34" fmla="*/ 188 w 287"/>
                  <a:gd name="T35" fmla="*/ 253 h 319"/>
                  <a:gd name="T36" fmla="*/ 215 w 287"/>
                  <a:gd name="T37" fmla="*/ 229 h 319"/>
                  <a:gd name="T38" fmla="*/ 250 w 287"/>
                  <a:gd name="T39" fmla="*/ 191 h 319"/>
                  <a:gd name="T40" fmla="*/ 277 w 287"/>
                  <a:gd name="T41" fmla="*/ 152 h 319"/>
                  <a:gd name="T42" fmla="*/ 282 w 287"/>
                  <a:gd name="T43" fmla="*/ 117 h 319"/>
                  <a:gd name="T44" fmla="*/ 276 w 287"/>
                  <a:gd name="T45" fmla="*/ 108 h 319"/>
                  <a:gd name="T46" fmla="*/ 264 w 287"/>
                  <a:gd name="T47" fmla="*/ 99 h 319"/>
                  <a:gd name="T48" fmla="*/ 254 w 287"/>
                  <a:gd name="T49" fmla="*/ 75 h 319"/>
                  <a:gd name="T50" fmla="*/ 234 w 287"/>
                  <a:gd name="T51" fmla="*/ 61 h 319"/>
                  <a:gd name="T52" fmla="*/ 222 w 287"/>
                  <a:gd name="T53" fmla="*/ 38 h 319"/>
                  <a:gd name="T54" fmla="*/ 203 w 287"/>
                  <a:gd name="T55" fmla="*/ 29 h 319"/>
                  <a:gd name="T56" fmla="*/ 192 w 287"/>
                  <a:gd name="T57" fmla="*/ 12 h 319"/>
                  <a:gd name="T58" fmla="*/ 190 w 287"/>
                  <a:gd name="T59" fmla="*/ 10 h 319"/>
                  <a:gd name="T60" fmla="*/ 187 w 287"/>
                  <a:gd name="T61" fmla="*/ 8 h 319"/>
                  <a:gd name="T62" fmla="*/ 148 w 287"/>
                  <a:gd name="T63" fmla="*/ 11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" h="319">
                    <a:moveTo>
                      <a:pt x="148" y="11"/>
                    </a:moveTo>
                    <a:cubicBezTo>
                      <a:pt x="140" y="18"/>
                      <a:pt x="125" y="39"/>
                      <a:pt x="103" y="68"/>
                    </a:cubicBezTo>
                    <a:cubicBezTo>
                      <a:pt x="97" y="62"/>
                      <a:pt x="91" y="58"/>
                      <a:pt x="81" y="50"/>
                    </a:cubicBezTo>
                    <a:cubicBezTo>
                      <a:pt x="55" y="32"/>
                      <a:pt x="20" y="35"/>
                      <a:pt x="8" y="51"/>
                    </a:cubicBezTo>
                    <a:cubicBezTo>
                      <a:pt x="0" y="63"/>
                      <a:pt x="2" y="79"/>
                      <a:pt x="14" y="87"/>
                    </a:cubicBezTo>
                    <a:cubicBezTo>
                      <a:pt x="28" y="98"/>
                      <a:pt x="50" y="119"/>
                      <a:pt x="45" y="152"/>
                    </a:cubicBezTo>
                    <a:cubicBezTo>
                      <a:pt x="45" y="155"/>
                      <a:pt x="44" y="161"/>
                      <a:pt x="44" y="162"/>
                    </a:cubicBezTo>
                    <a:cubicBezTo>
                      <a:pt x="44" y="162"/>
                      <a:pt x="44" y="162"/>
                      <a:pt x="44" y="162"/>
                    </a:cubicBezTo>
                    <a:cubicBezTo>
                      <a:pt x="38" y="163"/>
                      <a:pt x="32" y="167"/>
                      <a:pt x="28" y="172"/>
                    </a:cubicBezTo>
                    <a:cubicBezTo>
                      <a:pt x="13" y="193"/>
                      <a:pt x="13" y="193"/>
                      <a:pt x="13" y="193"/>
                    </a:cubicBezTo>
                    <a:cubicBezTo>
                      <a:pt x="5" y="205"/>
                      <a:pt x="8" y="221"/>
                      <a:pt x="19" y="230"/>
                    </a:cubicBezTo>
                    <a:cubicBezTo>
                      <a:pt x="133" y="310"/>
                      <a:pt x="133" y="310"/>
                      <a:pt x="133" y="310"/>
                    </a:cubicBezTo>
                    <a:cubicBezTo>
                      <a:pt x="144" y="319"/>
                      <a:pt x="161" y="316"/>
                      <a:pt x="169" y="304"/>
                    </a:cubicBezTo>
                    <a:cubicBezTo>
                      <a:pt x="184" y="283"/>
                      <a:pt x="184" y="283"/>
                      <a:pt x="184" y="283"/>
                    </a:cubicBezTo>
                    <a:cubicBezTo>
                      <a:pt x="190" y="274"/>
                      <a:pt x="190" y="264"/>
                      <a:pt x="185" y="255"/>
                    </a:cubicBezTo>
                    <a:cubicBezTo>
                      <a:pt x="186" y="255"/>
                      <a:pt x="186" y="255"/>
                      <a:pt x="186" y="255"/>
                    </a:cubicBezTo>
                    <a:cubicBezTo>
                      <a:pt x="186" y="255"/>
                      <a:pt x="187" y="254"/>
                      <a:pt x="187" y="254"/>
                    </a:cubicBezTo>
                    <a:cubicBezTo>
                      <a:pt x="188" y="253"/>
                      <a:pt x="188" y="253"/>
                      <a:pt x="188" y="253"/>
                    </a:cubicBezTo>
                    <a:cubicBezTo>
                      <a:pt x="192" y="250"/>
                      <a:pt x="199" y="243"/>
                      <a:pt x="215" y="229"/>
                    </a:cubicBezTo>
                    <a:cubicBezTo>
                      <a:pt x="218" y="226"/>
                      <a:pt x="236" y="210"/>
                      <a:pt x="250" y="191"/>
                    </a:cubicBezTo>
                    <a:cubicBezTo>
                      <a:pt x="277" y="152"/>
                      <a:pt x="277" y="152"/>
                      <a:pt x="277" y="152"/>
                    </a:cubicBezTo>
                    <a:cubicBezTo>
                      <a:pt x="286" y="140"/>
                      <a:pt x="287" y="128"/>
                      <a:pt x="282" y="117"/>
                    </a:cubicBezTo>
                    <a:cubicBezTo>
                      <a:pt x="281" y="117"/>
                      <a:pt x="279" y="113"/>
                      <a:pt x="276" y="108"/>
                    </a:cubicBezTo>
                    <a:cubicBezTo>
                      <a:pt x="274" y="105"/>
                      <a:pt x="269" y="102"/>
                      <a:pt x="264" y="99"/>
                    </a:cubicBezTo>
                    <a:cubicBezTo>
                      <a:pt x="264" y="88"/>
                      <a:pt x="258" y="80"/>
                      <a:pt x="254" y="75"/>
                    </a:cubicBezTo>
                    <a:cubicBezTo>
                      <a:pt x="247" y="66"/>
                      <a:pt x="240" y="62"/>
                      <a:pt x="234" y="61"/>
                    </a:cubicBezTo>
                    <a:cubicBezTo>
                      <a:pt x="233" y="54"/>
                      <a:pt x="230" y="46"/>
                      <a:pt x="222" y="38"/>
                    </a:cubicBezTo>
                    <a:cubicBezTo>
                      <a:pt x="217" y="33"/>
                      <a:pt x="210" y="29"/>
                      <a:pt x="203" y="29"/>
                    </a:cubicBezTo>
                    <a:cubicBezTo>
                      <a:pt x="201" y="21"/>
                      <a:pt x="197" y="15"/>
                      <a:pt x="192" y="12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89" y="10"/>
                      <a:pt x="189" y="9"/>
                      <a:pt x="187" y="8"/>
                    </a:cubicBezTo>
                    <a:cubicBezTo>
                      <a:pt x="178" y="1"/>
                      <a:pt x="162" y="0"/>
                      <a:pt x="148" y="11"/>
                    </a:cubicBezTo>
                    <a:close/>
                  </a:path>
                </a:pathLst>
              </a:custGeom>
              <a:solidFill>
                <a:srgbClr val="F4BD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04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10398125" y="3255962"/>
                <a:ext cx="509588" cy="563563"/>
              </a:xfrm>
              <a:custGeom>
                <a:avLst/>
                <a:gdLst>
                  <a:gd name="T0" fmla="*/ 262 w 268"/>
                  <a:gd name="T1" fmla="*/ 118 h 296"/>
                  <a:gd name="T2" fmla="*/ 257 w 268"/>
                  <a:gd name="T3" fmla="*/ 109 h 296"/>
                  <a:gd name="T4" fmla="*/ 244 w 268"/>
                  <a:gd name="T5" fmla="*/ 100 h 296"/>
                  <a:gd name="T6" fmla="*/ 234 w 268"/>
                  <a:gd name="T7" fmla="*/ 76 h 296"/>
                  <a:gd name="T8" fmla="*/ 215 w 268"/>
                  <a:gd name="T9" fmla="*/ 62 h 296"/>
                  <a:gd name="T10" fmla="*/ 202 w 268"/>
                  <a:gd name="T11" fmla="*/ 39 h 296"/>
                  <a:gd name="T12" fmla="*/ 184 w 268"/>
                  <a:gd name="T13" fmla="*/ 29 h 296"/>
                  <a:gd name="T14" fmla="*/ 172 w 268"/>
                  <a:gd name="T15" fmla="*/ 13 h 296"/>
                  <a:gd name="T16" fmla="*/ 171 w 268"/>
                  <a:gd name="T17" fmla="*/ 11 h 296"/>
                  <a:gd name="T18" fmla="*/ 168 w 268"/>
                  <a:gd name="T19" fmla="*/ 9 h 296"/>
                  <a:gd name="T20" fmla="*/ 129 w 268"/>
                  <a:gd name="T21" fmla="*/ 12 h 296"/>
                  <a:gd name="T22" fmla="*/ 83 w 268"/>
                  <a:gd name="T23" fmla="*/ 69 h 296"/>
                  <a:gd name="T24" fmla="*/ 61 w 268"/>
                  <a:gd name="T25" fmla="*/ 51 h 296"/>
                  <a:gd name="T26" fmla="*/ 0 w 268"/>
                  <a:gd name="T27" fmla="*/ 43 h 296"/>
                  <a:gd name="T28" fmla="*/ 11 w 268"/>
                  <a:gd name="T29" fmla="*/ 65 h 296"/>
                  <a:gd name="T30" fmla="*/ 42 w 268"/>
                  <a:gd name="T31" fmla="*/ 130 h 296"/>
                  <a:gd name="T32" fmla="*/ 41 w 268"/>
                  <a:gd name="T33" fmla="*/ 140 h 296"/>
                  <a:gd name="T34" fmla="*/ 41 w 268"/>
                  <a:gd name="T35" fmla="*/ 140 h 296"/>
                  <a:gd name="T36" fmla="*/ 26 w 268"/>
                  <a:gd name="T37" fmla="*/ 149 h 296"/>
                  <a:gd name="T38" fmla="*/ 26 w 268"/>
                  <a:gd name="T39" fmla="*/ 153 h 296"/>
                  <a:gd name="T40" fmla="*/ 24 w 268"/>
                  <a:gd name="T41" fmla="*/ 163 h 296"/>
                  <a:gd name="T42" fmla="*/ 25 w 268"/>
                  <a:gd name="T43" fmla="*/ 163 h 296"/>
                  <a:gd name="T44" fmla="*/ 10 w 268"/>
                  <a:gd name="T45" fmla="*/ 172 h 296"/>
                  <a:gd name="T46" fmla="*/ 16 w 268"/>
                  <a:gd name="T47" fmla="*/ 208 h 296"/>
                  <a:gd name="T48" fmla="*/ 130 w 268"/>
                  <a:gd name="T49" fmla="*/ 288 h 296"/>
                  <a:gd name="T50" fmla="*/ 166 w 268"/>
                  <a:gd name="T51" fmla="*/ 283 h 296"/>
                  <a:gd name="T52" fmla="*/ 166 w 268"/>
                  <a:gd name="T53" fmla="*/ 256 h 296"/>
                  <a:gd name="T54" fmla="*/ 166 w 268"/>
                  <a:gd name="T55" fmla="*/ 256 h 296"/>
                  <a:gd name="T56" fmla="*/ 168 w 268"/>
                  <a:gd name="T57" fmla="*/ 255 h 296"/>
                  <a:gd name="T58" fmla="*/ 168 w 268"/>
                  <a:gd name="T59" fmla="*/ 254 h 296"/>
                  <a:gd name="T60" fmla="*/ 185 w 268"/>
                  <a:gd name="T61" fmla="*/ 240 h 296"/>
                  <a:gd name="T62" fmla="*/ 182 w 268"/>
                  <a:gd name="T63" fmla="*/ 233 h 296"/>
                  <a:gd name="T64" fmla="*/ 183 w 268"/>
                  <a:gd name="T65" fmla="*/ 233 h 296"/>
                  <a:gd name="T66" fmla="*/ 184 w 268"/>
                  <a:gd name="T67" fmla="*/ 232 h 296"/>
                  <a:gd name="T68" fmla="*/ 185 w 268"/>
                  <a:gd name="T69" fmla="*/ 231 h 296"/>
                  <a:gd name="T70" fmla="*/ 212 w 268"/>
                  <a:gd name="T71" fmla="*/ 207 h 296"/>
                  <a:gd name="T72" fmla="*/ 247 w 268"/>
                  <a:gd name="T73" fmla="*/ 169 h 296"/>
                  <a:gd name="T74" fmla="*/ 258 w 268"/>
                  <a:gd name="T75" fmla="*/ 153 h 296"/>
                  <a:gd name="T76" fmla="*/ 262 w 268"/>
                  <a:gd name="T77" fmla="*/ 11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8" h="296">
                    <a:moveTo>
                      <a:pt x="262" y="118"/>
                    </a:moveTo>
                    <a:cubicBezTo>
                      <a:pt x="262" y="118"/>
                      <a:pt x="260" y="114"/>
                      <a:pt x="257" y="109"/>
                    </a:cubicBezTo>
                    <a:cubicBezTo>
                      <a:pt x="254" y="106"/>
                      <a:pt x="250" y="102"/>
                      <a:pt x="244" y="100"/>
                    </a:cubicBezTo>
                    <a:cubicBezTo>
                      <a:pt x="245" y="89"/>
                      <a:pt x="238" y="81"/>
                      <a:pt x="234" y="76"/>
                    </a:cubicBezTo>
                    <a:cubicBezTo>
                      <a:pt x="228" y="67"/>
                      <a:pt x="221" y="63"/>
                      <a:pt x="215" y="62"/>
                    </a:cubicBezTo>
                    <a:cubicBezTo>
                      <a:pt x="214" y="55"/>
                      <a:pt x="211" y="47"/>
                      <a:pt x="202" y="39"/>
                    </a:cubicBezTo>
                    <a:cubicBezTo>
                      <a:pt x="197" y="34"/>
                      <a:pt x="190" y="30"/>
                      <a:pt x="184" y="29"/>
                    </a:cubicBezTo>
                    <a:cubicBezTo>
                      <a:pt x="182" y="22"/>
                      <a:pt x="178" y="16"/>
                      <a:pt x="172" y="13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0" y="11"/>
                      <a:pt x="170" y="10"/>
                      <a:pt x="168" y="9"/>
                    </a:cubicBezTo>
                    <a:cubicBezTo>
                      <a:pt x="159" y="2"/>
                      <a:pt x="143" y="0"/>
                      <a:pt x="129" y="12"/>
                    </a:cubicBezTo>
                    <a:cubicBezTo>
                      <a:pt x="120" y="19"/>
                      <a:pt x="106" y="40"/>
                      <a:pt x="83" y="69"/>
                    </a:cubicBezTo>
                    <a:cubicBezTo>
                      <a:pt x="78" y="63"/>
                      <a:pt x="72" y="59"/>
                      <a:pt x="61" y="51"/>
                    </a:cubicBezTo>
                    <a:cubicBezTo>
                      <a:pt x="42" y="37"/>
                      <a:pt x="16" y="36"/>
                      <a:pt x="0" y="43"/>
                    </a:cubicBezTo>
                    <a:cubicBezTo>
                      <a:pt x="0" y="51"/>
                      <a:pt x="4" y="60"/>
                      <a:pt x="11" y="65"/>
                    </a:cubicBezTo>
                    <a:cubicBezTo>
                      <a:pt x="25" y="76"/>
                      <a:pt x="47" y="97"/>
                      <a:pt x="42" y="130"/>
                    </a:cubicBezTo>
                    <a:cubicBezTo>
                      <a:pt x="42" y="133"/>
                      <a:pt x="41" y="139"/>
                      <a:pt x="41" y="14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36" y="141"/>
                      <a:pt x="30" y="144"/>
                      <a:pt x="26" y="149"/>
                    </a:cubicBezTo>
                    <a:cubicBezTo>
                      <a:pt x="26" y="150"/>
                      <a:pt x="26" y="152"/>
                      <a:pt x="26" y="153"/>
                    </a:cubicBezTo>
                    <a:cubicBezTo>
                      <a:pt x="26" y="155"/>
                      <a:pt x="24" y="162"/>
                      <a:pt x="24" y="163"/>
                    </a:cubicBezTo>
                    <a:cubicBezTo>
                      <a:pt x="25" y="163"/>
                      <a:pt x="25" y="163"/>
                      <a:pt x="25" y="163"/>
                    </a:cubicBezTo>
                    <a:cubicBezTo>
                      <a:pt x="19" y="164"/>
                      <a:pt x="14" y="168"/>
                      <a:pt x="10" y="172"/>
                    </a:cubicBezTo>
                    <a:cubicBezTo>
                      <a:pt x="2" y="184"/>
                      <a:pt x="5" y="200"/>
                      <a:pt x="16" y="208"/>
                    </a:cubicBezTo>
                    <a:cubicBezTo>
                      <a:pt x="130" y="288"/>
                      <a:pt x="130" y="288"/>
                      <a:pt x="130" y="288"/>
                    </a:cubicBezTo>
                    <a:cubicBezTo>
                      <a:pt x="141" y="296"/>
                      <a:pt x="157" y="294"/>
                      <a:pt x="166" y="283"/>
                    </a:cubicBezTo>
                    <a:cubicBezTo>
                      <a:pt x="171" y="275"/>
                      <a:pt x="171" y="264"/>
                      <a:pt x="166" y="256"/>
                    </a:cubicBezTo>
                    <a:cubicBezTo>
                      <a:pt x="166" y="256"/>
                      <a:pt x="166" y="256"/>
                      <a:pt x="166" y="256"/>
                    </a:cubicBezTo>
                    <a:cubicBezTo>
                      <a:pt x="167" y="256"/>
                      <a:pt x="167" y="255"/>
                      <a:pt x="168" y="255"/>
                    </a:cubicBezTo>
                    <a:cubicBezTo>
                      <a:pt x="168" y="254"/>
                      <a:pt x="168" y="254"/>
                      <a:pt x="168" y="254"/>
                    </a:cubicBezTo>
                    <a:cubicBezTo>
                      <a:pt x="171" y="252"/>
                      <a:pt x="176" y="248"/>
                      <a:pt x="185" y="240"/>
                    </a:cubicBezTo>
                    <a:cubicBezTo>
                      <a:pt x="184" y="238"/>
                      <a:pt x="183" y="235"/>
                      <a:pt x="182" y="233"/>
                    </a:cubicBezTo>
                    <a:cubicBezTo>
                      <a:pt x="183" y="233"/>
                      <a:pt x="183" y="233"/>
                      <a:pt x="183" y="233"/>
                    </a:cubicBezTo>
                    <a:cubicBezTo>
                      <a:pt x="183" y="233"/>
                      <a:pt x="184" y="232"/>
                      <a:pt x="184" y="232"/>
                    </a:cubicBezTo>
                    <a:cubicBezTo>
                      <a:pt x="185" y="231"/>
                      <a:pt x="185" y="231"/>
                      <a:pt x="185" y="231"/>
                    </a:cubicBezTo>
                    <a:cubicBezTo>
                      <a:pt x="189" y="228"/>
                      <a:pt x="196" y="221"/>
                      <a:pt x="212" y="207"/>
                    </a:cubicBezTo>
                    <a:cubicBezTo>
                      <a:pt x="215" y="204"/>
                      <a:pt x="233" y="188"/>
                      <a:pt x="247" y="169"/>
                    </a:cubicBezTo>
                    <a:cubicBezTo>
                      <a:pt x="258" y="153"/>
                      <a:pt x="258" y="153"/>
                      <a:pt x="258" y="153"/>
                    </a:cubicBezTo>
                    <a:cubicBezTo>
                      <a:pt x="266" y="141"/>
                      <a:pt x="268" y="129"/>
                      <a:pt x="262" y="118"/>
                    </a:cubicBezTo>
                    <a:close/>
                  </a:path>
                </a:pathLst>
              </a:custGeom>
              <a:solidFill>
                <a:srgbClr val="F9D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05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9066213" y="2573337"/>
                <a:ext cx="41275" cy="52388"/>
              </a:xfrm>
              <a:custGeom>
                <a:avLst/>
                <a:gdLst>
                  <a:gd name="T0" fmla="*/ 0 w 26"/>
                  <a:gd name="T1" fmla="*/ 0 h 33"/>
                  <a:gd name="T2" fmla="*/ 26 w 26"/>
                  <a:gd name="T3" fmla="*/ 32 h 33"/>
                  <a:gd name="T4" fmla="*/ 0 w 26"/>
                  <a:gd name="T5" fmla="*/ 33 h 33"/>
                  <a:gd name="T6" fmla="*/ 0 w 26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3">
                    <a:moveTo>
                      <a:pt x="0" y="0"/>
                    </a:moveTo>
                    <a:lnTo>
                      <a:pt x="26" y="32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5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06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9088438" y="2343150"/>
                <a:ext cx="400050" cy="384175"/>
              </a:xfrm>
              <a:custGeom>
                <a:avLst/>
                <a:gdLst>
                  <a:gd name="T0" fmla="*/ 152 w 252"/>
                  <a:gd name="T1" fmla="*/ 0 h 242"/>
                  <a:gd name="T2" fmla="*/ 252 w 252"/>
                  <a:gd name="T3" fmla="*/ 198 h 242"/>
                  <a:gd name="T4" fmla="*/ 199 w 252"/>
                  <a:gd name="T5" fmla="*/ 242 h 242"/>
                  <a:gd name="T6" fmla="*/ 0 w 252"/>
                  <a:gd name="T7" fmla="*/ 127 h 242"/>
                  <a:gd name="T8" fmla="*/ 152 w 252"/>
                  <a:gd name="T9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242">
                    <a:moveTo>
                      <a:pt x="152" y="0"/>
                    </a:moveTo>
                    <a:lnTo>
                      <a:pt x="252" y="198"/>
                    </a:lnTo>
                    <a:lnTo>
                      <a:pt x="199" y="242"/>
                    </a:lnTo>
                    <a:lnTo>
                      <a:pt x="0" y="127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677A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07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9137650" y="2641600"/>
                <a:ext cx="582613" cy="344488"/>
              </a:xfrm>
              <a:custGeom>
                <a:avLst/>
                <a:gdLst>
                  <a:gd name="T0" fmla="*/ 301 w 306"/>
                  <a:gd name="T1" fmla="*/ 169 h 181"/>
                  <a:gd name="T2" fmla="*/ 306 w 306"/>
                  <a:gd name="T3" fmla="*/ 177 h 181"/>
                  <a:gd name="T4" fmla="*/ 301 w 306"/>
                  <a:gd name="T5" fmla="*/ 180 h 181"/>
                  <a:gd name="T6" fmla="*/ 4 w 306"/>
                  <a:gd name="T7" fmla="*/ 9 h 181"/>
                  <a:gd name="T8" fmla="*/ 0 w 306"/>
                  <a:gd name="T9" fmla="*/ 0 h 181"/>
                  <a:gd name="T10" fmla="*/ 4 w 306"/>
                  <a:gd name="T11" fmla="*/ 9 h 181"/>
                  <a:gd name="T12" fmla="*/ 107 w 306"/>
                  <a:gd name="T13" fmla="*/ 68 h 181"/>
                  <a:gd name="T14" fmla="*/ 111 w 306"/>
                  <a:gd name="T15" fmla="*/ 65 h 181"/>
                  <a:gd name="T16" fmla="*/ 107 w 306"/>
                  <a:gd name="T17" fmla="*/ 57 h 181"/>
                  <a:gd name="T18" fmla="*/ 301 w 306"/>
                  <a:gd name="T19" fmla="*/ 169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6" h="181">
                    <a:moveTo>
                      <a:pt x="301" y="169"/>
                    </a:moveTo>
                    <a:cubicBezTo>
                      <a:pt x="304" y="170"/>
                      <a:pt x="306" y="174"/>
                      <a:pt x="306" y="177"/>
                    </a:cubicBezTo>
                    <a:cubicBezTo>
                      <a:pt x="306" y="180"/>
                      <a:pt x="304" y="181"/>
                      <a:pt x="301" y="18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0" y="3"/>
                      <a:pt x="0" y="0"/>
                    </a:cubicBezTo>
                    <a:cubicBezTo>
                      <a:pt x="0" y="3"/>
                      <a:pt x="2" y="7"/>
                      <a:pt x="4" y="9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9" y="69"/>
                      <a:pt x="111" y="68"/>
                      <a:pt x="111" y="65"/>
                    </a:cubicBezTo>
                    <a:cubicBezTo>
                      <a:pt x="111" y="62"/>
                      <a:pt x="109" y="58"/>
                      <a:pt x="107" y="57"/>
                    </a:cubicBezTo>
                    <a:lnTo>
                      <a:pt x="301" y="169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08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9447213" y="2422525"/>
                <a:ext cx="111125" cy="166688"/>
              </a:xfrm>
              <a:custGeom>
                <a:avLst/>
                <a:gdLst>
                  <a:gd name="T0" fmla="*/ 30 w 59"/>
                  <a:gd name="T1" fmla="*/ 9 h 87"/>
                  <a:gd name="T2" fmla="*/ 59 w 59"/>
                  <a:gd name="T3" fmla="*/ 61 h 87"/>
                  <a:gd name="T4" fmla="*/ 29 w 59"/>
                  <a:gd name="T5" fmla="*/ 78 h 87"/>
                  <a:gd name="T6" fmla="*/ 0 w 59"/>
                  <a:gd name="T7" fmla="*/ 26 h 87"/>
                  <a:gd name="T8" fmla="*/ 30 w 59"/>
                  <a:gd name="T9" fmla="*/ 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87">
                    <a:moveTo>
                      <a:pt x="30" y="9"/>
                    </a:moveTo>
                    <a:cubicBezTo>
                      <a:pt x="46" y="19"/>
                      <a:pt x="59" y="42"/>
                      <a:pt x="59" y="61"/>
                    </a:cubicBezTo>
                    <a:cubicBezTo>
                      <a:pt x="59" y="80"/>
                      <a:pt x="46" y="87"/>
                      <a:pt x="29" y="78"/>
                    </a:cubicBezTo>
                    <a:cubicBezTo>
                      <a:pt x="13" y="68"/>
                      <a:pt x="0" y="45"/>
                      <a:pt x="0" y="26"/>
                    </a:cubicBezTo>
                    <a:cubicBezTo>
                      <a:pt x="0" y="8"/>
                      <a:pt x="13" y="0"/>
                      <a:pt x="30" y="9"/>
                    </a:cubicBezTo>
                    <a:close/>
                  </a:path>
                </a:pathLst>
              </a:custGeom>
              <a:solidFill>
                <a:srgbClr val="867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09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9013825" y="2116137"/>
                <a:ext cx="758825" cy="917575"/>
              </a:xfrm>
              <a:custGeom>
                <a:avLst/>
                <a:gdLst>
                  <a:gd name="T0" fmla="*/ 26 w 398"/>
                  <a:gd name="T1" fmla="*/ 7 h 482"/>
                  <a:gd name="T2" fmla="*/ 390 w 398"/>
                  <a:gd name="T3" fmla="*/ 217 h 482"/>
                  <a:gd name="T4" fmla="*/ 398 w 398"/>
                  <a:gd name="T5" fmla="*/ 231 h 482"/>
                  <a:gd name="T6" fmla="*/ 397 w 398"/>
                  <a:gd name="T7" fmla="*/ 461 h 482"/>
                  <a:gd name="T8" fmla="*/ 372 w 398"/>
                  <a:gd name="T9" fmla="*/ 476 h 482"/>
                  <a:gd name="T10" fmla="*/ 9 w 398"/>
                  <a:gd name="T11" fmla="*/ 266 h 482"/>
                  <a:gd name="T12" fmla="*/ 0 w 398"/>
                  <a:gd name="T13" fmla="*/ 251 h 482"/>
                  <a:gd name="T14" fmla="*/ 1 w 398"/>
                  <a:gd name="T15" fmla="*/ 22 h 482"/>
                  <a:gd name="T16" fmla="*/ 26 w 398"/>
                  <a:gd name="T17" fmla="*/ 7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482">
                    <a:moveTo>
                      <a:pt x="26" y="7"/>
                    </a:moveTo>
                    <a:cubicBezTo>
                      <a:pt x="390" y="217"/>
                      <a:pt x="390" y="217"/>
                      <a:pt x="390" y="217"/>
                    </a:cubicBezTo>
                    <a:cubicBezTo>
                      <a:pt x="395" y="220"/>
                      <a:pt x="398" y="225"/>
                      <a:pt x="398" y="231"/>
                    </a:cubicBezTo>
                    <a:cubicBezTo>
                      <a:pt x="397" y="461"/>
                      <a:pt x="397" y="461"/>
                      <a:pt x="397" y="461"/>
                    </a:cubicBezTo>
                    <a:cubicBezTo>
                      <a:pt x="397" y="474"/>
                      <a:pt x="383" y="482"/>
                      <a:pt x="372" y="476"/>
                    </a:cubicBezTo>
                    <a:cubicBezTo>
                      <a:pt x="9" y="266"/>
                      <a:pt x="9" y="266"/>
                      <a:pt x="9" y="266"/>
                    </a:cubicBezTo>
                    <a:cubicBezTo>
                      <a:pt x="3" y="263"/>
                      <a:pt x="0" y="257"/>
                      <a:pt x="0" y="25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9"/>
                      <a:pt x="15" y="0"/>
                      <a:pt x="26" y="7"/>
                    </a:cubicBezTo>
                    <a:close/>
                  </a:path>
                </a:pathLst>
              </a:custGeom>
              <a:solidFill>
                <a:srgbClr val="DAF1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10"/>
              <p:cNvSpPr/>
              <p:nvPr>
                <p:custDataLst>
                  <p:tags r:id="rId108"/>
                </p:custDataLst>
              </p:nvPr>
            </p:nvSpPr>
            <p:spPr bwMode="auto">
              <a:xfrm>
                <a:off x="9088438" y="2343150"/>
                <a:ext cx="609600" cy="554038"/>
              </a:xfrm>
              <a:custGeom>
                <a:avLst/>
                <a:gdLst>
                  <a:gd name="T0" fmla="*/ 152 w 384"/>
                  <a:gd name="T1" fmla="*/ 0 h 349"/>
                  <a:gd name="T2" fmla="*/ 0 w 384"/>
                  <a:gd name="T3" fmla="*/ 127 h 349"/>
                  <a:gd name="T4" fmla="*/ 199 w 384"/>
                  <a:gd name="T5" fmla="*/ 242 h 349"/>
                  <a:gd name="T6" fmla="*/ 384 w 384"/>
                  <a:gd name="T7" fmla="*/ 349 h 349"/>
                  <a:gd name="T8" fmla="*/ 292 w 384"/>
                  <a:gd name="T9" fmla="*/ 165 h 349"/>
                  <a:gd name="T10" fmla="*/ 252 w 384"/>
                  <a:gd name="T11" fmla="*/ 198 h 349"/>
                  <a:gd name="T12" fmla="*/ 152 w 384"/>
                  <a:gd name="T13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349">
                    <a:moveTo>
                      <a:pt x="152" y="0"/>
                    </a:moveTo>
                    <a:lnTo>
                      <a:pt x="0" y="127"/>
                    </a:lnTo>
                    <a:lnTo>
                      <a:pt x="199" y="242"/>
                    </a:lnTo>
                    <a:lnTo>
                      <a:pt x="384" y="349"/>
                    </a:lnTo>
                    <a:lnTo>
                      <a:pt x="292" y="165"/>
                    </a:lnTo>
                    <a:lnTo>
                      <a:pt x="252" y="198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9AD7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11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9088438" y="2343150"/>
                <a:ext cx="609600" cy="554038"/>
              </a:xfrm>
              <a:custGeom>
                <a:avLst/>
                <a:gdLst>
                  <a:gd name="T0" fmla="*/ 152 w 384"/>
                  <a:gd name="T1" fmla="*/ 0 h 349"/>
                  <a:gd name="T2" fmla="*/ 0 w 384"/>
                  <a:gd name="T3" fmla="*/ 127 h 349"/>
                  <a:gd name="T4" fmla="*/ 199 w 384"/>
                  <a:gd name="T5" fmla="*/ 242 h 349"/>
                  <a:gd name="T6" fmla="*/ 384 w 384"/>
                  <a:gd name="T7" fmla="*/ 349 h 349"/>
                  <a:gd name="T8" fmla="*/ 292 w 384"/>
                  <a:gd name="T9" fmla="*/ 165 h 349"/>
                  <a:gd name="T10" fmla="*/ 252 w 384"/>
                  <a:gd name="T11" fmla="*/ 198 h 349"/>
                  <a:gd name="T12" fmla="*/ 152 w 384"/>
                  <a:gd name="T13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349">
                    <a:moveTo>
                      <a:pt x="152" y="0"/>
                    </a:moveTo>
                    <a:lnTo>
                      <a:pt x="0" y="127"/>
                    </a:lnTo>
                    <a:lnTo>
                      <a:pt x="199" y="242"/>
                    </a:lnTo>
                    <a:lnTo>
                      <a:pt x="384" y="349"/>
                    </a:lnTo>
                    <a:lnTo>
                      <a:pt x="292" y="165"/>
                    </a:lnTo>
                    <a:lnTo>
                      <a:pt x="252" y="198"/>
                    </a:lnTo>
                    <a:lnTo>
                      <a:pt x="1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12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9447213" y="2422525"/>
                <a:ext cx="111125" cy="166688"/>
              </a:xfrm>
              <a:custGeom>
                <a:avLst/>
                <a:gdLst>
                  <a:gd name="T0" fmla="*/ 30 w 59"/>
                  <a:gd name="T1" fmla="*/ 9 h 87"/>
                  <a:gd name="T2" fmla="*/ 0 w 59"/>
                  <a:gd name="T3" fmla="*/ 26 h 87"/>
                  <a:gd name="T4" fmla="*/ 29 w 59"/>
                  <a:gd name="T5" fmla="*/ 78 h 87"/>
                  <a:gd name="T6" fmla="*/ 59 w 59"/>
                  <a:gd name="T7" fmla="*/ 61 h 87"/>
                  <a:gd name="T8" fmla="*/ 30 w 59"/>
                  <a:gd name="T9" fmla="*/ 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87">
                    <a:moveTo>
                      <a:pt x="30" y="9"/>
                    </a:moveTo>
                    <a:cubicBezTo>
                      <a:pt x="13" y="0"/>
                      <a:pt x="0" y="8"/>
                      <a:pt x="0" y="26"/>
                    </a:cubicBezTo>
                    <a:cubicBezTo>
                      <a:pt x="0" y="45"/>
                      <a:pt x="13" y="68"/>
                      <a:pt x="29" y="78"/>
                    </a:cubicBezTo>
                    <a:cubicBezTo>
                      <a:pt x="46" y="87"/>
                      <a:pt x="59" y="80"/>
                      <a:pt x="59" y="61"/>
                    </a:cubicBezTo>
                    <a:cubicBezTo>
                      <a:pt x="59" y="42"/>
                      <a:pt x="46" y="19"/>
                      <a:pt x="30" y="9"/>
                    </a:cubicBezTo>
                  </a:path>
                </a:pathLst>
              </a:custGeom>
              <a:solidFill>
                <a:srgbClr val="F9E6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3"/>
              <p:cNvSpPr/>
              <p:nvPr>
                <p:custDataLst>
                  <p:tags r:id="rId111"/>
                </p:custDataLst>
              </p:nvPr>
            </p:nvSpPr>
            <p:spPr bwMode="auto">
              <a:xfrm>
                <a:off x="9137650" y="2633662"/>
                <a:ext cx="582613" cy="352425"/>
              </a:xfrm>
              <a:custGeom>
                <a:avLst/>
                <a:gdLst>
                  <a:gd name="T0" fmla="*/ 301 w 306"/>
                  <a:gd name="T1" fmla="*/ 184 h 185"/>
                  <a:gd name="T2" fmla="*/ 306 w 306"/>
                  <a:gd name="T3" fmla="*/ 181 h 185"/>
                  <a:gd name="T4" fmla="*/ 301 w 306"/>
                  <a:gd name="T5" fmla="*/ 173 h 185"/>
                  <a:gd name="T6" fmla="*/ 107 w 306"/>
                  <a:gd name="T7" fmla="*/ 61 h 185"/>
                  <a:gd name="T8" fmla="*/ 5 w 306"/>
                  <a:gd name="T9" fmla="*/ 2 h 185"/>
                  <a:gd name="T10" fmla="*/ 0 w 306"/>
                  <a:gd name="T11" fmla="*/ 4 h 185"/>
                  <a:gd name="T12" fmla="*/ 4 w 306"/>
                  <a:gd name="T13" fmla="*/ 13 h 185"/>
                  <a:gd name="T14" fmla="*/ 301 w 306"/>
                  <a:gd name="T15" fmla="*/ 18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6" h="185">
                    <a:moveTo>
                      <a:pt x="301" y="184"/>
                    </a:moveTo>
                    <a:cubicBezTo>
                      <a:pt x="304" y="185"/>
                      <a:pt x="306" y="184"/>
                      <a:pt x="306" y="181"/>
                    </a:cubicBezTo>
                    <a:cubicBezTo>
                      <a:pt x="306" y="178"/>
                      <a:pt x="304" y="174"/>
                      <a:pt x="301" y="173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7"/>
                      <a:pt x="2" y="11"/>
                      <a:pt x="4" y="13"/>
                    </a:cubicBezTo>
                    <a:cubicBezTo>
                      <a:pt x="301" y="184"/>
                      <a:pt x="301" y="184"/>
                      <a:pt x="301" y="18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14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9066213" y="2573337"/>
                <a:ext cx="41275" cy="52388"/>
              </a:xfrm>
              <a:custGeom>
                <a:avLst/>
                <a:gdLst>
                  <a:gd name="T0" fmla="*/ 0 w 26"/>
                  <a:gd name="T1" fmla="*/ 33 h 33"/>
                  <a:gd name="T2" fmla="*/ 26 w 26"/>
                  <a:gd name="T3" fmla="*/ 32 h 33"/>
                  <a:gd name="T4" fmla="*/ 0 w 26"/>
                  <a:gd name="T5" fmla="*/ 0 h 33"/>
                  <a:gd name="T6" fmla="*/ 0 w 26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3">
                    <a:moveTo>
                      <a:pt x="0" y="33"/>
                    </a:moveTo>
                    <a:lnTo>
                      <a:pt x="26" y="32"/>
                    </a:lnTo>
                    <a:lnTo>
                      <a:pt x="0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A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15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9066213" y="2573337"/>
                <a:ext cx="41275" cy="52388"/>
              </a:xfrm>
              <a:custGeom>
                <a:avLst/>
                <a:gdLst>
                  <a:gd name="T0" fmla="*/ 0 w 26"/>
                  <a:gd name="T1" fmla="*/ 33 h 33"/>
                  <a:gd name="T2" fmla="*/ 26 w 26"/>
                  <a:gd name="T3" fmla="*/ 32 h 33"/>
                  <a:gd name="T4" fmla="*/ 0 w 26"/>
                  <a:gd name="T5" fmla="*/ 0 h 33"/>
                  <a:gd name="T6" fmla="*/ 0 w 26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3">
                    <a:moveTo>
                      <a:pt x="0" y="33"/>
                    </a:moveTo>
                    <a:lnTo>
                      <a:pt x="26" y="32"/>
                    </a:lnTo>
                    <a:lnTo>
                      <a:pt x="0" y="0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16"/>
              <p:cNvSpPr/>
              <p:nvPr>
                <p:custDataLst>
                  <p:tags r:id="rId114"/>
                </p:custDataLst>
              </p:nvPr>
            </p:nvSpPr>
            <p:spPr bwMode="auto">
              <a:xfrm>
                <a:off x="9404350" y="2605087"/>
                <a:ext cx="293688" cy="292100"/>
              </a:xfrm>
              <a:custGeom>
                <a:avLst/>
                <a:gdLst>
                  <a:gd name="T0" fmla="*/ 93 w 185"/>
                  <a:gd name="T1" fmla="*/ 0 h 184"/>
                  <a:gd name="T2" fmla="*/ 185 w 185"/>
                  <a:gd name="T3" fmla="*/ 184 h 184"/>
                  <a:gd name="T4" fmla="*/ 0 w 185"/>
                  <a:gd name="T5" fmla="*/ 77 h 184"/>
                  <a:gd name="T6" fmla="*/ 53 w 185"/>
                  <a:gd name="T7" fmla="*/ 33 h 184"/>
                  <a:gd name="T8" fmla="*/ 93 w 185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184">
                    <a:moveTo>
                      <a:pt x="93" y="0"/>
                    </a:moveTo>
                    <a:lnTo>
                      <a:pt x="185" y="184"/>
                    </a:lnTo>
                    <a:lnTo>
                      <a:pt x="0" y="77"/>
                    </a:lnTo>
                    <a:lnTo>
                      <a:pt x="53" y="3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C0C4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17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9137650" y="2633662"/>
                <a:ext cx="211138" cy="139700"/>
              </a:xfrm>
              <a:custGeom>
                <a:avLst/>
                <a:gdLst>
                  <a:gd name="T0" fmla="*/ 107 w 111"/>
                  <a:gd name="T1" fmla="*/ 61 h 73"/>
                  <a:gd name="T2" fmla="*/ 111 w 111"/>
                  <a:gd name="T3" fmla="*/ 69 h 73"/>
                  <a:gd name="T4" fmla="*/ 107 w 111"/>
                  <a:gd name="T5" fmla="*/ 72 h 73"/>
                  <a:gd name="T6" fmla="*/ 4 w 111"/>
                  <a:gd name="T7" fmla="*/ 13 h 73"/>
                  <a:gd name="T8" fmla="*/ 0 w 111"/>
                  <a:gd name="T9" fmla="*/ 4 h 73"/>
                  <a:gd name="T10" fmla="*/ 5 w 111"/>
                  <a:gd name="T11" fmla="*/ 2 h 73"/>
                  <a:gd name="T12" fmla="*/ 107 w 111"/>
                  <a:gd name="T13" fmla="*/ 6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73">
                    <a:moveTo>
                      <a:pt x="107" y="61"/>
                    </a:moveTo>
                    <a:cubicBezTo>
                      <a:pt x="109" y="62"/>
                      <a:pt x="111" y="66"/>
                      <a:pt x="111" y="69"/>
                    </a:cubicBezTo>
                    <a:cubicBezTo>
                      <a:pt x="111" y="72"/>
                      <a:pt x="109" y="73"/>
                      <a:pt x="107" y="7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2" y="11"/>
                      <a:pt x="0" y="7"/>
                      <a:pt x="0" y="4"/>
                    </a:cubicBezTo>
                    <a:cubicBezTo>
                      <a:pt x="0" y="1"/>
                      <a:pt x="2" y="0"/>
                      <a:pt x="5" y="2"/>
                    </a:cubicBezTo>
                    <a:lnTo>
                      <a:pt x="107" y="61"/>
                    </a:lnTo>
                    <a:close/>
                  </a:path>
                </a:pathLst>
              </a:custGeom>
              <a:solidFill>
                <a:srgbClr val="8AD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Rectangle 118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11229975" y="3856037"/>
                <a:ext cx="17463" cy="1588"/>
              </a:xfrm>
              <a:prstGeom prst="rect">
                <a:avLst/>
              </a:pr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19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11229975" y="3848100"/>
                <a:ext cx="17463" cy="9525"/>
              </a:xfrm>
              <a:custGeom>
                <a:avLst/>
                <a:gdLst>
                  <a:gd name="T0" fmla="*/ 9 w 9"/>
                  <a:gd name="T1" fmla="*/ 0 h 5"/>
                  <a:gd name="T2" fmla="*/ 0 w 9"/>
                  <a:gd name="T3" fmla="*/ 5 h 5"/>
                  <a:gd name="T4" fmla="*/ 0 w 9"/>
                  <a:gd name="T5" fmla="*/ 5 h 5"/>
                  <a:gd name="T6" fmla="*/ 0 w 9"/>
                  <a:gd name="T7" fmla="*/ 5 h 5"/>
                  <a:gd name="T8" fmla="*/ 0 w 9"/>
                  <a:gd name="T9" fmla="*/ 5 h 5"/>
                  <a:gd name="T10" fmla="*/ 0 w 9"/>
                  <a:gd name="T11" fmla="*/ 5 h 5"/>
                  <a:gd name="T12" fmla="*/ 2 w 9"/>
                  <a:gd name="T13" fmla="*/ 4 h 5"/>
                  <a:gd name="T14" fmla="*/ 9 w 9"/>
                  <a:gd name="T15" fmla="*/ 0 h 5"/>
                  <a:gd name="T16" fmla="*/ 9 w 9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20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11233150" y="3848100"/>
                <a:ext cx="14288" cy="7938"/>
              </a:xfrm>
              <a:custGeom>
                <a:avLst/>
                <a:gdLst>
                  <a:gd name="T0" fmla="*/ 7 w 7"/>
                  <a:gd name="T1" fmla="*/ 0 h 4"/>
                  <a:gd name="T2" fmla="*/ 0 w 7"/>
                  <a:gd name="T3" fmla="*/ 4 h 4"/>
                  <a:gd name="T4" fmla="*/ 0 w 7"/>
                  <a:gd name="T5" fmla="*/ 4 h 4"/>
                  <a:gd name="T6" fmla="*/ 0 w 7"/>
                  <a:gd name="T7" fmla="*/ 4 h 4"/>
                  <a:gd name="T8" fmla="*/ 0 w 7"/>
                  <a:gd name="T9" fmla="*/ 4 h 4"/>
                  <a:gd name="T10" fmla="*/ 0 w 7"/>
                  <a:gd name="T11" fmla="*/ 4 h 4"/>
                  <a:gd name="T12" fmla="*/ 0 w 7"/>
                  <a:gd name="T13" fmla="*/ 4 h 4"/>
                  <a:gd name="T14" fmla="*/ 0 w 7"/>
                  <a:gd name="T15" fmla="*/ 4 h 4"/>
                  <a:gd name="T16" fmla="*/ 0 w 7"/>
                  <a:gd name="T17" fmla="*/ 4 h 4"/>
                  <a:gd name="T18" fmla="*/ 1 w 7"/>
                  <a:gd name="T19" fmla="*/ 4 h 4"/>
                  <a:gd name="T20" fmla="*/ 1 w 7"/>
                  <a:gd name="T21" fmla="*/ 4 h 4"/>
                  <a:gd name="T22" fmla="*/ 1 w 7"/>
                  <a:gd name="T23" fmla="*/ 4 h 4"/>
                  <a:gd name="T24" fmla="*/ 7 w 7"/>
                  <a:gd name="T25" fmla="*/ 0 h 4"/>
                  <a:gd name="T26" fmla="*/ 7 w 7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21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11236325" y="3848100"/>
                <a:ext cx="11113" cy="7938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1 w 6"/>
                  <a:gd name="T5" fmla="*/ 4 h 4"/>
                  <a:gd name="T6" fmla="*/ 6 w 6"/>
                  <a:gd name="T7" fmla="*/ 1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22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11237913" y="3849687"/>
                <a:ext cx="11113" cy="6350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23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11239500" y="3849687"/>
                <a:ext cx="9525" cy="6350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1 w 5"/>
                  <a:gd name="T7" fmla="*/ 3 h 3"/>
                  <a:gd name="T8" fmla="*/ 5 w 5"/>
                  <a:gd name="T9" fmla="*/ 1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24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11241088" y="3852862"/>
                <a:ext cx="7938" cy="3175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0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25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11241088" y="3852862"/>
                <a:ext cx="7938" cy="3175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1 w 4"/>
                  <a:gd name="T5" fmla="*/ 2 h 2"/>
                  <a:gd name="T6" fmla="*/ 1 w 4"/>
                  <a:gd name="T7" fmla="*/ 2 h 2"/>
                  <a:gd name="T8" fmla="*/ 4 w 4"/>
                  <a:gd name="T9" fmla="*/ 1 h 2"/>
                  <a:gd name="T10" fmla="*/ 4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26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11242675" y="3854450"/>
                <a:ext cx="6350" cy="1588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0 w 3"/>
                  <a:gd name="T5" fmla="*/ 1 h 1"/>
                  <a:gd name="T6" fmla="*/ 1 w 3"/>
                  <a:gd name="T7" fmla="*/ 1 h 1"/>
                  <a:gd name="T8" fmla="*/ 3 w 3"/>
                  <a:gd name="T9" fmla="*/ 0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27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11245850" y="38544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2 h 2"/>
                  <a:gd name="T8" fmla="*/ 2 w 2"/>
                  <a:gd name="T9" fmla="*/ 1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28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11247438" y="3856037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29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11247438" y="3856037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30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11249025" y="38576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31"/>
              <p:cNvSpPr>
                <a:spLocks noEditPoint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11258550" y="3798887"/>
                <a:ext cx="73025" cy="46038"/>
              </a:xfrm>
              <a:custGeom>
                <a:avLst/>
                <a:gdLst>
                  <a:gd name="T0" fmla="*/ 21 w 38"/>
                  <a:gd name="T1" fmla="*/ 24 h 24"/>
                  <a:gd name="T2" fmla="*/ 21 w 38"/>
                  <a:gd name="T3" fmla="*/ 24 h 24"/>
                  <a:gd name="T4" fmla="*/ 19 w 38"/>
                  <a:gd name="T5" fmla="*/ 21 h 24"/>
                  <a:gd name="T6" fmla="*/ 19 w 38"/>
                  <a:gd name="T7" fmla="*/ 21 h 24"/>
                  <a:gd name="T8" fmla="*/ 18 w 38"/>
                  <a:gd name="T9" fmla="*/ 21 h 24"/>
                  <a:gd name="T10" fmla="*/ 18 w 38"/>
                  <a:gd name="T11" fmla="*/ 21 h 24"/>
                  <a:gd name="T12" fmla="*/ 16 w 38"/>
                  <a:gd name="T13" fmla="*/ 19 h 24"/>
                  <a:gd name="T14" fmla="*/ 16 w 38"/>
                  <a:gd name="T15" fmla="*/ 18 h 24"/>
                  <a:gd name="T16" fmla="*/ 1 w 38"/>
                  <a:gd name="T17" fmla="*/ 14 h 24"/>
                  <a:gd name="T18" fmla="*/ 0 w 38"/>
                  <a:gd name="T19" fmla="*/ 14 h 24"/>
                  <a:gd name="T20" fmla="*/ 1 w 38"/>
                  <a:gd name="T21" fmla="*/ 14 h 24"/>
                  <a:gd name="T22" fmla="*/ 1 w 38"/>
                  <a:gd name="T23" fmla="*/ 14 h 24"/>
                  <a:gd name="T24" fmla="*/ 3 w 38"/>
                  <a:gd name="T25" fmla="*/ 13 h 24"/>
                  <a:gd name="T26" fmla="*/ 3 w 38"/>
                  <a:gd name="T27" fmla="*/ 13 h 24"/>
                  <a:gd name="T28" fmla="*/ 38 w 38"/>
                  <a:gd name="T29" fmla="*/ 6 h 24"/>
                  <a:gd name="T30" fmla="*/ 38 w 38"/>
                  <a:gd name="T31" fmla="*/ 6 h 24"/>
                  <a:gd name="T32" fmla="*/ 37 w 38"/>
                  <a:gd name="T33" fmla="*/ 5 h 24"/>
                  <a:gd name="T34" fmla="*/ 36 w 38"/>
                  <a:gd name="T35" fmla="*/ 4 h 24"/>
                  <a:gd name="T36" fmla="*/ 36 w 38"/>
                  <a:gd name="T37" fmla="*/ 4 h 24"/>
                  <a:gd name="T38" fmla="*/ 34 w 38"/>
                  <a:gd name="T39" fmla="*/ 3 h 24"/>
                  <a:gd name="T40" fmla="*/ 35 w 38"/>
                  <a:gd name="T41" fmla="*/ 4 h 24"/>
                  <a:gd name="T42" fmla="*/ 33 w 38"/>
                  <a:gd name="T43" fmla="*/ 2 h 24"/>
                  <a:gd name="T44" fmla="*/ 33 w 38"/>
                  <a:gd name="T45" fmla="*/ 2 h 24"/>
                  <a:gd name="T46" fmla="*/ 33 w 38"/>
                  <a:gd name="T47" fmla="*/ 2 h 24"/>
                  <a:gd name="T48" fmla="*/ 32 w 38"/>
                  <a:gd name="T49" fmla="*/ 2 h 24"/>
                  <a:gd name="T50" fmla="*/ 32 w 38"/>
                  <a:gd name="T51" fmla="*/ 2 h 24"/>
                  <a:gd name="T52" fmla="*/ 32 w 38"/>
                  <a:gd name="T53" fmla="*/ 2 h 24"/>
                  <a:gd name="T54" fmla="*/ 31 w 38"/>
                  <a:gd name="T55" fmla="*/ 1 h 24"/>
                  <a:gd name="T56" fmla="*/ 31 w 38"/>
                  <a:gd name="T57" fmla="*/ 1 h 24"/>
                  <a:gd name="T58" fmla="*/ 30 w 38"/>
                  <a:gd name="T59" fmla="*/ 1 h 24"/>
                  <a:gd name="T60" fmla="*/ 29 w 38"/>
                  <a:gd name="T61" fmla="*/ 1 h 24"/>
                  <a:gd name="T62" fmla="*/ 29 w 38"/>
                  <a:gd name="T63" fmla="*/ 1 h 24"/>
                  <a:gd name="T64" fmla="*/ 21 w 38"/>
                  <a:gd name="T65" fmla="*/ 2 h 24"/>
                  <a:gd name="T66" fmla="*/ 23 w 38"/>
                  <a:gd name="T67" fmla="*/ 1 h 24"/>
                  <a:gd name="T68" fmla="*/ 28 w 38"/>
                  <a:gd name="T69" fmla="*/ 1 h 24"/>
                  <a:gd name="T70" fmla="*/ 28 w 38"/>
                  <a:gd name="T71" fmla="*/ 1 h 24"/>
                  <a:gd name="T72" fmla="*/ 28 w 38"/>
                  <a:gd name="T73" fmla="*/ 1 h 24"/>
                  <a:gd name="T74" fmla="*/ 26 w 38"/>
                  <a:gd name="T75" fmla="*/ 0 h 24"/>
                  <a:gd name="T76" fmla="*/ 25 w 38"/>
                  <a:gd name="T77" fmla="*/ 0 h 24"/>
                  <a:gd name="T78" fmla="*/ 26 w 38"/>
                  <a:gd name="T79" fmla="*/ 0 h 24"/>
                  <a:gd name="T80" fmla="*/ 27 w 38"/>
                  <a:gd name="T81" fmla="*/ 0 h 24"/>
                  <a:gd name="T82" fmla="*/ 26 w 38"/>
                  <a:gd name="T8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24"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moveTo>
                      <a:pt x="19" y="21"/>
                    </a:move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moveTo>
                      <a:pt x="1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moveTo>
                      <a:pt x="16" y="18"/>
                    </a:moveTo>
                    <a:cubicBezTo>
                      <a:pt x="16" y="18"/>
                      <a:pt x="16" y="18"/>
                      <a:pt x="16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3" y="13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moveTo>
                      <a:pt x="38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moveTo>
                      <a:pt x="36" y="4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5"/>
                      <a:pt x="37" y="5"/>
                      <a:pt x="36" y="4"/>
                    </a:cubicBezTo>
                    <a:moveTo>
                      <a:pt x="36" y="4"/>
                    </a:move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moveTo>
                      <a:pt x="34" y="3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3"/>
                      <a:pt x="35" y="3"/>
                      <a:pt x="34" y="3"/>
                    </a:cubicBezTo>
                    <a:moveTo>
                      <a:pt x="33" y="2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3"/>
                      <a:pt x="34" y="3"/>
                      <a:pt x="33" y="2"/>
                    </a:cubicBezTo>
                    <a:moveTo>
                      <a:pt x="33" y="2"/>
                    </a:move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moveTo>
                      <a:pt x="32" y="2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moveTo>
                      <a:pt x="31" y="2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1" y="2"/>
                      <a:pt x="31" y="2"/>
                    </a:cubicBezTo>
                    <a:moveTo>
                      <a:pt x="31" y="1"/>
                    </a:move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moveTo>
                      <a:pt x="30" y="1"/>
                    </a:move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moveTo>
                      <a:pt x="29" y="1"/>
                    </a:move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moveTo>
                      <a:pt x="24" y="1"/>
                    </a:moveTo>
                    <a:cubicBezTo>
                      <a:pt x="23" y="1"/>
                      <a:pt x="22" y="1"/>
                      <a:pt x="21" y="2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4" y="1"/>
                    </a:cubicBezTo>
                    <a:moveTo>
                      <a:pt x="28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8" y="1"/>
                    </a:cubicBezTo>
                    <a:moveTo>
                      <a:pt x="28" y="0"/>
                    </a:move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0"/>
                      <a:pt x="28" y="0"/>
                    </a:cubicBezTo>
                    <a:moveTo>
                      <a:pt x="26" y="0"/>
                    </a:moveTo>
                    <a:cubicBezTo>
                      <a:pt x="25" y="0"/>
                      <a:pt x="25" y="0"/>
                      <a:pt x="24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6" y="0"/>
                      <a:pt x="26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32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11256963" y="3800475"/>
                <a:ext cx="46038" cy="25400"/>
              </a:xfrm>
              <a:custGeom>
                <a:avLst/>
                <a:gdLst>
                  <a:gd name="T0" fmla="*/ 24 w 24"/>
                  <a:gd name="T1" fmla="*/ 0 h 13"/>
                  <a:gd name="T2" fmla="*/ 22 w 24"/>
                  <a:gd name="T3" fmla="*/ 1 h 13"/>
                  <a:gd name="T4" fmla="*/ 22 w 24"/>
                  <a:gd name="T5" fmla="*/ 1 h 13"/>
                  <a:gd name="T6" fmla="*/ 22 w 24"/>
                  <a:gd name="T7" fmla="*/ 1 h 13"/>
                  <a:gd name="T8" fmla="*/ 0 w 24"/>
                  <a:gd name="T9" fmla="*/ 13 h 13"/>
                  <a:gd name="T10" fmla="*/ 1 w 24"/>
                  <a:gd name="T11" fmla="*/ 13 h 13"/>
                  <a:gd name="T12" fmla="*/ 2 w 24"/>
                  <a:gd name="T13" fmla="*/ 13 h 13"/>
                  <a:gd name="T14" fmla="*/ 2 w 24"/>
                  <a:gd name="T15" fmla="*/ 13 h 13"/>
                  <a:gd name="T16" fmla="*/ 2 w 24"/>
                  <a:gd name="T17" fmla="*/ 13 h 13"/>
                  <a:gd name="T18" fmla="*/ 24 w 24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3">
                    <a:moveTo>
                      <a:pt x="24" y="0"/>
                    </a:moveTo>
                    <a:cubicBezTo>
                      <a:pt x="23" y="0"/>
                      <a:pt x="23" y="0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33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11260138" y="3800475"/>
                <a:ext cx="44450" cy="25400"/>
              </a:xfrm>
              <a:custGeom>
                <a:avLst/>
                <a:gdLst>
                  <a:gd name="T0" fmla="*/ 23 w 23"/>
                  <a:gd name="T1" fmla="*/ 0 h 13"/>
                  <a:gd name="T2" fmla="*/ 23 w 23"/>
                  <a:gd name="T3" fmla="*/ 0 h 13"/>
                  <a:gd name="T4" fmla="*/ 23 w 23"/>
                  <a:gd name="T5" fmla="*/ 0 h 13"/>
                  <a:gd name="T6" fmla="*/ 22 w 23"/>
                  <a:gd name="T7" fmla="*/ 0 h 13"/>
                  <a:gd name="T8" fmla="*/ 22 w 23"/>
                  <a:gd name="T9" fmla="*/ 0 h 13"/>
                  <a:gd name="T10" fmla="*/ 0 w 23"/>
                  <a:gd name="T11" fmla="*/ 13 h 13"/>
                  <a:gd name="T12" fmla="*/ 0 w 23"/>
                  <a:gd name="T13" fmla="*/ 13 h 13"/>
                  <a:gd name="T14" fmla="*/ 0 w 23"/>
                  <a:gd name="T15" fmla="*/ 13 h 13"/>
                  <a:gd name="T16" fmla="*/ 0 w 23"/>
                  <a:gd name="T17" fmla="*/ 13 h 13"/>
                  <a:gd name="T18" fmla="*/ 0 w 23"/>
                  <a:gd name="T19" fmla="*/ 13 h 13"/>
                  <a:gd name="T20" fmla="*/ 1 w 23"/>
                  <a:gd name="T21" fmla="*/ 12 h 13"/>
                  <a:gd name="T22" fmla="*/ 23 w 2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3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2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34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11261725" y="3798887"/>
                <a:ext cx="44450" cy="25400"/>
              </a:xfrm>
              <a:custGeom>
                <a:avLst/>
                <a:gdLst>
                  <a:gd name="T0" fmla="*/ 23 w 23"/>
                  <a:gd name="T1" fmla="*/ 0 h 13"/>
                  <a:gd name="T2" fmla="*/ 22 w 23"/>
                  <a:gd name="T3" fmla="*/ 1 h 13"/>
                  <a:gd name="T4" fmla="*/ 22 w 23"/>
                  <a:gd name="T5" fmla="*/ 1 h 13"/>
                  <a:gd name="T6" fmla="*/ 0 w 23"/>
                  <a:gd name="T7" fmla="*/ 13 h 13"/>
                  <a:gd name="T8" fmla="*/ 1 w 23"/>
                  <a:gd name="T9" fmla="*/ 13 h 13"/>
                  <a:gd name="T10" fmla="*/ 1 w 23"/>
                  <a:gd name="T11" fmla="*/ 13 h 13"/>
                  <a:gd name="T12" fmla="*/ 23 w 2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3">
                    <a:moveTo>
                      <a:pt x="23" y="0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35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11264900" y="3798887"/>
                <a:ext cx="42863" cy="25400"/>
              </a:xfrm>
              <a:custGeom>
                <a:avLst/>
                <a:gdLst>
                  <a:gd name="T0" fmla="*/ 23 w 23"/>
                  <a:gd name="T1" fmla="*/ 0 h 13"/>
                  <a:gd name="T2" fmla="*/ 23 w 23"/>
                  <a:gd name="T3" fmla="*/ 0 h 13"/>
                  <a:gd name="T4" fmla="*/ 23 w 23"/>
                  <a:gd name="T5" fmla="*/ 0 h 13"/>
                  <a:gd name="T6" fmla="*/ 22 w 23"/>
                  <a:gd name="T7" fmla="*/ 0 h 13"/>
                  <a:gd name="T8" fmla="*/ 0 w 23"/>
                  <a:gd name="T9" fmla="*/ 13 h 13"/>
                  <a:gd name="T10" fmla="*/ 0 w 23"/>
                  <a:gd name="T11" fmla="*/ 13 h 13"/>
                  <a:gd name="T12" fmla="*/ 1 w 23"/>
                  <a:gd name="T13" fmla="*/ 13 h 13"/>
                  <a:gd name="T14" fmla="*/ 23 w 23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3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36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11266488" y="3798887"/>
                <a:ext cx="42863" cy="25400"/>
              </a:xfrm>
              <a:custGeom>
                <a:avLst/>
                <a:gdLst>
                  <a:gd name="T0" fmla="*/ 22 w 23"/>
                  <a:gd name="T1" fmla="*/ 0 h 13"/>
                  <a:gd name="T2" fmla="*/ 22 w 23"/>
                  <a:gd name="T3" fmla="*/ 0 h 13"/>
                  <a:gd name="T4" fmla="*/ 0 w 23"/>
                  <a:gd name="T5" fmla="*/ 13 h 13"/>
                  <a:gd name="T6" fmla="*/ 0 w 23"/>
                  <a:gd name="T7" fmla="*/ 13 h 13"/>
                  <a:gd name="T8" fmla="*/ 1 w 23"/>
                  <a:gd name="T9" fmla="*/ 13 h 13"/>
                  <a:gd name="T10" fmla="*/ 23 w 23"/>
                  <a:gd name="T11" fmla="*/ 0 h 13"/>
                  <a:gd name="T12" fmla="*/ 22 w 2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3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37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11268075" y="3798887"/>
                <a:ext cx="44450" cy="25400"/>
              </a:xfrm>
              <a:custGeom>
                <a:avLst/>
                <a:gdLst>
                  <a:gd name="T0" fmla="*/ 22 w 23"/>
                  <a:gd name="T1" fmla="*/ 0 h 13"/>
                  <a:gd name="T2" fmla="*/ 22 w 23"/>
                  <a:gd name="T3" fmla="*/ 0 h 13"/>
                  <a:gd name="T4" fmla="*/ 0 w 23"/>
                  <a:gd name="T5" fmla="*/ 13 h 13"/>
                  <a:gd name="T6" fmla="*/ 0 w 23"/>
                  <a:gd name="T7" fmla="*/ 13 h 13"/>
                  <a:gd name="T8" fmla="*/ 23 w 23"/>
                  <a:gd name="T9" fmla="*/ 0 h 13"/>
                  <a:gd name="T10" fmla="*/ 22 w 23"/>
                  <a:gd name="T11" fmla="*/ 0 h 13"/>
                  <a:gd name="T12" fmla="*/ 22 w 23"/>
                  <a:gd name="T13" fmla="*/ 0 h 13"/>
                  <a:gd name="T14" fmla="*/ 22 w 23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3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38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11268075" y="3798887"/>
                <a:ext cx="44450" cy="25400"/>
              </a:xfrm>
              <a:custGeom>
                <a:avLst/>
                <a:gdLst>
                  <a:gd name="T0" fmla="*/ 23 w 23"/>
                  <a:gd name="T1" fmla="*/ 0 h 13"/>
                  <a:gd name="T2" fmla="*/ 0 w 23"/>
                  <a:gd name="T3" fmla="*/ 13 h 13"/>
                  <a:gd name="T4" fmla="*/ 1 w 23"/>
                  <a:gd name="T5" fmla="*/ 13 h 13"/>
                  <a:gd name="T6" fmla="*/ 23 w 23"/>
                  <a:gd name="T7" fmla="*/ 1 h 13"/>
                  <a:gd name="T8" fmla="*/ 23 w 23"/>
                  <a:gd name="T9" fmla="*/ 1 h 13"/>
                  <a:gd name="T10" fmla="*/ 23 w 23"/>
                  <a:gd name="T11" fmla="*/ 1 h 13"/>
                  <a:gd name="T12" fmla="*/ 23 w 23"/>
                  <a:gd name="T13" fmla="*/ 0 h 13"/>
                  <a:gd name="T14" fmla="*/ 23 w 23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3">
                    <a:moveTo>
                      <a:pt x="23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39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11269663" y="3800475"/>
                <a:ext cx="44450" cy="25400"/>
              </a:xfrm>
              <a:custGeom>
                <a:avLst/>
                <a:gdLst>
                  <a:gd name="T0" fmla="*/ 22 w 23"/>
                  <a:gd name="T1" fmla="*/ 0 h 13"/>
                  <a:gd name="T2" fmla="*/ 0 w 23"/>
                  <a:gd name="T3" fmla="*/ 12 h 13"/>
                  <a:gd name="T4" fmla="*/ 1 w 23"/>
                  <a:gd name="T5" fmla="*/ 13 h 13"/>
                  <a:gd name="T6" fmla="*/ 23 w 23"/>
                  <a:gd name="T7" fmla="*/ 0 h 13"/>
                  <a:gd name="T8" fmla="*/ 23 w 23"/>
                  <a:gd name="T9" fmla="*/ 0 h 13"/>
                  <a:gd name="T10" fmla="*/ 23 w 23"/>
                  <a:gd name="T11" fmla="*/ 0 h 13"/>
                  <a:gd name="T12" fmla="*/ 22 w 23"/>
                  <a:gd name="T13" fmla="*/ 0 h 13"/>
                  <a:gd name="T14" fmla="*/ 22 w 23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3">
                    <a:moveTo>
                      <a:pt x="22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40"/>
              <p:cNvSpPr/>
              <p:nvPr>
                <p:custDataLst>
                  <p:tags r:id="rId138"/>
                </p:custDataLst>
              </p:nvPr>
            </p:nvSpPr>
            <p:spPr bwMode="auto">
              <a:xfrm>
                <a:off x="11271250" y="3800475"/>
                <a:ext cx="44450" cy="25400"/>
              </a:xfrm>
              <a:custGeom>
                <a:avLst/>
                <a:gdLst>
                  <a:gd name="T0" fmla="*/ 22 w 23"/>
                  <a:gd name="T1" fmla="*/ 0 h 13"/>
                  <a:gd name="T2" fmla="*/ 0 w 23"/>
                  <a:gd name="T3" fmla="*/ 13 h 13"/>
                  <a:gd name="T4" fmla="*/ 1 w 23"/>
                  <a:gd name="T5" fmla="*/ 13 h 13"/>
                  <a:gd name="T6" fmla="*/ 23 w 23"/>
                  <a:gd name="T7" fmla="*/ 0 h 13"/>
                  <a:gd name="T8" fmla="*/ 23 w 23"/>
                  <a:gd name="T9" fmla="*/ 0 h 13"/>
                  <a:gd name="T10" fmla="*/ 23 w 23"/>
                  <a:gd name="T11" fmla="*/ 0 h 13"/>
                  <a:gd name="T12" fmla="*/ 22 w 23"/>
                  <a:gd name="T13" fmla="*/ 0 h 13"/>
                  <a:gd name="T14" fmla="*/ 22 w 23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3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41"/>
              <p:cNvSpPr/>
              <p:nvPr>
                <p:custDataLst>
                  <p:tags r:id="rId139"/>
                </p:custDataLst>
              </p:nvPr>
            </p:nvSpPr>
            <p:spPr bwMode="auto">
              <a:xfrm>
                <a:off x="11274425" y="3800475"/>
                <a:ext cx="41275" cy="25400"/>
              </a:xfrm>
              <a:custGeom>
                <a:avLst/>
                <a:gdLst>
                  <a:gd name="T0" fmla="*/ 22 w 22"/>
                  <a:gd name="T1" fmla="*/ 0 h 13"/>
                  <a:gd name="T2" fmla="*/ 0 w 22"/>
                  <a:gd name="T3" fmla="*/ 13 h 13"/>
                  <a:gd name="T4" fmla="*/ 0 w 22"/>
                  <a:gd name="T5" fmla="*/ 13 h 13"/>
                  <a:gd name="T6" fmla="*/ 22 w 22"/>
                  <a:gd name="T7" fmla="*/ 0 h 13"/>
                  <a:gd name="T8" fmla="*/ 22 w 22"/>
                  <a:gd name="T9" fmla="*/ 0 h 13"/>
                  <a:gd name="T10" fmla="*/ 22 w 22"/>
                  <a:gd name="T11" fmla="*/ 0 h 13"/>
                  <a:gd name="T12" fmla="*/ 22 w 22"/>
                  <a:gd name="T13" fmla="*/ 0 h 13"/>
                  <a:gd name="T14" fmla="*/ 22 w 22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3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2"/>
              <p:cNvSpPr/>
              <p:nvPr>
                <p:custDataLst>
                  <p:tags r:id="rId140"/>
                </p:custDataLst>
              </p:nvPr>
            </p:nvSpPr>
            <p:spPr bwMode="auto">
              <a:xfrm>
                <a:off x="11274425" y="3800475"/>
                <a:ext cx="42863" cy="25400"/>
              </a:xfrm>
              <a:custGeom>
                <a:avLst/>
                <a:gdLst>
                  <a:gd name="T0" fmla="*/ 22 w 23"/>
                  <a:gd name="T1" fmla="*/ 0 h 13"/>
                  <a:gd name="T2" fmla="*/ 0 w 23"/>
                  <a:gd name="T3" fmla="*/ 13 h 13"/>
                  <a:gd name="T4" fmla="*/ 1 w 23"/>
                  <a:gd name="T5" fmla="*/ 13 h 13"/>
                  <a:gd name="T6" fmla="*/ 23 w 23"/>
                  <a:gd name="T7" fmla="*/ 0 h 13"/>
                  <a:gd name="T8" fmla="*/ 23 w 23"/>
                  <a:gd name="T9" fmla="*/ 0 h 13"/>
                  <a:gd name="T10" fmla="*/ 23 w 23"/>
                  <a:gd name="T11" fmla="*/ 0 h 13"/>
                  <a:gd name="T12" fmla="*/ 23 w 23"/>
                  <a:gd name="T13" fmla="*/ 0 h 13"/>
                  <a:gd name="T14" fmla="*/ 22 w 23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3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43"/>
              <p:cNvSpPr/>
              <p:nvPr>
                <p:custDataLst>
                  <p:tags r:id="rId141"/>
                </p:custDataLst>
              </p:nvPr>
            </p:nvSpPr>
            <p:spPr bwMode="auto">
              <a:xfrm>
                <a:off x="11276013" y="3800475"/>
                <a:ext cx="42863" cy="26988"/>
              </a:xfrm>
              <a:custGeom>
                <a:avLst/>
                <a:gdLst>
                  <a:gd name="T0" fmla="*/ 22 w 23"/>
                  <a:gd name="T1" fmla="*/ 0 h 14"/>
                  <a:gd name="T2" fmla="*/ 0 w 23"/>
                  <a:gd name="T3" fmla="*/ 13 h 14"/>
                  <a:gd name="T4" fmla="*/ 1 w 23"/>
                  <a:gd name="T5" fmla="*/ 14 h 14"/>
                  <a:gd name="T6" fmla="*/ 23 w 23"/>
                  <a:gd name="T7" fmla="*/ 1 h 14"/>
                  <a:gd name="T8" fmla="*/ 23 w 23"/>
                  <a:gd name="T9" fmla="*/ 1 h 14"/>
                  <a:gd name="T10" fmla="*/ 23 w 23"/>
                  <a:gd name="T11" fmla="*/ 1 h 14"/>
                  <a:gd name="T12" fmla="*/ 22 w 23"/>
                  <a:gd name="T13" fmla="*/ 1 h 14"/>
                  <a:gd name="T14" fmla="*/ 22 w 23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44"/>
              <p:cNvSpPr/>
              <p:nvPr>
                <p:custDataLst>
                  <p:tags r:id="rId142"/>
                </p:custDataLst>
              </p:nvPr>
            </p:nvSpPr>
            <p:spPr bwMode="auto">
              <a:xfrm>
                <a:off x="11277600" y="3802062"/>
                <a:ext cx="44450" cy="25400"/>
              </a:xfrm>
              <a:custGeom>
                <a:avLst/>
                <a:gdLst>
                  <a:gd name="T0" fmla="*/ 22 w 23"/>
                  <a:gd name="T1" fmla="*/ 0 h 13"/>
                  <a:gd name="T2" fmla="*/ 0 w 23"/>
                  <a:gd name="T3" fmla="*/ 13 h 13"/>
                  <a:gd name="T4" fmla="*/ 0 w 23"/>
                  <a:gd name="T5" fmla="*/ 13 h 13"/>
                  <a:gd name="T6" fmla="*/ 23 w 23"/>
                  <a:gd name="T7" fmla="*/ 0 h 13"/>
                  <a:gd name="T8" fmla="*/ 22 w 23"/>
                  <a:gd name="T9" fmla="*/ 0 h 13"/>
                  <a:gd name="T10" fmla="*/ 22 w 23"/>
                  <a:gd name="T11" fmla="*/ 0 h 13"/>
                  <a:gd name="T12" fmla="*/ 22 w 23"/>
                  <a:gd name="T13" fmla="*/ 0 h 13"/>
                  <a:gd name="T14" fmla="*/ 22 w 23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3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45"/>
              <p:cNvSpPr/>
              <p:nvPr>
                <p:custDataLst>
                  <p:tags r:id="rId143"/>
                </p:custDataLst>
              </p:nvPr>
            </p:nvSpPr>
            <p:spPr bwMode="auto">
              <a:xfrm>
                <a:off x="11277600" y="3802062"/>
                <a:ext cx="44450" cy="25400"/>
              </a:xfrm>
              <a:custGeom>
                <a:avLst/>
                <a:gdLst>
                  <a:gd name="T0" fmla="*/ 23 w 23"/>
                  <a:gd name="T1" fmla="*/ 0 h 13"/>
                  <a:gd name="T2" fmla="*/ 0 w 23"/>
                  <a:gd name="T3" fmla="*/ 13 h 13"/>
                  <a:gd name="T4" fmla="*/ 1 w 23"/>
                  <a:gd name="T5" fmla="*/ 13 h 13"/>
                  <a:gd name="T6" fmla="*/ 23 w 23"/>
                  <a:gd name="T7" fmla="*/ 0 h 13"/>
                  <a:gd name="T8" fmla="*/ 23 w 23"/>
                  <a:gd name="T9" fmla="*/ 0 h 13"/>
                  <a:gd name="T10" fmla="*/ 23 w 23"/>
                  <a:gd name="T11" fmla="*/ 0 h 13"/>
                  <a:gd name="T12" fmla="*/ 23 w 23"/>
                  <a:gd name="T13" fmla="*/ 0 h 13"/>
                  <a:gd name="T14" fmla="*/ 23 w 23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3">
                    <a:moveTo>
                      <a:pt x="23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46"/>
              <p:cNvSpPr/>
              <p:nvPr>
                <p:custDataLst>
                  <p:tags r:id="rId144"/>
                </p:custDataLst>
              </p:nvPr>
            </p:nvSpPr>
            <p:spPr bwMode="auto">
              <a:xfrm>
                <a:off x="11279188" y="3802062"/>
                <a:ext cx="44450" cy="26988"/>
              </a:xfrm>
              <a:custGeom>
                <a:avLst/>
                <a:gdLst>
                  <a:gd name="T0" fmla="*/ 22 w 23"/>
                  <a:gd name="T1" fmla="*/ 0 h 14"/>
                  <a:gd name="T2" fmla="*/ 0 w 23"/>
                  <a:gd name="T3" fmla="*/ 13 h 14"/>
                  <a:gd name="T4" fmla="*/ 1 w 23"/>
                  <a:gd name="T5" fmla="*/ 14 h 14"/>
                  <a:gd name="T6" fmla="*/ 1 w 23"/>
                  <a:gd name="T7" fmla="*/ 14 h 14"/>
                  <a:gd name="T8" fmla="*/ 23 w 23"/>
                  <a:gd name="T9" fmla="*/ 1 h 14"/>
                  <a:gd name="T10" fmla="*/ 23 w 23"/>
                  <a:gd name="T11" fmla="*/ 1 h 14"/>
                  <a:gd name="T12" fmla="*/ 23 w 23"/>
                  <a:gd name="T13" fmla="*/ 1 h 14"/>
                  <a:gd name="T14" fmla="*/ 22 w 23"/>
                  <a:gd name="T15" fmla="*/ 0 h 14"/>
                  <a:gd name="T16" fmla="*/ 22 w 23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47"/>
              <p:cNvSpPr/>
              <p:nvPr>
                <p:custDataLst>
                  <p:tags r:id="rId145"/>
                </p:custDataLst>
              </p:nvPr>
            </p:nvSpPr>
            <p:spPr bwMode="auto">
              <a:xfrm>
                <a:off x="11280775" y="3805237"/>
                <a:ext cx="44450" cy="23813"/>
              </a:xfrm>
              <a:custGeom>
                <a:avLst/>
                <a:gdLst>
                  <a:gd name="T0" fmla="*/ 22 w 23"/>
                  <a:gd name="T1" fmla="*/ 0 h 13"/>
                  <a:gd name="T2" fmla="*/ 0 w 23"/>
                  <a:gd name="T3" fmla="*/ 13 h 13"/>
                  <a:gd name="T4" fmla="*/ 1 w 23"/>
                  <a:gd name="T5" fmla="*/ 13 h 13"/>
                  <a:gd name="T6" fmla="*/ 23 w 23"/>
                  <a:gd name="T7" fmla="*/ 0 h 13"/>
                  <a:gd name="T8" fmla="*/ 22 w 23"/>
                  <a:gd name="T9" fmla="*/ 0 h 13"/>
                  <a:gd name="T10" fmla="*/ 22 w 2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3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48"/>
              <p:cNvSpPr/>
              <p:nvPr>
                <p:custDataLst>
                  <p:tags r:id="rId146"/>
                </p:custDataLst>
              </p:nvPr>
            </p:nvSpPr>
            <p:spPr bwMode="auto">
              <a:xfrm>
                <a:off x="11283950" y="3805237"/>
                <a:ext cx="42863" cy="25400"/>
              </a:xfrm>
              <a:custGeom>
                <a:avLst/>
                <a:gdLst>
                  <a:gd name="T0" fmla="*/ 22 w 23"/>
                  <a:gd name="T1" fmla="*/ 0 h 14"/>
                  <a:gd name="T2" fmla="*/ 22 w 23"/>
                  <a:gd name="T3" fmla="*/ 0 h 14"/>
                  <a:gd name="T4" fmla="*/ 0 w 23"/>
                  <a:gd name="T5" fmla="*/ 13 h 14"/>
                  <a:gd name="T6" fmla="*/ 0 w 23"/>
                  <a:gd name="T7" fmla="*/ 14 h 14"/>
                  <a:gd name="T8" fmla="*/ 23 w 23"/>
                  <a:gd name="T9" fmla="*/ 1 h 14"/>
                  <a:gd name="T10" fmla="*/ 22 w 23"/>
                  <a:gd name="T11" fmla="*/ 1 h 14"/>
                  <a:gd name="T12" fmla="*/ 22 w 23"/>
                  <a:gd name="T13" fmla="*/ 1 h 14"/>
                  <a:gd name="T14" fmla="*/ 22 w 23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49"/>
              <p:cNvSpPr/>
              <p:nvPr>
                <p:custDataLst>
                  <p:tags r:id="rId147"/>
                </p:custDataLst>
              </p:nvPr>
            </p:nvSpPr>
            <p:spPr bwMode="auto">
              <a:xfrm>
                <a:off x="11283950" y="3806825"/>
                <a:ext cx="42863" cy="23813"/>
              </a:xfrm>
              <a:custGeom>
                <a:avLst/>
                <a:gdLst>
                  <a:gd name="T0" fmla="*/ 23 w 23"/>
                  <a:gd name="T1" fmla="*/ 0 h 13"/>
                  <a:gd name="T2" fmla="*/ 0 w 23"/>
                  <a:gd name="T3" fmla="*/ 13 h 13"/>
                  <a:gd name="T4" fmla="*/ 1 w 23"/>
                  <a:gd name="T5" fmla="*/ 13 h 13"/>
                  <a:gd name="T6" fmla="*/ 23 w 23"/>
                  <a:gd name="T7" fmla="*/ 0 h 13"/>
                  <a:gd name="T8" fmla="*/ 23 w 23"/>
                  <a:gd name="T9" fmla="*/ 0 h 13"/>
                  <a:gd name="T10" fmla="*/ 23 w 23"/>
                  <a:gd name="T11" fmla="*/ 0 h 13"/>
                  <a:gd name="T12" fmla="*/ 23 w 23"/>
                  <a:gd name="T13" fmla="*/ 0 h 13"/>
                  <a:gd name="T14" fmla="*/ 23 w 23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3">
                    <a:moveTo>
                      <a:pt x="23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50"/>
              <p:cNvSpPr/>
              <p:nvPr>
                <p:custDataLst>
                  <p:tags r:id="rId148"/>
                </p:custDataLst>
              </p:nvPr>
            </p:nvSpPr>
            <p:spPr bwMode="auto">
              <a:xfrm>
                <a:off x="11285538" y="3806825"/>
                <a:ext cx="42863" cy="26988"/>
              </a:xfrm>
              <a:custGeom>
                <a:avLst/>
                <a:gdLst>
                  <a:gd name="T0" fmla="*/ 22 w 23"/>
                  <a:gd name="T1" fmla="*/ 0 h 14"/>
                  <a:gd name="T2" fmla="*/ 0 w 23"/>
                  <a:gd name="T3" fmla="*/ 13 h 14"/>
                  <a:gd name="T4" fmla="*/ 1 w 23"/>
                  <a:gd name="T5" fmla="*/ 14 h 14"/>
                  <a:gd name="T6" fmla="*/ 23 w 23"/>
                  <a:gd name="T7" fmla="*/ 1 h 14"/>
                  <a:gd name="T8" fmla="*/ 22 w 23"/>
                  <a:gd name="T9" fmla="*/ 0 h 14"/>
                  <a:gd name="T10" fmla="*/ 22 w 2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51"/>
              <p:cNvSpPr/>
              <p:nvPr>
                <p:custDataLst>
                  <p:tags r:id="rId149"/>
                </p:custDataLst>
              </p:nvPr>
            </p:nvSpPr>
            <p:spPr bwMode="auto">
              <a:xfrm>
                <a:off x="11287125" y="3808412"/>
                <a:ext cx="44450" cy="25400"/>
              </a:xfrm>
              <a:custGeom>
                <a:avLst/>
                <a:gdLst>
                  <a:gd name="T0" fmla="*/ 22 w 23"/>
                  <a:gd name="T1" fmla="*/ 0 h 13"/>
                  <a:gd name="T2" fmla="*/ 22 w 23"/>
                  <a:gd name="T3" fmla="*/ 0 h 13"/>
                  <a:gd name="T4" fmla="*/ 0 w 23"/>
                  <a:gd name="T5" fmla="*/ 13 h 13"/>
                  <a:gd name="T6" fmla="*/ 1 w 23"/>
                  <a:gd name="T7" fmla="*/ 13 h 13"/>
                  <a:gd name="T8" fmla="*/ 1 w 23"/>
                  <a:gd name="T9" fmla="*/ 13 h 13"/>
                  <a:gd name="T10" fmla="*/ 23 w 23"/>
                  <a:gd name="T11" fmla="*/ 1 h 13"/>
                  <a:gd name="T12" fmla="*/ 23 w 23"/>
                  <a:gd name="T13" fmla="*/ 1 h 13"/>
                  <a:gd name="T14" fmla="*/ 23 w 23"/>
                  <a:gd name="T15" fmla="*/ 1 h 13"/>
                  <a:gd name="T16" fmla="*/ 22 w 23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3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52"/>
              <p:cNvSpPr>
                <a:spLocks noEditPoints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11288713" y="3810000"/>
                <a:ext cx="42863" cy="25400"/>
              </a:xfrm>
              <a:custGeom>
                <a:avLst/>
                <a:gdLst>
                  <a:gd name="T0" fmla="*/ 10 w 22"/>
                  <a:gd name="T1" fmla="*/ 7 h 13"/>
                  <a:gd name="T2" fmla="*/ 10 w 22"/>
                  <a:gd name="T3" fmla="*/ 7 h 13"/>
                  <a:gd name="T4" fmla="*/ 10 w 22"/>
                  <a:gd name="T5" fmla="*/ 7 h 13"/>
                  <a:gd name="T6" fmla="*/ 10 w 22"/>
                  <a:gd name="T7" fmla="*/ 7 h 13"/>
                  <a:gd name="T8" fmla="*/ 10 w 22"/>
                  <a:gd name="T9" fmla="*/ 7 h 13"/>
                  <a:gd name="T10" fmla="*/ 10 w 22"/>
                  <a:gd name="T11" fmla="*/ 7 h 13"/>
                  <a:gd name="T12" fmla="*/ 13 w 22"/>
                  <a:gd name="T13" fmla="*/ 6 h 13"/>
                  <a:gd name="T14" fmla="*/ 10 w 22"/>
                  <a:gd name="T15" fmla="*/ 7 h 13"/>
                  <a:gd name="T16" fmla="*/ 13 w 22"/>
                  <a:gd name="T17" fmla="*/ 6 h 13"/>
                  <a:gd name="T18" fmla="*/ 13 w 22"/>
                  <a:gd name="T19" fmla="*/ 6 h 13"/>
                  <a:gd name="T20" fmla="*/ 22 w 22"/>
                  <a:gd name="T21" fmla="*/ 0 h 13"/>
                  <a:gd name="T22" fmla="*/ 0 w 22"/>
                  <a:gd name="T23" fmla="*/ 12 h 13"/>
                  <a:gd name="T24" fmla="*/ 0 w 22"/>
                  <a:gd name="T25" fmla="*/ 13 h 13"/>
                  <a:gd name="T26" fmla="*/ 0 w 22"/>
                  <a:gd name="T27" fmla="*/ 13 h 13"/>
                  <a:gd name="T28" fmla="*/ 8 w 22"/>
                  <a:gd name="T29" fmla="*/ 9 h 13"/>
                  <a:gd name="T30" fmla="*/ 10 w 22"/>
                  <a:gd name="T31" fmla="*/ 7 h 13"/>
                  <a:gd name="T32" fmla="*/ 22 w 22"/>
                  <a:gd name="T33" fmla="*/ 0 h 13"/>
                  <a:gd name="T34" fmla="*/ 22 w 22"/>
                  <a:gd name="T35" fmla="*/ 0 h 13"/>
                  <a:gd name="T36" fmla="*/ 22 w 22"/>
                  <a:gd name="T3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13"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moveTo>
                      <a:pt x="13" y="6"/>
                    </a:moveTo>
                    <a:cubicBezTo>
                      <a:pt x="12" y="6"/>
                      <a:pt x="11" y="7"/>
                      <a:pt x="10" y="7"/>
                    </a:cubicBezTo>
                    <a:cubicBezTo>
                      <a:pt x="11" y="7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moveTo>
                      <a:pt x="22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9" y="8"/>
                      <a:pt x="10" y="7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53"/>
              <p:cNvSpPr>
                <a:spLocks noEditPoint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11288713" y="3821112"/>
                <a:ext cx="28575" cy="15875"/>
              </a:xfrm>
              <a:custGeom>
                <a:avLst/>
                <a:gdLst>
                  <a:gd name="T0" fmla="*/ 8 w 15"/>
                  <a:gd name="T1" fmla="*/ 3 h 8"/>
                  <a:gd name="T2" fmla="*/ 0 w 15"/>
                  <a:gd name="T3" fmla="*/ 7 h 8"/>
                  <a:gd name="T4" fmla="*/ 1 w 15"/>
                  <a:gd name="T5" fmla="*/ 8 h 8"/>
                  <a:gd name="T6" fmla="*/ 6 w 15"/>
                  <a:gd name="T7" fmla="*/ 5 h 8"/>
                  <a:gd name="T8" fmla="*/ 8 w 15"/>
                  <a:gd name="T9" fmla="*/ 3 h 8"/>
                  <a:gd name="T10" fmla="*/ 15 w 15"/>
                  <a:gd name="T11" fmla="*/ 0 h 8"/>
                  <a:gd name="T12" fmla="*/ 13 w 15"/>
                  <a:gd name="T13" fmla="*/ 0 h 8"/>
                  <a:gd name="T14" fmla="*/ 13 w 15"/>
                  <a:gd name="T15" fmla="*/ 0 h 8"/>
                  <a:gd name="T16" fmla="*/ 15 w 15"/>
                  <a:gd name="T17" fmla="*/ 0 h 8"/>
                  <a:gd name="T18" fmla="*/ 15 w 15"/>
                  <a:gd name="T19" fmla="*/ 0 h 8"/>
                  <a:gd name="T20" fmla="*/ 15 w 15"/>
                  <a:gd name="T21" fmla="*/ 0 h 8"/>
                  <a:gd name="T22" fmla="*/ 15 w 15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8">
                    <a:moveTo>
                      <a:pt x="8" y="3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7" y="4"/>
                      <a:pt x="8" y="3"/>
                    </a:cubicBezTo>
                    <a:moveTo>
                      <a:pt x="15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54"/>
              <p:cNvSpPr>
                <a:spLocks noEditPoint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11290300" y="3821112"/>
                <a:ext cx="31750" cy="17463"/>
              </a:xfrm>
              <a:custGeom>
                <a:avLst/>
                <a:gdLst>
                  <a:gd name="T0" fmla="*/ 5 w 16"/>
                  <a:gd name="T1" fmla="*/ 5 h 9"/>
                  <a:gd name="T2" fmla="*/ 0 w 16"/>
                  <a:gd name="T3" fmla="*/ 8 h 9"/>
                  <a:gd name="T4" fmla="*/ 1 w 16"/>
                  <a:gd name="T5" fmla="*/ 9 h 9"/>
                  <a:gd name="T6" fmla="*/ 1 w 16"/>
                  <a:gd name="T7" fmla="*/ 9 h 9"/>
                  <a:gd name="T8" fmla="*/ 5 w 16"/>
                  <a:gd name="T9" fmla="*/ 6 h 9"/>
                  <a:gd name="T10" fmla="*/ 5 w 16"/>
                  <a:gd name="T11" fmla="*/ 5 h 9"/>
                  <a:gd name="T12" fmla="*/ 14 w 16"/>
                  <a:gd name="T13" fmla="*/ 0 h 9"/>
                  <a:gd name="T14" fmla="*/ 14 w 16"/>
                  <a:gd name="T15" fmla="*/ 0 h 9"/>
                  <a:gd name="T16" fmla="*/ 16 w 16"/>
                  <a:gd name="T17" fmla="*/ 0 h 9"/>
                  <a:gd name="T18" fmla="*/ 16 w 16"/>
                  <a:gd name="T19" fmla="*/ 0 h 9"/>
                  <a:gd name="T20" fmla="*/ 14 w 16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9">
                    <a:moveTo>
                      <a:pt x="5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4" y="0"/>
                      <a:pt x="1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55"/>
              <p:cNvSpPr>
                <a:spLocks noEditPoint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11293475" y="3821112"/>
                <a:ext cx="30163" cy="17463"/>
              </a:xfrm>
              <a:custGeom>
                <a:avLst/>
                <a:gdLst>
                  <a:gd name="T0" fmla="*/ 4 w 16"/>
                  <a:gd name="T1" fmla="*/ 6 h 9"/>
                  <a:gd name="T2" fmla="*/ 0 w 16"/>
                  <a:gd name="T3" fmla="*/ 9 h 9"/>
                  <a:gd name="T4" fmla="*/ 0 w 16"/>
                  <a:gd name="T5" fmla="*/ 9 h 9"/>
                  <a:gd name="T6" fmla="*/ 1 w 16"/>
                  <a:gd name="T7" fmla="*/ 9 h 9"/>
                  <a:gd name="T8" fmla="*/ 1 w 16"/>
                  <a:gd name="T9" fmla="*/ 9 h 9"/>
                  <a:gd name="T10" fmla="*/ 3 w 16"/>
                  <a:gd name="T11" fmla="*/ 8 h 9"/>
                  <a:gd name="T12" fmla="*/ 4 w 16"/>
                  <a:gd name="T13" fmla="*/ 6 h 9"/>
                  <a:gd name="T14" fmla="*/ 15 w 16"/>
                  <a:gd name="T15" fmla="*/ 0 h 9"/>
                  <a:gd name="T16" fmla="*/ 15 w 16"/>
                  <a:gd name="T17" fmla="*/ 0 h 9"/>
                  <a:gd name="T18" fmla="*/ 16 w 16"/>
                  <a:gd name="T19" fmla="*/ 0 h 9"/>
                  <a:gd name="T20" fmla="*/ 16 w 16"/>
                  <a:gd name="T21" fmla="*/ 0 h 9"/>
                  <a:gd name="T22" fmla="*/ 15 w 16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4" y="6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4" y="6"/>
                    </a:cubicBezTo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56"/>
              <p:cNvSpPr>
                <a:spLocks noEditPoint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11295063" y="3821112"/>
                <a:ext cx="30163" cy="19050"/>
              </a:xfrm>
              <a:custGeom>
                <a:avLst/>
                <a:gdLst>
                  <a:gd name="T0" fmla="*/ 2 w 16"/>
                  <a:gd name="T1" fmla="*/ 8 h 10"/>
                  <a:gd name="T2" fmla="*/ 0 w 16"/>
                  <a:gd name="T3" fmla="*/ 9 h 10"/>
                  <a:gd name="T4" fmla="*/ 0 w 16"/>
                  <a:gd name="T5" fmla="*/ 9 h 10"/>
                  <a:gd name="T6" fmla="*/ 0 w 16"/>
                  <a:gd name="T7" fmla="*/ 10 h 10"/>
                  <a:gd name="T8" fmla="*/ 2 w 16"/>
                  <a:gd name="T9" fmla="*/ 9 h 10"/>
                  <a:gd name="T10" fmla="*/ 2 w 16"/>
                  <a:gd name="T11" fmla="*/ 8 h 10"/>
                  <a:gd name="T12" fmla="*/ 15 w 16"/>
                  <a:gd name="T13" fmla="*/ 0 h 10"/>
                  <a:gd name="T14" fmla="*/ 15 w 16"/>
                  <a:gd name="T15" fmla="*/ 0 h 10"/>
                  <a:gd name="T16" fmla="*/ 16 w 16"/>
                  <a:gd name="T17" fmla="*/ 1 h 10"/>
                  <a:gd name="T18" fmla="*/ 16 w 16"/>
                  <a:gd name="T19" fmla="*/ 1 h 10"/>
                  <a:gd name="T20" fmla="*/ 15 w 16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0">
                    <a:moveTo>
                      <a:pt x="2" y="8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0"/>
                      <a:pt x="15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57"/>
              <p:cNvSpPr>
                <a:spLocks noEditPoints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11295063" y="3824287"/>
                <a:ext cx="33338" cy="19050"/>
              </a:xfrm>
              <a:custGeom>
                <a:avLst/>
                <a:gdLst>
                  <a:gd name="T0" fmla="*/ 2 w 18"/>
                  <a:gd name="T1" fmla="*/ 8 h 10"/>
                  <a:gd name="T2" fmla="*/ 0 w 18"/>
                  <a:gd name="T3" fmla="*/ 9 h 10"/>
                  <a:gd name="T4" fmla="*/ 1 w 18"/>
                  <a:gd name="T5" fmla="*/ 10 h 10"/>
                  <a:gd name="T6" fmla="*/ 2 w 18"/>
                  <a:gd name="T7" fmla="*/ 9 h 10"/>
                  <a:gd name="T8" fmla="*/ 2 w 18"/>
                  <a:gd name="T9" fmla="*/ 8 h 10"/>
                  <a:gd name="T10" fmla="*/ 16 w 18"/>
                  <a:gd name="T11" fmla="*/ 0 h 10"/>
                  <a:gd name="T12" fmla="*/ 16 w 18"/>
                  <a:gd name="T13" fmla="*/ 0 h 10"/>
                  <a:gd name="T14" fmla="*/ 18 w 18"/>
                  <a:gd name="T15" fmla="*/ 0 h 10"/>
                  <a:gd name="T16" fmla="*/ 18 w 18"/>
                  <a:gd name="T17" fmla="*/ 0 h 10"/>
                  <a:gd name="T18" fmla="*/ 16 w 18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0">
                    <a:moveTo>
                      <a:pt x="2" y="8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8"/>
                    </a:cubicBezTo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58"/>
              <p:cNvSpPr>
                <a:spLocks noEditPoint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11296650" y="3824287"/>
                <a:ext cx="34925" cy="20638"/>
              </a:xfrm>
              <a:custGeom>
                <a:avLst/>
                <a:gdLst>
                  <a:gd name="T0" fmla="*/ 1 w 18"/>
                  <a:gd name="T1" fmla="*/ 9 h 11"/>
                  <a:gd name="T2" fmla="*/ 0 w 18"/>
                  <a:gd name="T3" fmla="*/ 10 h 11"/>
                  <a:gd name="T4" fmla="*/ 1 w 18"/>
                  <a:gd name="T5" fmla="*/ 11 h 11"/>
                  <a:gd name="T6" fmla="*/ 1 w 18"/>
                  <a:gd name="T7" fmla="*/ 11 h 11"/>
                  <a:gd name="T8" fmla="*/ 1 w 18"/>
                  <a:gd name="T9" fmla="*/ 11 h 11"/>
                  <a:gd name="T10" fmla="*/ 1 w 18"/>
                  <a:gd name="T11" fmla="*/ 9 h 11"/>
                  <a:gd name="T12" fmla="*/ 17 w 18"/>
                  <a:gd name="T13" fmla="*/ 0 h 11"/>
                  <a:gd name="T14" fmla="*/ 17 w 18"/>
                  <a:gd name="T15" fmla="*/ 0 h 11"/>
                  <a:gd name="T16" fmla="*/ 18 w 18"/>
                  <a:gd name="T17" fmla="*/ 1 h 11"/>
                  <a:gd name="T18" fmla="*/ 18 w 18"/>
                  <a:gd name="T19" fmla="*/ 1 h 11"/>
                  <a:gd name="T20" fmla="*/ 17 w 18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1">
                    <a:moveTo>
                      <a:pt x="1" y="9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9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59"/>
              <p:cNvSpPr>
                <a:spLocks noEditPoints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11298238" y="3825875"/>
                <a:ext cx="33338" cy="19050"/>
              </a:xfrm>
              <a:custGeom>
                <a:avLst/>
                <a:gdLst>
                  <a:gd name="T0" fmla="*/ 0 w 17"/>
                  <a:gd name="T1" fmla="*/ 10 h 10"/>
                  <a:gd name="T2" fmla="*/ 0 w 17"/>
                  <a:gd name="T3" fmla="*/ 10 h 10"/>
                  <a:gd name="T4" fmla="*/ 0 w 17"/>
                  <a:gd name="T5" fmla="*/ 10 h 10"/>
                  <a:gd name="T6" fmla="*/ 0 w 17"/>
                  <a:gd name="T7" fmla="*/ 10 h 10"/>
                  <a:gd name="T8" fmla="*/ 0 w 17"/>
                  <a:gd name="T9" fmla="*/ 10 h 10"/>
                  <a:gd name="T10" fmla="*/ 17 w 17"/>
                  <a:gd name="T11" fmla="*/ 0 h 10"/>
                  <a:gd name="T12" fmla="*/ 17 w 17"/>
                  <a:gd name="T13" fmla="*/ 0 h 10"/>
                  <a:gd name="T14" fmla="*/ 17 w 17"/>
                  <a:gd name="T15" fmla="*/ 0 h 10"/>
                  <a:gd name="T16" fmla="*/ 17 w 17"/>
                  <a:gd name="T17" fmla="*/ 0 h 10"/>
                  <a:gd name="T18" fmla="*/ 17 w 17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60"/>
              <p:cNvSpPr>
                <a:spLocks noEditPoint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11307763" y="3797300"/>
                <a:ext cx="52388" cy="41275"/>
              </a:xfrm>
              <a:custGeom>
                <a:avLst/>
                <a:gdLst>
                  <a:gd name="T0" fmla="*/ 21 w 27"/>
                  <a:gd name="T1" fmla="*/ 22 h 22"/>
                  <a:gd name="T2" fmla="*/ 21 w 27"/>
                  <a:gd name="T3" fmla="*/ 22 h 22"/>
                  <a:gd name="T4" fmla="*/ 20 w 27"/>
                  <a:gd name="T5" fmla="*/ 21 h 22"/>
                  <a:gd name="T6" fmla="*/ 20 w 27"/>
                  <a:gd name="T7" fmla="*/ 21 h 22"/>
                  <a:gd name="T8" fmla="*/ 19 w 27"/>
                  <a:gd name="T9" fmla="*/ 20 h 22"/>
                  <a:gd name="T10" fmla="*/ 19 w 27"/>
                  <a:gd name="T11" fmla="*/ 20 h 22"/>
                  <a:gd name="T12" fmla="*/ 18 w 27"/>
                  <a:gd name="T13" fmla="*/ 19 h 22"/>
                  <a:gd name="T14" fmla="*/ 18 w 27"/>
                  <a:gd name="T15" fmla="*/ 19 h 22"/>
                  <a:gd name="T16" fmla="*/ 18 w 27"/>
                  <a:gd name="T17" fmla="*/ 19 h 22"/>
                  <a:gd name="T18" fmla="*/ 17 w 27"/>
                  <a:gd name="T19" fmla="*/ 18 h 22"/>
                  <a:gd name="T20" fmla="*/ 17 w 27"/>
                  <a:gd name="T21" fmla="*/ 18 h 22"/>
                  <a:gd name="T22" fmla="*/ 17 w 27"/>
                  <a:gd name="T23" fmla="*/ 18 h 22"/>
                  <a:gd name="T24" fmla="*/ 0 w 27"/>
                  <a:gd name="T25" fmla="*/ 14 h 22"/>
                  <a:gd name="T26" fmla="*/ 5 w 27"/>
                  <a:gd name="T27" fmla="*/ 13 h 22"/>
                  <a:gd name="T28" fmla="*/ 5 w 27"/>
                  <a:gd name="T29" fmla="*/ 13 h 22"/>
                  <a:gd name="T30" fmla="*/ 3 w 27"/>
                  <a:gd name="T31" fmla="*/ 13 h 22"/>
                  <a:gd name="T32" fmla="*/ 3 w 27"/>
                  <a:gd name="T33" fmla="*/ 13 h 22"/>
                  <a:gd name="T34" fmla="*/ 1 w 27"/>
                  <a:gd name="T35" fmla="*/ 13 h 22"/>
                  <a:gd name="T36" fmla="*/ 1 w 27"/>
                  <a:gd name="T37" fmla="*/ 14 h 22"/>
                  <a:gd name="T38" fmla="*/ 0 w 27"/>
                  <a:gd name="T39" fmla="*/ 14 h 22"/>
                  <a:gd name="T40" fmla="*/ 0 w 27"/>
                  <a:gd name="T41" fmla="*/ 14 h 22"/>
                  <a:gd name="T42" fmla="*/ 0 w 27"/>
                  <a:gd name="T43" fmla="*/ 14 h 22"/>
                  <a:gd name="T44" fmla="*/ 3 w 27"/>
                  <a:gd name="T45" fmla="*/ 13 h 22"/>
                  <a:gd name="T46" fmla="*/ 5 w 27"/>
                  <a:gd name="T47" fmla="*/ 13 h 22"/>
                  <a:gd name="T48" fmla="*/ 8 w 27"/>
                  <a:gd name="T49" fmla="*/ 13 h 22"/>
                  <a:gd name="T50" fmla="*/ 11 w 27"/>
                  <a:gd name="T51" fmla="*/ 14 h 22"/>
                  <a:gd name="T52" fmla="*/ 12 w 27"/>
                  <a:gd name="T53" fmla="*/ 15 h 22"/>
                  <a:gd name="T54" fmla="*/ 13 w 27"/>
                  <a:gd name="T55" fmla="*/ 16 h 22"/>
                  <a:gd name="T56" fmla="*/ 13 w 27"/>
                  <a:gd name="T57" fmla="*/ 15 h 22"/>
                  <a:gd name="T58" fmla="*/ 12 w 27"/>
                  <a:gd name="T59" fmla="*/ 15 h 22"/>
                  <a:gd name="T60" fmla="*/ 11 w 27"/>
                  <a:gd name="T61" fmla="*/ 14 h 22"/>
                  <a:gd name="T62" fmla="*/ 10 w 27"/>
                  <a:gd name="T63" fmla="*/ 14 h 22"/>
                  <a:gd name="T64" fmla="*/ 10 w 27"/>
                  <a:gd name="T65" fmla="*/ 14 h 22"/>
                  <a:gd name="T66" fmla="*/ 8 w 27"/>
                  <a:gd name="T67" fmla="*/ 13 h 22"/>
                  <a:gd name="T68" fmla="*/ 7 w 27"/>
                  <a:gd name="T69" fmla="*/ 13 h 22"/>
                  <a:gd name="T70" fmla="*/ 6 w 27"/>
                  <a:gd name="T71" fmla="*/ 13 h 22"/>
                  <a:gd name="T72" fmla="*/ 5 w 27"/>
                  <a:gd name="T73" fmla="*/ 13 h 22"/>
                  <a:gd name="T74" fmla="*/ 5 w 27"/>
                  <a:gd name="T75" fmla="*/ 13 h 22"/>
                  <a:gd name="T76" fmla="*/ 26 w 27"/>
                  <a:gd name="T77" fmla="*/ 0 h 22"/>
                  <a:gd name="T78" fmla="*/ 26 w 27"/>
                  <a:gd name="T79" fmla="*/ 0 h 22"/>
                  <a:gd name="T80" fmla="*/ 27 w 27"/>
                  <a:gd name="T81" fmla="*/ 0 h 22"/>
                  <a:gd name="T82" fmla="*/ 27 w 27"/>
                  <a:gd name="T8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" h="22">
                    <a:moveTo>
                      <a:pt x="21" y="22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moveTo>
                      <a:pt x="20" y="21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moveTo>
                      <a:pt x="19" y="20"/>
                    </a:move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moveTo>
                      <a:pt x="18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moveTo>
                      <a:pt x="17" y="18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18"/>
                      <a:pt x="17" y="18"/>
                      <a:pt x="17" y="18"/>
                    </a:cubicBezTo>
                    <a:moveTo>
                      <a:pt x="17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5" y="13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3"/>
                      <a:pt x="3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1" y="14"/>
                    </a:cubicBezTo>
                    <a:cubicBezTo>
                      <a:pt x="11" y="14"/>
                      <a:pt x="11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3" y="15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1" y="15"/>
                      <a:pt x="11" y="14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moveTo>
                      <a:pt x="2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61"/>
              <p:cNvSpPr/>
              <p:nvPr>
                <p:custDataLst>
                  <p:tags r:id="rId159"/>
                </p:custDataLst>
              </p:nvPr>
            </p:nvSpPr>
            <p:spPr bwMode="auto">
              <a:xfrm>
                <a:off x="11307763" y="3798887"/>
                <a:ext cx="46038" cy="25400"/>
              </a:xfrm>
              <a:custGeom>
                <a:avLst/>
                <a:gdLst>
                  <a:gd name="T0" fmla="*/ 24 w 24"/>
                  <a:gd name="T1" fmla="*/ 0 h 13"/>
                  <a:gd name="T2" fmla="*/ 22 w 24"/>
                  <a:gd name="T3" fmla="*/ 0 h 13"/>
                  <a:gd name="T4" fmla="*/ 12 w 24"/>
                  <a:gd name="T5" fmla="*/ 6 h 13"/>
                  <a:gd name="T6" fmla="*/ 12 w 24"/>
                  <a:gd name="T7" fmla="*/ 6 h 13"/>
                  <a:gd name="T8" fmla="*/ 0 w 24"/>
                  <a:gd name="T9" fmla="*/ 13 h 13"/>
                  <a:gd name="T10" fmla="*/ 0 w 24"/>
                  <a:gd name="T11" fmla="*/ 13 h 13"/>
                  <a:gd name="T12" fmla="*/ 0 w 24"/>
                  <a:gd name="T13" fmla="*/ 13 h 13"/>
                  <a:gd name="T14" fmla="*/ 0 w 24"/>
                  <a:gd name="T15" fmla="*/ 13 h 13"/>
                  <a:gd name="T16" fmla="*/ 1 w 24"/>
                  <a:gd name="T17" fmla="*/ 13 h 13"/>
                  <a:gd name="T18" fmla="*/ 1 w 24"/>
                  <a:gd name="T19" fmla="*/ 13 h 13"/>
                  <a:gd name="T20" fmla="*/ 1 w 24"/>
                  <a:gd name="T21" fmla="*/ 13 h 13"/>
                  <a:gd name="T22" fmla="*/ 1 w 24"/>
                  <a:gd name="T23" fmla="*/ 12 h 13"/>
                  <a:gd name="T24" fmla="*/ 24 w 24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13">
                    <a:moveTo>
                      <a:pt x="24" y="0"/>
                    </a:moveTo>
                    <a:cubicBezTo>
                      <a:pt x="23" y="0"/>
                      <a:pt x="23" y="0"/>
                      <a:pt x="2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62"/>
              <p:cNvSpPr/>
              <p:nvPr>
                <p:custDataLst>
                  <p:tags r:id="rId160"/>
                </p:custDataLst>
              </p:nvPr>
            </p:nvSpPr>
            <p:spPr bwMode="auto">
              <a:xfrm>
                <a:off x="11309350" y="3797300"/>
                <a:ext cx="46038" cy="23813"/>
              </a:xfrm>
              <a:custGeom>
                <a:avLst/>
                <a:gdLst>
                  <a:gd name="T0" fmla="*/ 24 w 24"/>
                  <a:gd name="T1" fmla="*/ 0 h 13"/>
                  <a:gd name="T2" fmla="*/ 23 w 24"/>
                  <a:gd name="T3" fmla="*/ 1 h 13"/>
                  <a:gd name="T4" fmla="*/ 0 w 24"/>
                  <a:gd name="T5" fmla="*/ 13 h 13"/>
                  <a:gd name="T6" fmla="*/ 2 w 24"/>
                  <a:gd name="T7" fmla="*/ 13 h 13"/>
                  <a:gd name="T8" fmla="*/ 2 w 24"/>
                  <a:gd name="T9" fmla="*/ 13 h 13"/>
                  <a:gd name="T10" fmla="*/ 2 w 24"/>
                  <a:gd name="T11" fmla="*/ 13 h 13"/>
                  <a:gd name="T12" fmla="*/ 2 w 24"/>
                  <a:gd name="T13" fmla="*/ 13 h 13"/>
                  <a:gd name="T14" fmla="*/ 24 w 24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3">
                    <a:moveTo>
                      <a:pt x="24" y="0"/>
                    </a:moveTo>
                    <a:cubicBezTo>
                      <a:pt x="23" y="0"/>
                      <a:pt x="23" y="0"/>
                      <a:pt x="23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63"/>
              <p:cNvSpPr/>
              <p:nvPr>
                <p:custDataLst>
                  <p:tags r:id="rId161"/>
                </p:custDataLst>
              </p:nvPr>
            </p:nvSpPr>
            <p:spPr bwMode="auto">
              <a:xfrm>
                <a:off x="11314113" y="3797300"/>
                <a:ext cx="42863" cy="23813"/>
              </a:xfrm>
              <a:custGeom>
                <a:avLst/>
                <a:gdLst>
                  <a:gd name="T0" fmla="*/ 23 w 23"/>
                  <a:gd name="T1" fmla="*/ 0 h 13"/>
                  <a:gd name="T2" fmla="*/ 23 w 23"/>
                  <a:gd name="T3" fmla="*/ 0 h 13"/>
                  <a:gd name="T4" fmla="*/ 23 w 23"/>
                  <a:gd name="T5" fmla="*/ 0 h 13"/>
                  <a:gd name="T6" fmla="*/ 22 w 23"/>
                  <a:gd name="T7" fmla="*/ 0 h 13"/>
                  <a:gd name="T8" fmla="*/ 0 w 23"/>
                  <a:gd name="T9" fmla="*/ 13 h 13"/>
                  <a:gd name="T10" fmla="*/ 0 w 23"/>
                  <a:gd name="T11" fmla="*/ 13 h 13"/>
                  <a:gd name="T12" fmla="*/ 0 w 23"/>
                  <a:gd name="T13" fmla="*/ 13 h 13"/>
                  <a:gd name="T14" fmla="*/ 1 w 23"/>
                  <a:gd name="T15" fmla="*/ 13 h 13"/>
                  <a:gd name="T16" fmla="*/ 23 w 23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3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64"/>
              <p:cNvSpPr/>
              <p:nvPr>
                <p:custDataLst>
                  <p:tags r:id="rId162"/>
                </p:custDataLst>
              </p:nvPr>
            </p:nvSpPr>
            <p:spPr bwMode="auto">
              <a:xfrm>
                <a:off x="11315700" y="3797300"/>
                <a:ext cx="44450" cy="23813"/>
              </a:xfrm>
              <a:custGeom>
                <a:avLst/>
                <a:gdLst>
                  <a:gd name="T0" fmla="*/ 23 w 23"/>
                  <a:gd name="T1" fmla="*/ 0 h 13"/>
                  <a:gd name="T2" fmla="*/ 23 w 23"/>
                  <a:gd name="T3" fmla="*/ 0 h 13"/>
                  <a:gd name="T4" fmla="*/ 23 w 23"/>
                  <a:gd name="T5" fmla="*/ 0 h 13"/>
                  <a:gd name="T6" fmla="*/ 22 w 23"/>
                  <a:gd name="T7" fmla="*/ 0 h 13"/>
                  <a:gd name="T8" fmla="*/ 0 w 23"/>
                  <a:gd name="T9" fmla="*/ 13 h 13"/>
                  <a:gd name="T10" fmla="*/ 1 w 23"/>
                  <a:gd name="T11" fmla="*/ 13 h 13"/>
                  <a:gd name="T12" fmla="*/ 1 w 23"/>
                  <a:gd name="T13" fmla="*/ 13 h 13"/>
                  <a:gd name="T14" fmla="*/ 23 w 23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3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65"/>
              <p:cNvSpPr/>
              <p:nvPr>
                <p:custDataLst>
                  <p:tags r:id="rId163"/>
                </p:custDataLst>
              </p:nvPr>
            </p:nvSpPr>
            <p:spPr bwMode="auto">
              <a:xfrm>
                <a:off x="11317288" y="3797300"/>
                <a:ext cx="42863" cy="23813"/>
              </a:xfrm>
              <a:custGeom>
                <a:avLst/>
                <a:gdLst>
                  <a:gd name="T0" fmla="*/ 22 w 22"/>
                  <a:gd name="T1" fmla="*/ 0 h 13"/>
                  <a:gd name="T2" fmla="*/ 22 w 22"/>
                  <a:gd name="T3" fmla="*/ 0 h 13"/>
                  <a:gd name="T4" fmla="*/ 0 w 22"/>
                  <a:gd name="T5" fmla="*/ 13 h 13"/>
                  <a:gd name="T6" fmla="*/ 0 w 22"/>
                  <a:gd name="T7" fmla="*/ 13 h 13"/>
                  <a:gd name="T8" fmla="*/ 0 w 22"/>
                  <a:gd name="T9" fmla="*/ 13 h 13"/>
                  <a:gd name="T10" fmla="*/ 1 w 22"/>
                  <a:gd name="T11" fmla="*/ 13 h 13"/>
                  <a:gd name="T12" fmla="*/ 22 w 22"/>
                  <a:gd name="T13" fmla="*/ 1 h 13"/>
                  <a:gd name="T14" fmla="*/ 22 w 22"/>
                  <a:gd name="T15" fmla="*/ 0 h 13"/>
                  <a:gd name="T16" fmla="*/ 22 w 22"/>
                  <a:gd name="T17" fmla="*/ 0 h 13"/>
                  <a:gd name="T18" fmla="*/ 22 w 22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66"/>
              <p:cNvSpPr/>
              <p:nvPr>
                <p:custDataLst>
                  <p:tags r:id="rId164"/>
                </p:custDataLst>
              </p:nvPr>
            </p:nvSpPr>
            <p:spPr bwMode="auto">
              <a:xfrm>
                <a:off x="11318875" y="3798887"/>
                <a:ext cx="41275" cy="22225"/>
              </a:xfrm>
              <a:custGeom>
                <a:avLst/>
                <a:gdLst>
                  <a:gd name="T0" fmla="*/ 21 w 21"/>
                  <a:gd name="T1" fmla="*/ 0 h 12"/>
                  <a:gd name="T2" fmla="*/ 0 w 21"/>
                  <a:gd name="T3" fmla="*/ 12 h 12"/>
                  <a:gd name="T4" fmla="*/ 0 w 21"/>
                  <a:gd name="T5" fmla="*/ 12 h 12"/>
                  <a:gd name="T6" fmla="*/ 20 w 21"/>
                  <a:gd name="T7" fmla="*/ 1 h 12"/>
                  <a:gd name="T8" fmla="*/ 21 w 2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21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1" y="0"/>
                      <a:pt x="21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67"/>
              <p:cNvSpPr/>
              <p:nvPr>
                <p:custDataLst>
                  <p:tags r:id="rId165"/>
                </p:custDataLst>
              </p:nvPr>
            </p:nvSpPr>
            <p:spPr bwMode="auto">
              <a:xfrm>
                <a:off x="11318875" y="3800475"/>
                <a:ext cx="38100" cy="20638"/>
              </a:xfrm>
              <a:custGeom>
                <a:avLst/>
                <a:gdLst>
                  <a:gd name="T0" fmla="*/ 20 w 20"/>
                  <a:gd name="T1" fmla="*/ 0 h 11"/>
                  <a:gd name="T2" fmla="*/ 0 w 20"/>
                  <a:gd name="T3" fmla="*/ 11 h 11"/>
                  <a:gd name="T4" fmla="*/ 1 w 20"/>
                  <a:gd name="T5" fmla="*/ 11 h 11"/>
                  <a:gd name="T6" fmla="*/ 1 w 20"/>
                  <a:gd name="T7" fmla="*/ 11 h 11"/>
                  <a:gd name="T8" fmla="*/ 20 w 20"/>
                  <a:gd name="T9" fmla="*/ 0 h 11"/>
                  <a:gd name="T10" fmla="*/ 20 w 20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1">
                    <a:moveTo>
                      <a:pt x="2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68"/>
              <p:cNvSpPr/>
              <p:nvPr>
                <p:custDataLst>
                  <p:tags r:id="rId166"/>
                </p:custDataLst>
              </p:nvPr>
            </p:nvSpPr>
            <p:spPr bwMode="auto">
              <a:xfrm>
                <a:off x="11322050" y="3800475"/>
                <a:ext cx="34925" cy="20638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0 w 19"/>
                  <a:gd name="T5" fmla="*/ 11 h 11"/>
                  <a:gd name="T6" fmla="*/ 1 w 19"/>
                  <a:gd name="T7" fmla="*/ 11 h 11"/>
                  <a:gd name="T8" fmla="*/ 18 w 19"/>
                  <a:gd name="T9" fmla="*/ 1 h 11"/>
                  <a:gd name="T10" fmla="*/ 19 w 19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69"/>
              <p:cNvSpPr/>
              <p:nvPr>
                <p:custDataLst>
                  <p:tags r:id="rId167"/>
                </p:custDataLst>
              </p:nvPr>
            </p:nvSpPr>
            <p:spPr bwMode="auto">
              <a:xfrm>
                <a:off x="11323638" y="3802062"/>
                <a:ext cx="31750" cy="22225"/>
              </a:xfrm>
              <a:custGeom>
                <a:avLst/>
                <a:gdLst>
                  <a:gd name="T0" fmla="*/ 17 w 17"/>
                  <a:gd name="T1" fmla="*/ 0 h 11"/>
                  <a:gd name="T2" fmla="*/ 0 w 17"/>
                  <a:gd name="T3" fmla="*/ 10 h 11"/>
                  <a:gd name="T4" fmla="*/ 1 w 17"/>
                  <a:gd name="T5" fmla="*/ 11 h 11"/>
                  <a:gd name="T6" fmla="*/ 17 w 17"/>
                  <a:gd name="T7" fmla="*/ 1 h 11"/>
                  <a:gd name="T8" fmla="*/ 17 w 1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7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0"/>
                      <a:pt x="1" y="1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70"/>
              <p:cNvSpPr/>
              <p:nvPr>
                <p:custDataLst>
                  <p:tags r:id="rId168"/>
                </p:custDataLst>
              </p:nvPr>
            </p:nvSpPr>
            <p:spPr bwMode="auto">
              <a:xfrm>
                <a:off x="11325225" y="3805237"/>
                <a:ext cx="30163" cy="19050"/>
              </a:xfrm>
              <a:custGeom>
                <a:avLst/>
                <a:gdLst>
                  <a:gd name="T0" fmla="*/ 16 w 16"/>
                  <a:gd name="T1" fmla="*/ 0 h 10"/>
                  <a:gd name="T2" fmla="*/ 0 w 16"/>
                  <a:gd name="T3" fmla="*/ 10 h 10"/>
                  <a:gd name="T4" fmla="*/ 1 w 16"/>
                  <a:gd name="T5" fmla="*/ 10 h 10"/>
                  <a:gd name="T6" fmla="*/ 15 w 16"/>
                  <a:gd name="T7" fmla="*/ 1 h 10"/>
                  <a:gd name="T8" fmla="*/ 16 w 1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6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6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71"/>
              <p:cNvSpPr/>
              <p:nvPr>
                <p:custDataLst>
                  <p:tags r:id="rId169"/>
                </p:custDataLst>
              </p:nvPr>
            </p:nvSpPr>
            <p:spPr bwMode="auto">
              <a:xfrm>
                <a:off x="11326813" y="3806825"/>
                <a:ext cx="26988" cy="17463"/>
              </a:xfrm>
              <a:custGeom>
                <a:avLst/>
                <a:gdLst>
                  <a:gd name="T0" fmla="*/ 14 w 14"/>
                  <a:gd name="T1" fmla="*/ 0 h 9"/>
                  <a:gd name="T2" fmla="*/ 0 w 14"/>
                  <a:gd name="T3" fmla="*/ 9 h 9"/>
                  <a:gd name="T4" fmla="*/ 0 w 14"/>
                  <a:gd name="T5" fmla="*/ 9 h 9"/>
                  <a:gd name="T6" fmla="*/ 0 w 14"/>
                  <a:gd name="T7" fmla="*/ 9 h 9"/>
                  <a:gd name="T8" fmla="*/ 14 w 14"/>
                  <a:gd name="T9" fmla="*/ 1 h 9"/>
                  <a:gd name="T10" fmla="*/ 14 w 14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9">
                    <a:moveTo>
                      <a:pt x="14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72"/>
              <p:cNvSpPr/>
              <p:nvPr>
                <p:custDataLst>
                  <p:tags r:id="rId170"/>
                </p:custDataLst>
              </p:nvPr>
            </p:nvSpPr>
            <p:spPr bwMode="auto">
              <a:xfrm>
                <a:off x="11326813" y="3808412"/>
                <a:ext cx="26988" cy="15875"/>
              </a:xfrm>
              <a:custGeom>
                <a:avLst/>
                <a:gdLst>
                  <a:gd name="T0" fmla="*/ 14 w 14"/>
                  <a:gd name="T1" fmla="*/ 0 h 8"/>
                  <a:gd name="T2" fmla="*/ 0 w 14"/>
                  <a:gd name="T3" fmla="*/ 8 h 8"/>
                  <a:gd name="T4" fmla="*/ 0 w 14"/>
                  <a:gd name="T5" fmla="*/ 8 h 8"/>
                  <a:gd name="T6" fmla="*/ 1 w 14"/>
                  <a:gd name="T7" fmla="*/ 8 h 8"/>
                  <a:gd name="T8" fmla="*/ 13 w 14"/>
                  <a:gd name="T9" fmla="*/ 1 h 8"/>
                  <a:gd name="T10" fmla="*/ 14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4" y="1"/>
                      <a:pt x="1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73"/>
              <p:cNvSpPr/>
              <p:nvPr>
                <p:custDataLst>
                  <p:tags r:id="rId171"/>
                </p:custDataLst>
              </p:nvPr>
            </p:nvSpPr>
            <p:spPr bwMode="auto">
              <a:xfrm>
                <a:off x="11328400" y="3810000"/>
                <a:ext cx="23813" cy="15875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7 h 8"/>
                  <a:gd name="T4" fmla="*/ 1 w 12"/>
                  <a:gd name="T5" fmla="*/ 8 h 8"/>
                  <a:gd name="T6" fmla="*/ 1 w 12"/>
                  <a:gd name="T7" fmla="*/ 8 h 8"/>
                  <a:gd name="T8" fmla="*/ 12 w 12"/>
                  <a:gd name="T9" fmla="*/ 1 h 8"/>
                  <a:gd name="T10" fmla="*/ 1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74"/>
              <p:cNvSpPr/>
              <p:nvPr>
                <p:custDataLst>
                  <p:tags r:id="rId172"/>
                </p:custDataLst>
              </p:nvPr>
            </p:nvSpPr>
            <p:spPr bwMode="auto">
              <a:xfrm>
                <a:off x="11331575" y="3811587"/>
                <a:ext cx="20638" cy="14288"/>
              </a:xfrm>
              <a:custGeom>
                <a:avLst/>
                <a:gdLst>
                  <a:gd name="T0" fmla="*/ 11 w 11"/>
                  <a:gd name="T1" fmla="*/ 0 h 7"/>
                  <a:gd name="T2" fmla="*/ 0 w 11"/>
                  <a:gd name="T3" fmla="*/ 7 h 7"/>
                  <a:gd name="T4" fmla="*/ 0 w 11"/>
                  <a:gd name="T5" fmla="*/ 7 h 7"/>
                  <a:gd name="T6" fmla="*/ 1 w 11"/>
                  <a:gd name="T7" fmla="*/ 7 h 7"/>
                  <a:gd name="T8" fmla="*/ 11 w 11"/>
                  <a:gd name="T9" fmla="*/ 1 h 7"/>
                  <a:gd name="T10" fmla="*/ 11 w 1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75"/>
              <p:cNvSpPr/>
              <p:nvPr>
                <p:custDataLst>
                  <p:tags r:id="rId173"/>
                </p:custDataLst>
              </p:nvPr>
            </p:nvSpPr>
            <p:spPr bwMode="auto">
              <a:xfrm>
                <a:off x="11333163" y="3814762"/>
                <a:ext cx="19050" cy="12700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6 h 7"/>
                  <a:gd name="T4" fmla="*/ 0 w 10"/>
                  <a:gd name="T5" fmla="*/ 7 h 7"/>
                  <a:gd name="T6" fmla="*/ 0 w 10"/>
                  <a:gd name="T7" fmla="*/ 7 h 7"/>
                  <a:gd name="T8" fmla="*/ 0 w 10"/>
                  <a:gd name="T9" fmla="*/ 7 h 7"/>
                  <a:gd name="T10" fmla="*/ 9 w 10"/>
                  <a:gd name="T11" fmla="*/ 1 h 7"/>
                  <a:gd name="T12" fmla="*/ 10 w 10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10" y="1"/>
                      <a:pt x="1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76"/>
              <p:cNvSpPr/>
              <p:nvPr>
                <p:custDataLst>
                  <p:tags r:id="rId174"/>
                </p:custDataLst>
              </p:nvPr>
            </p:nvSpPr>
            <p:spPr bwMode="auto">
              <a:xfrm>
                <a:off x="11333163" y="3816350"/>
                <a:ext cx="17463" cy="11113"/>
              </a:xfrm>
              <a:custGeom>
                <a:avLst/>
                <a:gdLst>
                  <a:gd name="T0" fmla="*/ 9 w 9"/>
                  <a:gd name="T1" fmla="*/ 0 h 6"/>
                  <a:gd name="T2" fmla="*/ 0 w 9"/>
                  <a:gd name="T3" fmla="*/ 6 h 6"/>
                  <a:gd name="T4" fmla="*/ 1 w 9"/>
                  <a:gd name="T5" fmla="*/ 6 h 6"/>
                  <a:gd name="T6" fmla="*/ 9 w 9"/>
                  <a:gd name="T7" fmla="*/ 2 h 6"/>
                  <a:gd name="T8" fmla="*/ 9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77"/>
              <p:cNvSpPr/>
              <p:nvPr>
                <p:custDataLst>
                  <p:tags r:id="rId175"/>
                </p:custDataLst>
              </p:nvPr>
            </p:nvSpPr>
            <p:spPr bwMode="auto">
              <a:xfrm>
                <a:off x="11334750" y="3819525"/>
                <a:ext cx="15875" cy="952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4 h 5"/>
                  <a:gd name="T4" fmla="*/ 1 w 8"/>
                  <a:gd name="T5" fmla="*/ 5 h 5"/>
                  <a:gd name="T6" fmla="*/ 8 w 8"/>
                  <a:gd name="T7" fmla="*/ 1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78"/>
              <p:cNvSpPr/>
              <p:nvPr>
                <p:custDataLst>
                  <p:tags r:id="rId176"/>
                </p:custDataLst>
              </p:nvPr>
            </p:nvSpPr>
            <p:spPr bwMode="auto">
              <a:xfrm>
                <a:off x="11336338" y="3821112"/>
                <a:ext cx="14288" cy="7938"/>
              </a:xfrm>
              <a:custGeom>
                <a:avLst/>
                <a:gdLst>
                  <a:gd name="T0" fmla="*/ 7 w 7"/>
                  <a:gd name="T1" fmla="*/ 0 h 4"/>
                  <a:gd name="T2" fmla="*/ 0 w 7"/>
                  <a:gd name="T3" fmla="*/ 4 h 4"/>
                  <a:gd name="T4" fmla="*/ 1 w 7"/>
                  <a:gd name="T5" fmla="*/ 4 h 4"/>
                  <a:gd name="T6" fmla="*/ 7 w 7"/>
                  <a:gd name="T7" fmla="*/ 1 h 4"/>
                  <a:gd name="T8" fmla="*/ 7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79"/>
              <p:cNvSpPr/>
              <p:nvPr>
                <p:custDataLst>
                  <p:tags r:id="rId177"/>
                </p:custDataLst>
              </p:nvPr>
            </p:nvSpPr>
            <p:spPr bwMode="auto">
              <a:xfrm>
                <a:off x="11337925" y="3824287"/>
                <a:ext cx="12700" cy="6350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3 h 4"/>
                  <a:gd name="T4" fmla="*/ 1 w 6"/>
                  <a:gd name="T5" fmla="*/ 4 h 4"/>
                  <a:gd name="T6" fmla="*/ 1 w 6"/>
                  <a:gd name="T7" fmla="*/ 4 h 4"/>
                  <a:gd name="T8" fmla="*/ 5 w 6"/>
                  <a:gd name="T9" fmla="*/ 1 h 4"/>
                  <a:gd name="T10" fmla="*/ 6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0"/>
                      <a:pt x="6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80"/>
              <p:cNvSpPr/>
              <p:nvPr>
                <p:custDataLst>
                  <p:tags r:id="rId178"/>
                </p:custDataLst>
              </p:nvPr>
            </p:nvSpPr>
            <p:spPr bwMode="auto">
              <a:xfrm>
                <a:off x="11341100" y="3825875"/>
                <a:ext cx="6350" cy="7938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3 h 4"/>
                  <a:gd name="T4" fmla="*/ 0 w 4"/>
                  <a:gd name="T5" fmla="*/ 3 h 4"/>
                  <a:gd name="T6" fmla="*/ 0 w 4"/>
                  <a:gd name="T7" fmla="*/ 3 h 4"/>
                  <a:gd name="T8" fmla="*/ 1 w 4"/>
                  <a:gd name="T9" fmla="*/ 4 h 4"/>
                  <a:gd name="T10" fmla="*/ 4 w 4"/>
                  <a:gd name="T11" fmla="*/ 1 h 4"/>
                  <a:gd name="T12" fmla="*/ 4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81"/>
              <p:cNvSpPr/>
              <p:nvPr>
                <p:custDataLst>
                  <p:tags r:id="rId179"/>
                </p:custDataLst>
              </p:nvPr>
            </p:nvSpPr>
            <p:spPr bwMode="auto">
              <a:xfrm>
                <a:off x="11342688" y="3827462"/>
                <a:ext cx="4763" cy="635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3 w 3"/>
                  <a:gd name="T11" fmla="*/ 2 h 3"/>
                  <a:gd name="T12" fmla="*/ 3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82"/>
              <p:cNvSpPr/>
              <p:nvPr>
                <p:custDataLst>
                  <p:tags r:id="rId180"/>
                </p:custDataLst>
              </p:nvPr>
            </p:nvSpPr>
            <p:spPr bwMode="auto">
              <a:xfrm>
                <a:off x="11342688" y="3830637"/>
                <a:ext cx="4763" cy="4763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2 h 2"/>
                  <a:gd name="T8" fmla="*/ 1 w 3"/>
                  <a:gd name="T9" fmla="*/ 2 h 2"/>
                  <a:gd name="T10" fmla="*/ 3 w 3"/>
                  <a:gd name="T11" fmla="*/ 1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83"/>
              <p:cNvSpPr/>
              <p:nvPr>
                <p:custDataLst>
                  <p:tags r:id="rId181"/>
                </p:custDataLst>
              </p:nvPr>
            </p:nvSpPr>
            <p:spPr bwMode="auto">
              <a:xfrm>
                <a:off x="11344275" y="3833812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2 h 2"/>
                  <a:gd name="T8" fmla="*/ 1 w 2"/>
                  <a:gd name="T9" fmla="*/ 2 h 2"/>
                  <a:gd name="T10" fmla="*/ 2 w 2"/>
                  <a:gd name="T11" fmla="*/ 1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84"/>
              <p:cNvSpPr/>
              <p:nvPr>
                <p:custDataLst>
                  <p:tags r:id="rId182"/>
                </p:custDataLst>
              </p:nvPr>
            </p:nvSpPr>
            <p:spPr bwMode="auto">
              <a:xfrm>
                <a:off x="11345863" y="3835400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  <a:gd name="T8" fmla="*/ 1 w 1"/>
                  <a:gd name="T9" fmla="*/ 2 h 2"/>
                  <a:gd name="T10" fmla="*/ 1 w 1"/>
                  <a:gd name="T11" fmla="*/ 2 h 2"/>
                  <a:gd name="T12" fmla="*/ 1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Oval 185"/>
              <p:cNvSpPr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11347450" y="3838575"/>
                <a:ext cx="1588" cy="1588"/>
              </a:xfrm>
              <a:prstGeom prst="ellipse">
                <a:avLst/>
              </a:pr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86"/>
              <p:cNvSpPr>
                <a:spLocks noEditPoint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11414125" y="3757612"/>
                <a:ext cx="61913" cy="11113"/>
              </a:xfrm>
              <a:custGeom>
                <a:avLst/>
                <a:gdLst>
                  <a:gd name="T0" fmla="*/ 32 w 32"/>
                  <a:gd name="T1" fmla="*/ 6 h 6"/>
                  <a:gd name="T2" fmla="*/ 31 w 32"/>
                  <a:gd name="T3" fmla="*/ 5 h 6"/>
                  <a:gd name="T4" fmla="*/ 30 w 32"/>
                  <a:gd name="T5" fmla="*/ 5 h 6"/>
                  <a:gd name="T6" fmla="*/ 28 w 32"/>
                  <a:gd name="T7" fmla="*/ 4 h 6"/>
                  <a:gd name="T8" fmla="*/ 28 w 32"/>
                  <a:gd name="T9" fmla="*/ 4 h 6"/>
                  <a:gd name="T10" fmla="*/ 28 w 32"/>
                  <a:gd name="T11" fmla="*/ 4 h 6"/>
                  <a:gd name="T12" fmla="*/ 27 w 32"/>
                  <a:gd name="T13" fmla="*/ 3 h 6"/>
                  <a:gd name="T14" fmla="*/ 27 w 32"/>
                  <a:gd name="T15" fmla="*/ 3 h 6"/>
                  <a:gd name="T16" fmla="*/ 27 w 32"/>
                  <a:gd name="T17" fmla="*/ 3 h 6"/>
                  <a:gd name="T18" fmla="*/ 27 w 32"/>
                  <a:gd name="T19" fmla="*/ 3 h 6"/>
                  <a:gd name="T20" fmla="*/ 24 w 32"/>
                  <a:gd name="T21" fmla="*/ 2 h 6"/>
                  <a:gd name="T22" fmla="*/ 24 w 32"/>
                  <a:gd name="T23" fmla="*/ 2 h 6"/>
                  <a:gd name="T24" fmla="*/ 24 w 32"/>
                  <a:gd name="T25" fmla="*/ 2 h 6"/>
                  <a:gd name="T26" fmla="*/ 4 w 32"/>
                  <a:gd name="T27" fmla="*/ 1 h 6"/>
                  <a:gd name="T28" fmla="*/ 3 w 32"/>
                  <a:gd name="T29" fmla="*/ 1 h 6"/>
                  <a:gd name="T30" fmla="*/ 4 w 32"/>
                  <a:gd name="T31" fmla="*/ 1 h 6"/>
                  <a:gd name="T32" fmla="*/ 4 w 32"/>
                  <a:gd name="T33" fmla="*/ 1 h 6"/>
                  <a:gd name="T34" fmla="*/ 6 w 32"/>
                  <a:gd name="T35" fmla="*/ 0 h 6"/>
                  <a:gd name="T36" fmla="*/ 6 w 32"/>
                  <a:gd name="T37" fmla="*/ 0 h 6"/>
                  <a:gd name="T38" fmla="*/ 6 w 32"/>
                  <a:gd name="T39" fmla="*/ 0 h 6"/>
                  <a:gd name="T40" fmla="*/ 6 w 32"/>
                  <a:gd name="T41" fmla="*/ 0 h 6"/>
                  <a:gd name="T42" fmla="*/ 6 w 32"/>
                  <a:gd name="T43" fmla="*/ 0 h 6"/>
                  <a:gd name="T44" fmla="*/ 6 w 32"/>
                  <a:gd name="T45" fmla="*/ 0 h 6"/>
                  <a:gd name="T46" fmla="*/ 6 w 32"/>
                  <a:gd name="T47" fmla="*/ 0 h 6"/>
                  <a:gd name="T48" fmla="*/ 6 w 32"/>
                  <a:gd name="T49" fmla="*/ 0 h 6"/>
                  <a:gd name="T50" fmla="*/ 6 w 32"/>
                  <a:gd name="T51" fmla="*/ 0 h 6"/>
                  <a:gd name="T52" fmla="*/ 7 w 32"/>
                  <a:gd name="T53" fmla="*/ 0 h 6"/>
                  <a:gd name="T54" fmla="*/ 7 w 32"/>
                  <a:gd name="T55" fmla="*/ 0 h 6"/>
                  <a:gd name="T56" fmla="*/ 7 w 32"/>
                  <a:gd name="T57" fmla="*/ 0 h 6"/>
                  <a:gd name="T58" fmla="*/ 7 w 32"/>
                  <a:gd name="T59" fmla="*/ 0 h 6"/>
                  <a:gd name="T60" fmla="*/ 7 w 32"/>
                  <a:gd name="T61" fmla="*/ 0 h 6"/>
                  <a:gd name="T62" fmla="*/ 7 w 32"/>
                  <a:gd name="T63" fmla="*/ 0 h 6"/>
                  <a:gd name="T64" fmla="*/ 14 w 32"/>
                  <a:gd name="T65" fmla="*/ 0 h 6"/>
                  <a:gd name="T66" fmla="*/ 14 w 32"/>
                  <a:gd name="T67" fmla="*/ 0 h 6"/>
                  <a:gd name="T68" fmla="*/ 14 w 32"/>
                  <a:gd name="T69" fmla="*/ 0 h 6"/>
                  <a:gd name="T70" fmla="*/ 14 w 32"/>
                  <a:gd name="T71" fmla="*/ 0 h 6"/>
                  <a:gd name="T72" fmla="*/ 14 w 32"/>
                  <a:gd name="T73" fmla="*/ 0 h 6"/>
                  <a:gd name="T74" fmla="*/ 8 w 32"/>
                  <a:gd name="T75" fmla="*/ 0 h 6"/>
                  <a:gd name="T76" fmla="*/ 9 w 32"/>
                  <a:gd name="T7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6">
                    <a:moveTo>
                      <a:pt x="31" y="5"/>
                    </a:moveTo>
                    <a:cubicBezTo>
                      <a:pt x="31" y="6"/>
                      <a:pt x="32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1" y="6"/>
                      <a:pt x="31" y="5"/>
                    </a:cubicBezTo>
                    <a:moveTo>
                      <a:pt x="29" y="4"/>
                    </a:moveTo>
                    <a:cubicBezTo>
                      <a:pt x="29" y="4"/>
                      <a:pt x="30" y="5"/>
                      <a:pt x="30" y="5"/>
                    </a:cubicBezTo>
                    <a:cubicBezTo>
                      <a:pt x="30" y="5"/>
                      <a:pt x="29" y="4"/>
                      <a:pt x="29" y="4"/>
                    </a:cubicBezTo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moveTo>
                      <a:pt x="27" y="3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3"/>
                    </a:cubicBezTo>
                    <a:moveTo>
                      <a:pt x="26" y="3"/>
                    </a:moveTo>
                    <a:cubicBezTo>
                      <a:pt x="26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6" y="3"/>
                    </a:cubicBezTo>
                    <a:moveTo>
                      <a:pt x="24" y="2"/>
                    </a:move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moveTo>
                      <a:pt x="24" y="2"/>
                    </a:move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moveTo>
                      <a:pt x="4" y="1"/>
                    </a:moveTo>
                    <a:cubicBezTo>
                      <a:pt x="3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87"/>
              <p:cNvSpPr/>
              <p:nvPr>
                <p:custDataLst>
                  <p:tags r:id="rId185"/>
                </p:custDataLst>
              </p:nvPr>
            </p:nvSpPr>
            <p:spPr bwMode="auto">
              <a:xfrm>
                <a:off x="11372850" y="3759200"/>
                <a:ext cx="47625" cy="26988"/>
              </a:xfrm>
              <a:custGeom>
                <a:avLst/>
                <a:gdLst>
                  <a:gd name="T0" fmla="*/ 25 w 25"/>
                  <a:gd name="T1" fmla="*/ 0 h 14"/>
                  <a:gd name="T2" fmla="*/ 22 w 25"/>
                  <a:gd name="T3" fmla="*/ 2 h 14"/>
                  <a:gd name="T4" fmla="*/ 22 w 25"/>
                  <a:gd name="T5" fmla="*/ 2 h 14"/>
                  <a:gd name="T6" fmla="*/ 22 w 25"/>
                  <a:gd name="T7" fmla="*/ 2 h 14"/>
                  <a:gd name="T8" fmla="*/ 0 w 25"/>
                  <a:gd name="T9" fmla="*/ 14 h 14"/>
                  <a:gd name="T10" fmla="*/ 3 w 25"/>
                  <a:gd name="T11" fmla="*/ 13 h 14"/>
                  <a:gd name="T12" fmla="*/ 25 w 25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4">
                    <a:moveTo>
                      <a:pt x="25" y="0"/>
                    </a:moveTo>
                    <a:cubicBezTo>
                      <a:pt x="24" y="0"/>
                      <a:pt x="23" y="1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3"/>
                      <a:pt x="3" y="13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88"/>
              <p:cNvSpPr/>
              <p:nvPr>
                <p:custDataLst>
                  <p:tags r:id="rId186"/>
                </p:custDataLst>
              </p:nvPr>
            </p:nvSpPr>
            <p:spPr bwMode="auto">
              <a:xfrm>
                <a:off x="11379200" y="3757612"/>
                <a:ext cx="47625" cy="25400"/>
              </a:xfrm>
              <a:custGeom>
                <a:avLst/>
                <a:gdLst>
                  <a:gd name="T0" fmla="*/ 25 w 25"/>
                  <a:gd name="T1" fmla="*/ 0 h 14"/>
                  <a:gd name="T2" fmla="*/ 25 w 25"/>
                  <a:gd name="T3" fmla="*/ 0 h 14"/>
                  <a:gd name="T4" fmla="*/ 25 w 25"/>
                  <a:gd name="T5" fmla="*/ 0 h 14"/>
                  <a:gd name="T6" fmla="*/ 25 w 25"/>
                  <a:gd name="T7" fmla="*/ 0 h 14"/>
                  <a:gd name="T8" fmla="*/ 25 w 25"/>
                  <a:gd name="T9" fmla="*/ 0 h 14"/>
                  <a:gd name="T10" fmla="*/ 25 w 25"/>
                  <a:gd name="T11" fmla="*/ 0 h 14"/>
                  <a:gd name="T12" fmla="*/ 25 w 25"/>
                  <a:gd name="T13" fmla="*/ 0 h 14"/>
                  <a:gd name="T14" fmla="*/ 25 w 25"/>
                  <a:gd name="T15" fmla="*/ 0 h 14"/>
                  <a:gd name="T16" fmla="*/ 25 w 25"/>
                  <a:gd name="T17" fmla="*/ 0 h 14"/>
                  <a:gd name="T18" fmla="*/ 25 w 25"/>
                  <a:gd name="T19" fmla="*/ 0 h 14"/>
                  <a:gd name="T20" fmla="*/ 25 w 25"/>
                  <a:gd name="T21" fmla="*/ 0 h 14"/>
                  <a:gd name="T22" fmla="*/ 25 w 25"/>
                  <a:gd name="T23" fmla="*/ 0 h 14"/>
                  <a:gd name="T24" fmla="*/ 25 w 25"/>
                  <a:gd name="T25" fmla="*/ 0 h 14"/>
                  <a:gd name="T26" fmla="*/ 25 w 25"/>
                  <a:gd name="T27" fmla="*/ 0 h 14"/>
                  <a:gd name="T28" fmla="*/ 25 w 25"/>
                  <a:gd name="T29" fmla="*/ 0 h 14"/>
                  <a:gd name="T30" fmla="*/ 25 w 25"/>
                  <a:gd name="T31" fmla="*/ 0 h 14"/>
                  <a:gd name="T32" fmla="*/ 25 w 25"/>
                  <a:gd name="T33" fmla="*/ 0 h 14"/>
                  <a:gd name="T34" fmla="*/ 25 w 25"/>
                  <a:gd name="T35" fmla="*/ 0 h 14"/>
                  <a:gd name="T36" fmla="*/ 25 w 25"/>
                  <a:gd name="T37" fmla="*/ 0 h 14"/>
                  <a:gd name="T38" fmla="*/ 25 w 25"/>
                  <a:gd name="T39" fmla="*/ 0 h 14"/>
                  <a:gd name="T40" fmla="*/ 25 w 25"/>
                  <a:gd name="T41" fmla="*/ 0 h 14"/>
                  <a:gd name="T42" fmla="*/ 23 w 25"/>
                  <a:gd name="T43" fmla="*/ 1 h 14"/>
                  <a:gd name="T44" fmla="*/ 23 w 25"/>
                  <a:gd name="T45" fmla="*/ 1 h 14"/>
                  <a:gd name="T46" fmla="*/ 23 w 25"/>
                  <a:gd name="T47" fmla="*/ 1 h 14"/>
                  <a:gd name="T48" fmla="*/ 23 w 25"/>
                  <a:gd name="T49" fmla="*/ 1 h 14"/>
                  <a:gd name="T50" fmla="*/ 23 w 25"/>
                  <a:gd name="T51" fmla="*/ 1 h 14"/>
                  <a:gd name="T52" fmla="*/ 23 w 25"/>
                  <a:gd name="T53" fmla="*/ 1 h 14"/>
                  <a:gd name="T54" fmla="*/ 22 w 25"/>
                  <a:gd name="T55" fmla="*/ 1 h 14"/>
                  <a:gd name="T56" fmla="*/ 22 w 25"/>
                  <a:gd name="T57" fmla="*/ 1 h 14"/>
                  <a:gd name="T58" fmla="*/ 0 w 25"/>
                  <a:gd name="T59" fmla="*/ 14 h 14"/>
                  <a:gd name="T60" fmla="*/ 3 w 25"/>
                  <a:gd name="T61" fmla="*/ 13 h 14"/>
                  <a:gd name="T62" fmla="*/ 25 w 25"/>
                  <a:gd name="T6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" h="14"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3"/>
                      <a:pt x="2" y="13"/>
                      <a:pt x="3" y="13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89"/>
              <p:cNvSpPr/>
              <p:nvPr>
                <p:custDataLst>
                  <p:tags r:id="rId187"/>
                </p:custDataLst>
              </p:nvPr>
            </p:nvSpPr>
            <p:spPr bwMode="auto">
              <a:xfrm>
                <a:off x="11383963" y="3757612"/>
                <a:ext cx="47625" cy="23813"/>
              </a:xfrm>
              <a:custGeom>
                <a:avLst/>
                <a:gdLst>
                  <a:gd name="T0" fmla="*/ 25 w 25"/>
                  <a:gd name="T1" fmla="*/ 0 h 13"/>
                  <a:gd name="T2" fmla="*/ 24 w 25"/>
                  <a:gd name="T3" fmla="*/ 0 h 13"/>
                  <a:gd name="T4" fmla="*/ 24 w 25"/>
                  <a:gd name="T5" fmla="*/ 0 h 13"/>
                  <a:gd name="T6" fmla="*/ 23 w 25"/>
                  <a:gd name="T7" fmla="*/ 0 h 13"/>
                  <a:gd name="T8" fmla="*/ 23 w 25"/>
                  <a:gd name="T9" fmla="*/ 0 h 13"/>
                  <a:gd name="T10" fmla="*/ 23 w 25"/>
                  <a:gd name="T11" fmla="*/ 0 h 13"/>
                  <a:gd name="T12" fmla="*/ 23 w 25"/>
                  <a:gd name="T13" fmla="*/ 0 h 13"/>
                  <a:gd name="T14" fmla="*/ 23 w 25"/>
                  <a:gd name="T15" fmla="*/ 0 h 13"/>
                  <a:gd name="T16" fmla="*/ 23 w 25"/>
                  <a:gd name="T17" fmla="*/ 0 h 13"/>
                  <a:gd name="T18" fmla="*/ 23 w 25"/>
                  <a:gd name="T19" fmla="*/ 0 h 13"/>
                  <a:gd name="T20" fmla="*/ 23 w 25"/>
                  <a:gd name="T21" fmla="*/ 0 h 13"/>
                  <a:gd name="T22" fmla="*/ 23 w 25"/>
                  <a:gd name="T23" fmla="*/ 0 h 13"/>
                  <a:gd name="T24" fmla="*/ 23 w 25"/>
                  <a:gd name="T25" fmla="*/ 0 h 13"/>
                  <a:gd name="T26" fmla="*/ 23 w 25"/>
                  <a:gd name="T27" fmla="*/ 0 h 13"/>
                  <a:gd name="T28" fmla="*/ 23 w 25"/>
                  <a:gd name="T29" fmla="*/ 0 h 13"/>
                  <a:gd name="T30" fmla="*/ 23 w 25"/>
                  <a:gd name="T31" fmla="*/ 0 h 13"/>
                  <a:gd name="T32" fmla="*/ 23 w 25"/>
                  <a:gd name="T33" fmla="*/ 0 h 13"/>
                  <a:gd name="T34" fmla="*/ 23 w 25"/>
                  <a:gd name="T35" fmla="*/ 0 h 13"/>
                  <a:gd name="T36" fmla="*/ 23 w 25"/>
                  <a:gd name="T37" fmla="*/ 0 h 13"/>
                  <a:gd name="T38" fmla="*/ 22 w 25"/>
                  <a:gd name="T39" fmla="*/ 0 h 13"/>
                  <a:gd name="T40" fmla="*/ 22 w 25"/>
                  <a:gd name="T41" fmla="*/ 0 h 13"/>
                  <a:gd name="T42" fmla="*/ 22 w 25"/>
                  <a:gd name="T43" fmla="*/ 0 h 13"/>
                  <a:gd name="T44" fmla="*/ 22 w 25"/>
                  <a:gd name="T45" fmla="*/ 0 h 13"/>
                  <a:gd name="T46" fmla="*/ 22 w 25"/>
                  <a:gd name="T47" fmla="*/ 0 h 13"/>
                  <a:gd name="T48" fmla="*/ 0 w 25"/>
                  <a:gd name="T49" fmla="*/ 13 h 13"/>
                  <a:gd name="T50" fmla="*/ 3 w 25"/>
                  <a:gd name="T51" fmla="*/ 13 h 13"/>
                  <a:gd name="T52" fmla="*/ 25 w 25"/>
                  <a:gd name="T5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13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2" y="13"/>
                      <a:pt x="3" y="13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90"/>
              <p:cNvSpPr/>
              <p:nvPr>
                <p:custDataLst>
                  <p:tags r:id="rId188"/>
                </p:custDataLst>
              </p:nvPr>
            </p:nvSpPr>
            <p:spPr bwMode="auto">
              <a:xfrm>
                <a:off x="11390313" y="3757612"/>
                <a:ext cx="46038" cy="23813"/>
              </a:xfrm>
              <a:custGeom>
                <a:avLst/>
                <a:gdLst>
                  <a:gd name="T0" fmla="*/ 24 w 24"/>
                  <a:gd name="T1" fmla="*/ 0 h 13"/>
                  <a:gd name="T2" fmla="*/ 22 w 24"/>
                  <a:gd name="T3" fmla="*/ 0 h 13"/>
                  <a:gd name="T4" fmla="*/ 22 w 24"/>
                  <a:gd name="T5" fmla="*/ 0 h 13"/>
                  <a:gd name="T6" fmla="*/ 22 w 24"/>
                  <a:gd name="T7" fmla="*/ 0 h 13"/>
                  <a:gd name="T8" fmla="*/ 22 w 24"/>
                  <a:gd name="T9" fmla="*/ 0 h 13"/>
                  <a:gd name="T10" fmla="*/ 0 w 24"/>
                  <a:gd name="T11" fmla="*/ 13 h 13"/>
                  <a:gd name="T12" fmla="*/ 2 w 24"/>
                  <a:gd name="T13" fmla="*/ 12 h 13"/>
                  <a:gd name="T14" fmla="*/ 24 w 24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3">
                    <a:moveTo>
                      <a:pt x="24" y="0"/>
                    </a:moveTo>
                    <a:cubicBezTo>
                      <a:pt x="24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2"/>
                      <a:pt x="2" y="12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91"/>
              <p:cNvSpPr/>
              <p:nvPr>
                <p:custDataLst>
                  <p:tags r:id="rId189"/>
                </p:custDataLst>
              </p:nvPr>
            </p:nvSpPr>
            <p:spPr bwMode="auto">
              <a:xfrm>
                <a:off x="11393488" y="3757612"/>
                <a:ext cx="46038" cy="23813"/>
              </a:xfrm>
              <a:custGeom>
                <a:avLst/>
                <a:gdLst>
                  <a:gd name="T0" fmla="*/ 22 w 24"/>
                  <a:gd name="T1" fmla="*/ 0 h 13"/>
                  <a:gd name="T2" fmla="*/ 22 w 24"/>
                  <a:gd name="T3" fmla="*/ 0 h 13"/>
                  <a:gd name="T4" fmla="*/ 0 w 24"/>
                  <a:gd name="T5" fmla="*/ 12 h 13"/>
                  <a:gd name="T6" fmla="*/ 0 w 24"/>
                  <a:gd name="T7" fmla="*/ 12 h 13"/>
                  <a:gd name="T8" fmla="*/ 2 w 24"/>
                  <a:gd name="T9" fmla="*/ 13 h 13"/>
                  <a:gd name="T10" fmla="*/ 24 w 24"/>
                  <a:gd name="T11" fmla="*/ 0 h 13"/>
                  <a:gd name="T12" fmla="*/ 22 w 2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3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92"/>
              <p:cNvSpPr/>
              <p:nvPr>
                <p:custDataLst>
                  <p:tags r:id="rId190"/>
                </p:custDataLst>
              </p:nvPr>
            </p:nvSpPr>
            <p:spPr bwMode="auto">
              <a:xfrm>
                <a:off x="11398250" y="3757612"/>
                <a:ext cx="44450" cy="23813"/>
              </a:xfrm>
              <a:custGeom>
                <a:avLst/>
                <a:gdLst>
                  <a:gd name="T0" fmla="*/ 22 w 24"/>
                  <a:gd name="T1" fmla="*/ 0 h 13"/>
                  <a:gd name="T2" fmla="*/ 0 w 24"/>
                  <a:gd name="T3" fmla="*/ 13 h 13"/>
                  <a:gd name="T4" fmla="*/ 2 w 24"/>
                  <a:gd name="T5" fmla="*/ 13 h 13"/>
                  <a:gd name="T6" fmla="*/ 24 w 24"/>
                  <a:gd name="T7" fmla="*/ 0 h 13"/>
                  <a:gd name="T8" fmla="*/ 23 w 24"/>
                  <a:gd name="T9" fmla="*/ 0 h 13"/>
                  <a:gd name="T10" fmla="*/ 23 w 24"/>
                  <a:gd name="T11" fmla="*/ 0 h 13"/>
                  <a:gd name="T12" fmla="*/ 23 w 24"/>
                  <a:gd name="T13" fmla="*/ 0 h 13"/>
                  <a:gd name="T14" fmla="*/ 23 w 24"/>
                  <a:gd name="T15" fmla="*/ 0 h 13"/>
                  <a:gd name="T16" fmla="*/ 23 w 24"/>
                  <a:gd name="T17" fmla="*/ 0 h 13"/>
                  <a:gd name="T18" fmla="*/ 23 w 24"/>
                  <a:gd name="T19" fmla="*/ 0 h 13"/>
                  <a:gd name="T20" fmla="*/ 23 w 24"/>
                  <a:gd name="T21" fmla="*/ 0 h 13"/>
                  <a:gd name="T22" fmla="*/ 23 w 24"/>
                  <a:gd name="T23" fmla="*/ 0 h 13"/>
                  <a:gd name="T24" fmla="*/ 23 w 24"/>
                  <a:gd name="T25" fmla="*/ 0 h 13"/>
                  <a:gd name="T26" fmla="*/ 23 w 24"/>
                  <a:gd name="T27" fmla="*/ 0 h 13"/>
                  <a:gd name="T28" fmla="*/ 23 w 24"/>
                  <a:gd name="T29" fmla="*/ 0 h 13"/>
                  <a:gd name="T30" fmla="*/ 23 w 24"/>
                  <a:gd name="T31" fmla="*/ 0 h 13"/>
                  <a:gd name="T32" fmla="*/ 22 w 24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13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2" y="1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93"/>
              <p:cNvSpPr/>
              <p:nvPr>
                <p:custDataLst>
                  <p:tags r:id="rId191"/>
                </p:custDataLst>
              </p:nvPr>
            </p:nvSpPr>
            <p:spPr bwMode="auto">
              <a:xfrm>
                <a:off x="11401425" y="3757612"/>
                <a:ext cx="46038" cy="23813"/>
              </a:xfrm>
              <a:custGeom>
                <a:avLst/>
                <a:gdLst>
                  <a:gd name="T0" fmla="*/ 22 w 24"/>
                  <a:gd name="T1" fmla="*/ 0 h 13"/>
                  <a:gd name="T2" fmla="*/ 0 w 24"/>
                  <a:gd name="T3" fmla="*/ 13 h 13"/>
                  <a:gd name="T4" fmla="*/ 2 w 24"/>
                  <a:gd name="T5" fmla="*/ 13 h 13"/>
                  <a:gd name="T6" fmla="*/ 24 w 24"/>
                  <a:gd name="T7" fmla="*/ 0 h 13"/>
                  <a:gd name="T8" fmla="*/ 22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2" y="1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94"/>
              <p:cNvSpPr/>
              <p:nvPr>
                <p:custDataLst>
                  <p:tags r:id="rId192"/>
                </p:custDataLst>
              </p:nvPr>
            </p:nvSpPr>
            <p:spPr bwMode="auto">
              <a:xfrm>
                <a:off x="11404600" y="3757612"/>
                <a:ext cx="46038" cy="23813"/>
              </a:xfrm>
              <a:custGeom>
                <a:avLst/>
                <a:gdLst>
                  <a:gd name="T0" fmla="*/ 22 w 24"/>
                  <a:gd name="T1" fmla="*/ 0 h 13"/>
                  <a:gd name="T2" fmla="*/ 0 w 24"/>
                  <a:gd name="T3" fmla="*/ 13 h 13"/>
                  <a:gd name="T4" fmla="*/ 2 w 24"/>
                  <a:gd name="T5" fmla="*/ 13 h 13"/>
                  <a:gd name="T6" fmla="*/ 24 w 24"/>
                  <a:gd name="T7" fmla="*/ 1 h 13"/>
                  <a:gd name="T8" fmla="*/ 22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2" y="13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95"/>
              <p:cNvSpPr/>
              <p:nvPr>
                <p:custDataLst>
                  <p:tags r:id="rId193"/>
                </p:custDataLst>
              </p:nvPr>
            </p:nvSpPr>
            <p:spPr bwMode="auto">
              <a:xfrm>
                <a:off x="11409363" y="3759200"/>
                <a:ext cx="46038" cy="23813"/>
              </a:xfrm>
              <a:custGeom>
                <a:avLst/>
                <a:gdLst>
                  <a:gd name="T0" fmla="*/ 22 w 24"/>
                  <a:gd name="T1" fmla="*/ 0 h 13"/>
                  <a:gd name="T2" fmla="*/ 0 w 24"/>
                  <a:gd name="T3" fmla="*/ 12 h 13"/>
                  <a:gd name="T4" fmla="*/ 2 w 24"/>
                  <a:gd name="T5" fmla="*/ 13 h 13"/>
                  <a:gd name="T6" fmla="*/ 24 w 24"/>
                  <a:gd name="T7" fmla="*/ 0 h 13"/>
                  <a:gd name="T8" fmla="*/ 22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22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3"/>
                      <a:pt x="1" y="13"/>
                      <a:pt x="2" y="1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96"/>
              <p:cNvSpPr/>
              <p:nvPr>
                <p:custDataLst>
                  <p:tags r:id="rId194"/>
                </p:custDataLst>
              </p:nvPr>
            </p:nvSpPr>
            <p:spPr bwMode="auto">
              <a:xfrm>
                <a:off x="11412538" y="3759200"/>
                <a:ext cx="46038" cy="26988"/>
              </a:xfrm>
              <a:custGeom>
                <a:avLst/>
                <a:gdLst>
                  <a:gd name="T0" fmla="*/ 22 w 24"/>
                  <a:gd name="T1" fmla="*/ 0 h 14"/>
                  <a:gd name="T2" fmla="*/ 0 w 24"/>
                  <a:gd name="T3" fmla="*/ 13 h 14"/>
                  <a:gd name="T4" fmla="*/ 2 w 24"/>
                  <a:gd name="T5" fmla="*/ 14 h 14"/>
                  <a:gd name="T6" fmla="*/ 24 w 24"/>
                  <a:gd name="T7" fmla="*/ 1 h 14"/>
                  <a:gd name="T8" fmla="*/ 22 w 2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3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97"/>
              <p:cNvSpPr/>
              <p:nvPr>
                <p:custDataLst>
                  <p:tags r:id="rId195"/>
                </p:custDataLst>
              </p:nvPr>
            </p:nvSpPr>
            <p:spPr bwMode="auto">
              <a:xfrm>
                <a:off x="11417300" y="3760787"/>
                <a:ext cx="44450" cy="25400"/>
              </a:xfrm>
              <a:custGeom>
                <a:avLst/>
                <a:gdLst>
                  <a:gd name="T0" fmla="*/ 22 w 24"/>
                  <a:gd name="T1" fmla="*/ 0 h 13"/>
                  <a:gd name="T2" fmla="*/ 0 w 24"/>
                  <a:gd name="T3" fmla="*/ 13 h 13"/>
                  <a:gd name="T4" fmla="*/ 2 w 24"/>
                  <a:gd name="T5" fmla="*/ 13 h 13"/>
                  <a:gd name="T6" fmla="*/ 24 w 24"/>
                  <a:gd name="T7" fmla="*/ 0 h 13"/>
                  <a:gd name="T8" fmla="*/ 23 w 24"/>
                  <a:gd name="T9" fmla="*/ 0 h 13"/>
                  <a:gd name="T10" fmla="*/ 23 w 24"/>
                  <a:gd name="T11" fmla="*/ 0 h 13"/>
                  <a:gd name="T12" fmla="*/ 23 w 24"/>
                  <a:gd name="T13" fmla="*/ 0 h 13"/>
                  <a:gd name="T14" fmla="*/ 23 w 24"/>
                  <a:gd name="T15" fmla="*/ 0 h 13"/>
                  <a:gd name="T16" fmla="*/ 23 w 24"/>
                  <a:gd name="T17" fmla="*/ 0 h 13"/>
                  <a:gd name="T18" fmla="*/ 23 w 24"/>
                  <a:gd name="T19" fmla="*/ 0 h 13"/>
                  <a:gd name="T20" fmla="*/ 23 w 24"/>
                  <a:gd name="T21" fmla="*/ 0 h 13"/>
                  <a:gd name="T22" fmla="*/ 23 w 24"/>
                  <a:gd name="T23" fmla="*/ 0 h 13"/>
                  <a:gd name="T24" fmla="*/ 22 w 24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13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3"/>
                      <a:pt x="2" y="1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98"/>
              <p:cNvSpPr/>
              <p:nvPr>
                <p:custDataLst>
                  <p:tags r:id="rId196"/>
                </p:custDataLst>
              </p:nvPr>
            </p:nvSpPr>
            <p:spPr bwMode="auto">
              <a:xfrm>
                <a:off x="11420475" y="3760787"/>
                <a:ext cx="46038" cy="26988"/>
              </a:xfrm>
              <a:custGeom>
                <a:avLst/>
                <a:gdLst>
                  <a:gd name="T0" fmla="*/ 22 w 24"/>
                  <a:gd name="T1" fmla="*/ 0 h 14"/>
                  <a:gd name="T2" fmla="*/ 0 w 24"/>
                  <a:gd name="T3" fmla="*/ 13 h 14"/>
                  <a:gd name="T4" fmla="*/ 1 w 24"/>
                  <a:gd name="T5" fmla="*/ 14 h 14"/>
                  <a:gd name="T6" fmla="*/ 24 w 24"/>
                  <a:gd name="T7" fmla="*/ 1 h 14"/>
                  <a:gd name="T8" fmla="*/ 23 w 24"/>
                  <a:gd name="T9" fmla="*/ 1 h 14"/>
                  <a:gd name="T10" fmla="*/ 23 w 24"/>
                  <a:gd name="T11" fmla="*/ 1 h 14"/>
                  <a:gd name="T12" fmla="*/ 22 w 24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99"/>
              <p:cNvSpPr/>
              <p:nvPr>
                <p:custDataLst>
                  <p:tags r:id="rId197"/>
                </p:custDataLst>
              </p:nvPr>
            </p:nvSpPr>
            <p:spPr bwMode="auto">
              <a:xfrm>
                <a:off x="11422063" y="3762375"/>
                <a:ext cx="46038" cy="26988"/>
              </a:xfrm>
              <a:custGeom>
                <a:avLst/>
                <a:gdLst>
                  <a:gd name="T0" fmla="*/ 23 w 24"/>
                  <a:gd name="T1" fmla="*/ 0 h 14"/>
                  <a:gd name="T2" fmla="*/ 23 w 24"/>
                  <a:gd name="T3" fmla="*/ 0 h 14"/>
                  <a:gd name="T4" fmla="*/ 0 w 24"/>
                  <a:gd name="T5" fmla="*/ 13 h 14"/>
                  <a:gd name="T6" fmla="*/ 2 w 24"/>
                  <a:gd name="T7" fmla="*/ 14 h 14"/>
                  <a:gd name="T8" fmla="*/ 24 w 24"/>
                  <a:gd name="T9" fmla="*/ 1 h 14"/>
                  <a:gd name="T10" fmla="*/ 24 w 24"/>
                  <a:gd name="T11" fmla="*/ 1 h 14"/>
                  <a:gd name="T12" fmla="*/ 24 w 24"/>
                  <a:gd name="T13" fmla="*/ 1 h 14"/>
                  <a:gd name="T14" fmla="*/ 24 w 24"/>
                  <a:gd name="T15" fmla="*/ 1 h 14"/>
                  <a:gd name="T16" fmla="*/ 24 w 24"/>
                  <a:gd name="T17" fmla="*/ 1 h 14"/>
                  <a:gd name="T18" fmla="*/ 24 w 24"/>
                  <a:gd name="T19" fmla="*/ 1 h 14"/>
                  <a:gd name="T20" fmla="*/ 24 w 24"/>
                  <a:gd name="T21" fmla="*/ 1 h 14"/>
                  <a:gd name="T22" fmla="*/ 24 w 24"/>
                  <a:gd name="T23" fmla="*/ 1 h 14"/>
                  <a:gd name="T24" fmla="*/ 24 w 24"/>
                  <a:gd name="T25" fmla="*/ 1 h 14"/>
                  <a:gd name="T26" fmla="*/ 23 w 24"/>
                  <a:gd name="T27" fmla="*/ 1 h 14"/>
                  <a:gd name="T28" fmla="*/ 23 w 24"/>
                  <a:gd name="T29" fmla="*/ 1 h 14"/>
                  <a:gd name="T30" fmla="*/ 23 w 24"/>
                  <a:gd name="T31" fmla="*/ 0 h 14"/>
                  <a:gd name="T32" fmla="*/ 23 w 24"/>
                  <a:gd name="T33" fmla="*/ 0 h 14"/>
                  <a:gd name="T34" fmla="*/ 23 w 24"/>
                  <a:gd name="T35" fmla="*/ 0 h 14"/>
                  <a:gd name="T36" fmla="*/ 23 w 24"/>
                  <a:gd name="T37" fmla="*/ 0 h 14"/>
                  <a:gd name="T38" fmla="*/ 23 w 24"/>
                  <a:gd name="T3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14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2" y="14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200"/>
              <p:cNvSpPr/>
              <p:nvPr>
                <p:custDataLst>
                  <p:tags r:id="rId198"/>
                </p:custDataLst>
              </p:nvPr>
            </p:nvSpPr>
            <p:spPr bwMode="auto">
              <a:xfrm>
                <a:off x="11426825" y="3763962"/>
                <a:ext cx="44450" cy="26988"/>
              </a:xfrm>
              <a:custGeom>
                <a:avLst/>
                <a:gdLst>
                  <a:gd name="T0" fmla="*/ 22 w 24"/>
                  <a:gd name="T1" fmla="*/ 0 h 14"/>
                  <a:gd name="T2" fmla="*/ 0 w 24"/>
                  <a:gd name="T3" fmla="*/ 13 h 14"/>
                  <a:gd name="T4" fmla="*/ 2 w 24"/>
                  <a:gd name="T5" fmla="*/ 14 h 14"/>
                  <a:gd name="T6" fmla="*/ 24 w 24"/>
                  <a:gd name="T7" fmla="*/ 1 h 14"/>
                  <a:gd name="T8" fmla="*/ 24 w 24"/>
                  <a:gd name="T9" fmla="*/ 1 h 14"/>
                  <a:gd name="T10" fmla="*/ 24 w 24"/>
                  <a:gd name="T11" fmla="*/ 1 h 14"/>
                  <a:gd name="T12" fmla="*/ 23 w 24"/>
                  <a:gd name="T13" fmla="*/ 0 h 14"/>
                  <a:gd name="T14" fmla="*/ 23 w 24"/>
                  <a:gd name="T15" fmla="*/ 0 h 14"/>
                  <a:gd name="T16" fmla="*/ 22 w 24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4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201"/>
              <p:cNvSpPr/>
              <p:nvPr>
                <p:custDataLst>
                  <p:tags r:id="rId199"/>
                </p:custDataLst>
              </p:nvPr>
            </p:nvSpPr>
            <p:spPr bwMode="auto">
              <a:xfrm>
                <a:off x="11430000" y="3767137"/>
                <a:ext cx="46038" cy="25400"/>
              </a:xfrm>
              <a:custGeom>
                <a:avLst/>
                <a:gdLst>
                  <a:gd name="T0" fmla="*/ 22 w 24"/>
                  <a:gd name="T1" fmla="*/ 0 h 14"/>
                  <a:gd name="T2" fmla="*/ 0 w 24"/>
                  <a:gd name="T3" fmla="*/ 13 h 14"/>
                  <a:gd name="T4" fmla="*/ 2 w 24"/>
                  <a:gd name="T5" fmla="*/ 14 h 14"/>
                  <a:gd name="T6" fmla="*/ 2 w 24"/>
                  <a:gd name="T7" fmla="*/ 14 h 14"/>
                  <a:gd name="T8" fmla="*/ 24 w 24"/>
                  <a:gd name="T9" fmla="*/ 1 h 14"/>
                  <a:gd name="T10" fmla="*/ 23 w 24"/>
                  <a:gd name="T11" fmla="*/ 0 h 14"/>
                  <a:gd name="T12" fmla="*/ 23 w 24"/>
                  <a:gd name="T13" fmla="*/ 0 h 14"/>
                  <a:gd name="T14" fmla="*/ 22 w 24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202"/>
              <p:cNvSpPr>
                <a:spLocks noEditPoints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11437938" y="3768725"/>
                <a:ext cx="117475" cy="134938"/>
              </a:xfrm>
              <a:custGeom>
                <a:avLst/>
                <a:gdLst>
                  <a:gd name="T0" fmla="*/ 40 w 62"/>
                  <a:gd name="T1" fmla="*/ 71 h 71"/>
                  <a:gd name="T2" fmla="*/ 37 w 62"/>
                  <a:gd name="T3" fmla="*/ 62 h 71"/>
                  <a:gd name="T4" fmla="*/ 37 w 62"/>
                  <a:gd name="T5" fmla="*/ 62 h 71"/>
                  <a:gd name="T6" fmla="*/ 62 w 62"/>
                  <a:gd name="T7" fmla="*/ 58 h 71"/>
                  <a:gd name="T8" fmla="*/ 62 w 62"/>
                  <a:gd name="T9" fmla="*/ 58 h 71"/>
                  <a:gd name="T10" fmla="*/ 34 w 62"/>
                  <a:gd name="T11" fmla="*/ 54 h 71"/>
                  <a:gd name="T12" fmla="*/ 33 w 62"/>
                  <a:gd name="T13" fmla="*/ 53 h 71"/>
                  <a:gd name="T14" fmla="*/ 60 w 62"/>
                  <a:gd name="T15" fmla="*/ 51 h 71"/>
                  <a:gd name="T16" fmla="*/ 60 w 62"/>
                  <a:gd name="T17" fmla="*/ 53 h 71"/>
                  <a:gd name="T18" fmla="*/ 32 w 62"/>
                  <a:gd name="T19" fmla="*/ 51 h 71"/>
                  <a:gd name="T20" fmla="*/ 32 w 62"/>
                  <a:gd name="T21" fmla="*/ 50 h 71"/>
                  <a:gd name="T22" fmla="*/ 58 w 62"/>
                  <a:gd name="T23" fmla="*/ 47 h 71"/>
                  <a:gd name="T24" fmla="*/ 58 w 62"/>
                  <a:gd name="T25" fmla="*/ 47 h 71"/>
                  <a:gd name="T26" fmla="*/ 29 w 62"/>
                  <a:gd name="T27" fmla="*/ 46 h 71"/>
                  <a:gd name="T28" fmla="*/ 54 w 62"/>
                  <a:gd name="T29" fmla="*/ 37 h 71"/>
                  <a:gd name="T30" fmla="*/ 47 w 62"/>
                  <a:gd name="T31" fmla="*/ 26 h 71"/>
                  <a:gd name="T32" fmla="*/ 49 w 62"/>
                  <a:gd name="T33" fmla="*/ 29 h 71"/>
                  <a:gd name="T34" fmla="*/ 47 w 62"/>
                  <a:gd name="T35" fmla="*/ 26 h 71"/>
                  <a:gd name="T36" fmla="*/ 45 w 62"/>
                  <a:gd name="T37" fmla="*/ 23 h 71"/>
                  <a:gd name="T38" fmla="*/ 45 w 62"/>
                  <a:gd name="T39" fmla="*/ 23 h 71"/>
                  <a:gd name="T40" fmla="*/ 6 w 62"/>
                  <a:gd name="T41" fmla="*/ 18 h 71"/>
                  <a:gd name="T42" fmla="*/ 40 w 62"/>
                  <a:gd name="T43" fmla="*/ 17 h 71"/>
                  <a:gd name="T44" fmla="*/ 43 w 62"/>
                  <a:gd name="T45" fmla="*/ 20 h 71"/>
                  <a:gd name="T46" fmla="*/ 40 w 62"/>
                  <a:gd name="T47" fmla="*/ 17 h 71"/>
                  <a:gd name="T48" fmla="*/ 38 w 62"/>
                  <a:gd name="T49" fmla="*/ 15 h 71"/>
                  <a:gd name="T50" fmla="*/ 40 w 62"/>
                  <a:gd name="T51" fmla="*/ 17 h 71"/>
                  <a:gd name="T52" fmla="*/ 0 w 62"/>
                  <a:gd name="T53" fmla="*/ 14 h 71"/>
                  <a:gd name="T54" fmla="*/ 0 w 62"/>
                  <a:gd name="T55" fmla="*/ 14 h 71"/>
                  <a:gd name="T56" fmla="*/ 36 w 62"/>
                  <a:gd name="T57" fmla="*/ 13 h 71"/>
                  <a:gd name="T58" fmla="*/ 36 w 62"/>
                  <a:gd name="T59" fmla="*/ 13 h 71"/>
                  <a:gd name="T60" fmla="*/ 35 w 62"/>
                  <a:gd name="T61" fmla="*/ 11 h 71"/>
                  <a:gd name="T62" fmla="*/ 34 w 62"/>
                  <a:gd name="T63" fmla="*/ 11 h 71"/>
                  <a:gd name="T64" fmla="*/ 34 w 62"/>
                  <a:gd name="T65" fmla="*/ 11 h 71"/>
                  <a:gd name="T66" fmla="*/ 31 w 62"/>
                  <a:gd name="T67" fmla="*/ 7 h 71"/>
                  <a:gd name="T68" fmla="*/ 28 w 62"/>
                  <a:gd name="T69" fmla="*/ 6 h 71"/>
                  <a:gd name="T70" fmla="*/ 27 w 62"/>
                  <a:gd name="T71" fmla="*/ 5 h 71"/>
                  <a:gd name="T72" fmla="*/ 26 w 62"/>
                  <a:gd name="T73" fmla="*/ 4 h 71"/>
                  <a:gd name="T74" fmla="*/ 24 w 62"/>
                  <a:gd name="T75" fmla="*/ 2 h 71"/>
                  <a:gd name="T76" fmla="*/ 24 w 62"/>
                  <a:gd name="T77" fmla="*/ 3 h 71"/>
                  <a:gd name="T78" fmla="*/ 24 w 62"/>
                  <a:gd name="T79" fmla="*/ 2 h 71"/>
                  <a:gd name="T80" fmla="*/ 23 w 62"/>
                  <a:gd name="T81" fmla="*/ 2 h 71"/>
                  <a:gd name="T82" fmla="*/ 20 w 62"/>
                  <a:gd name="T83" fmla="*/ 0 h 71"/>
                  <a:gd name="T84" fmla="*/ 23 w 62"/>
                  <a:gd name="T85" fmla="*/ 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1">
                    <a:moveTo>
                      <a:pt x="40" y="71"/>
                    </a:move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0" y="71"/>
                    </a:cubicBezTo>
                    <a:moveTo>
                      <a:pt x="37" y="62"/>
                    </a:moveTo>
                    <a:cubicBezTo>
                      <a:pt x="37" y="62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moveTo>
                      <a:pt x="62" y="58"/>
                    </a:move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2" y="59"/>
                    </a:cubicBezTo>
                    <a:cubicBezTo>
                      <a:pt x="62" y="58"/>
                      <a:pt x="62" y="58"/>
                      <a:pt x="62" y="58"/>
                    </a:cubicBezTo>
                    <a:moveTo>
                      <a:pt x="33" y="53"/>
                    </a:moveTo>
                    <a:cubicBezTo>
                      <a:pt x="33" y="53"/>
                      <a:pt x="33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3" y="54"/>
                      <a:pt x="33" y="53"/>
                      <a:pt x="33" y="53"/>
                    </a:cubicBezTo>
                    <a:moveTo>
                      <a:pt x="33" y="53"/>
                    </a:move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moveTo>
                      <a:pt x="60" y="51"/>
                    </a:moveTo>
                    <a:cubicBezTo>
                      <a:pt x="60" y="51"/>
                      <a:pt x="60" y="51"/>
                      <a:pt x="60" y="52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0" y="52"/>
                      <a:pt x="60" y="53"/>
                      <a:pt x="60" y="53"/>
                    </a:cubicBezTo>
                    <a:cubicBezTo>
                      <a:pt x="60" y="52"/>
                      <a:pt x="60" y="51"/>
                      <a:pt x="60" y="51"/>
                    </a:cubicBezTo>
                    <a:moveTo>
                      <a:pt x="32" y="51"/>
                    </a:move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moveTo>
                      <a:pt x="32" y="50"/>
                    </a:move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moveTo>
                      <a:pt x="58" y="47"/>
                    </a:move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8"/>
                      <a:pt x="59" y="48"/>
                      <a:pt x="59" y="49"/>
                    </a:cubicBezTo>
                    <a:cubicBezTo>
                      <a:pt x="59" y="48"/>
                      <a:pt x="59" y="48"/>
                      <a:pt x="58" y="47"/>
                    </a:cubicBezTo>
                    <a:moveTo>
                      <a:pt x="29" y="45"/>
                    </a:move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5"/>
                      <a:pt x="29" y="45"/>
                      <a:pt x="29" y="45"/>
                    </a:cubicBezTo>
                    <a:moveTo>
                      <a:pt x="54" y="37"/>
                    </a:moveTo>
                    <a:cubicBezTo>
                      <a:pt x="54" y="37"/>
                      <a:pt x="54" y="38"/>
                      <a:pt x="54" y="38"/>
                    </a:cubicBezTo>
                    <a:cubicBezTo>
                      <a:pt x="54" y="38"/>
                      <a:pt x="54" y="37"/>
                      <a:pt x="54" y="37"/>
                    </a:cubicBezTo>
                    <a:moveTo>
                      <a:pt x="47" y="26"/>
                    </a:moveTo>
                    <a:cubicBezTo>
                      <a:pt x="47" y="26"/>
                      <a:pt x="47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8"/>
                      <a:pt x="49" y="28"/>
                      <a:pt x="49" y="29"/>
                    </a:cubicBezTo>
                    <a:cubicBezTo>
                      <a:pt x="48" y="28"/>
                      <a:pt x="48" y="27"/>
                      <a:pt x="47" y="26"/>
                    </a:cubicBezTo>
                    <a:moveTo>
                      <a:pt x="47" y="25"/>
                    </a:moveTo>
                    <a:cubicBezTo>
                      <a:pt x="47" y="25"/>
                      <a:pt x="47" y="25"/>
                      <a:pt x="47" y="26"/>
                    </a:cubicBezTo>
                    <a:cubicBezTo>
                      <a:pt x="47" y="25"/>
                      <a:pt x="47" y="25"/>
                      <a:pt x="47" y="25"/>
                    </a:cubicBezTo>
                    <a:moveTo>
                      <a:pt x="45" y="23"/>
                    </a:move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4"/>
                      <a:pt x="45" y="24"/>
                      <a:pt x="45" y="23"/>
                    </a:cubicBezTo>
                    <a:moveTo>
                      <a:pt x="6" y="18"/>
                    </a:moveTo>
                    <a:cubicBezTo>
                      <a:pt x="6" y="18"/>
                      <a:pt x="6" y="18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moveTo>
                      <a:pt x="40" y="17"/>
                    </a:moveTo>
                    <a:cubicBezTo>
                      <a:pt x="41" y="18"/>
                      <a:pt x="41" y="18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20"/>
                      <a:pt x="43" y="20"/>
                    </a:cubicBezTo>
                    <a:cubicBezTo>
                      <a:pt x="42" y="19"/>
                      <a:pt x="41" y="18"/>
                      <a:pt x="40" y="17"/>
                    </a:cubicBezTo>
                    <a:moveTo>
                      <a:pt x="40" y="17"/>
                    </a:move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moveTo>
                      <a:pt x="38" y="14"/>
                    </a:moveTo>
                    <a:cubicBezTo>
                      <a:pt x="38" y="14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39" y="16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39" y="16"/>
                      <a:pt x="38" y="15"/>
                      <a:pt x="38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36" y="13"/>
                    </a:move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3"/>
                      <a:pt x="37" y="14"/>
                      <a:pt x="38" y="14"/>
                    </a:cubicBezTo>
                    <a:cubicBezTo>
                      <a:pt x="37" y="14"/>
                      <a:pt x="37" y="13"/>
                      <a:pt x="36" y="13"/>
                    </a:cubicBezTo>
                    <a:moveTo>
                      <a:pt x="35" y="11"/>
                    </a:move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moveTo>
                      <a:pt x="34" y="11"/>
                    </a:move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4" y="11"/>
                    </a:cubicBezTo>
                    <a:moveTo>
                      <a:pt x="34" y="11"/>
                    </a:move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moveTo>
                      <a:pt x="31" y="7"/>
                    </a:moveTo>
                    <a:cubicBezTo>
                      <a:pt x="31" y="8"/>
                      <a:pt x="32" y="8"/>
                      <a:pt x="32" y="9"/>
                    </a:cubicBezTo>
                    <a:cubicBezTo>
                      <a:pt x="32" y="8"/>
                      <a:pt x="31" y="8"/>
                      <a:pt x="31" y="7"/>
                    </a:cubicBezTo>
                    <a:moveTo>
                      <a:pt x="27" y="5"/>
                    </a:moveTo>
                    <a:cubicBezTo>
                      <a:pt x="27" y="5"/>
                      <a:pt x="28" y="5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9" y="6"/>
                      <a:pt x="29" y="6"/>
                      <a:pt x="30" y="7"/>
                    </a:cubicBezTo>
                    <a:cubicBezTo>
                      <a:pt x="29" y="6"/>
                      <a:pt x="28" y="5"/>
                      <a:pt x="27" y="5"/>
                    </a:cubicBezTo>
                    <a:moveTo>
                      <a:pt x="27" y="5"/>
                    </a:move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moveTo>
                      <a:pt x="26" y="4"/>
                    </a:move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moveTo>
                      <a:pt x="24" y="2"/>
                    </a:moveTo>
                    <a:cubicBezTo>
                      <a:pt x="24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2"/>
                    </a:cubicBezTo>
                    <a:moveTo>
                      <a:pt x="24" y="2"/>
                    </a:move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moveTo>
                      <a:pt x="23" y="2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3" y="2"/>
                      <a:pt x="23" y="2"/>
                    </a:cubicBezTo>
                    <a:cubicBezTo>
                      <a:pt x="22" y="1"/>
                      <a:pt x="21" y="0"/>
                      <a:pt x="2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203"/>
              <p:cNvSpPr/>
              <p:nvPr>
                <p:custDataLst>
                  <p:tags r:id="rId201"/>
                </p:custDataLst>
              </p:nvPr>
            </p:nvSpPr>
            <p:spPr bwMode="auto">
              <a:xfrm>
                <a:off x="11433175" y="3768725"/>
                <a:ext cx="42863" cy="23813"/>
              </a:xfrm>
              <a:custGeom>
                <a:avLst/>
                <a:gdLst>
                  <a:gd name="T0" fmla="*/ 22 w 22"/>
                  <a:gd name="T1" fmla="*/ 0 h 13"/>
                  <a:gd name="T2" fmla="*/ 22 w 22"/>
                  <a:gd name="T3" fmla="*/ 0 h 13"/>
                  <a:gd name="T4" fmla="*/ 0 w 22"/>
                  <a:gd name="T5" fmla="*/ 13 h 13"/>
                  <a:gd name="T6" fmla="*/ 0 w 22"/>
                  <a:gd name="T7" fmla="*/ 13 h 13"/>
                  <a:gd name="T8" fmla="*/ 22 w 22"/>
                  <a:gd name="T9" fmla="*/ 0 h 13"/>
                  <a:gd name="T10" fmla="*/ 22 w 22"/>
                  <a:gd name="T11" fmla="*/ 0 h 13"/>
                  <a:gd name="T12" fmla="*/ 22 w 22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3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204"/>
              <p:cNvSpPr/>
              <p:nvPr>
                <p:custDataLst>
                  <p:tags r:id="rId202"/>
                </p:custDataLst>
              </p:nvPr>
            </p:nvSpPr>
            <p:spPr bwMode="auto">
              <a:xfrm>
                <a:off x="11433175" y="3768725"/>
                <a:ext cx="46038" cy="26988"/>
              </a:xfrm>
              <a:custGeom>
                <a:avLst/>
                <a:gdLst>
                  <a:gd name="T0" fmla="*/ 22 w 24"/>
                  <a:gd name="T1" fmla="*/ 0 h 14"/>
                  <a:gd name="T2" fmla="*/ 22 w 24"/>
                  <a:gd name="T3" fmla="*/ 0 h 14"/>
                  <a:gd name="T4" fmla="*/ 0 w 24"/>
                  <a:gd name="T5" fmla="*/ 13 h 14"/>
                  <a:gd name="T6" fmla="*/ 2 w 24"/>
                  <a:gd name="T7" fmla="*/ 14 h 14"/>
                  <a:gd name="T8" fmla="*/ 2 w 24"/>
                  <a:gd name="T9" fmla="*/ 14 h 14"/>
                  <a:gd name="T10" fmla="*/ 2 w 24"/>
                  <a:gd name="T11" fmla="*/ 14 h 14"/>
                  <a:gd name="T12" fmla="*/ 2 w 24"/>
                  <a:gd name="T13" fmla="*/ 14 h 14"/>
                  <a:gd name="T14" fmla="*/ 24 w 24"/>
                  <a:gd name="T15" fmla="*/ 1 h 14"/>
                  <a:gd name="T16" fmla="*/ 22 w 24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206"/>
              <p:cNvSpPr/>
              <p:nvPr>
                <p:custDataLst>
                  <p:tags r:id="rId203"/>
                </p:custDataLst>
              </p:nvPr>
            </p:nvSpPr>
            <p:spPr bwMode="auto">
              <a:xfrm>
                <a:off x="11437938" y="3770313"/>
                <a:ext cx="46038" cy="26988"/>
              </a:xfrm>
              <a:custGeom>
                <a:avLst/>
                <a:gdLst>
                  <a:gd name="T0" fmla="*/ 22 w 24"/>
                  <a:gd name="T1" fmla="*/ 0 h 14"/>
                  <a:gd name="T2" fmla="*/ 22 w 24"/>
                  <a:gd name="T3" fmla="*/ 0 h 14"/>
                  <a:gd name="T4" fmla="*/ 0 w 24"/>
                  <a:gd name="T5" fmla="*/ 13 h 14"/>
                  <a:gd name="T6" fmla="*/ 0 w 24"/>
                  <a:gd name="T7" fmla="*/ 13 h 14"/>
                  <a:gd name="T8" fmla="*/ 0 w 24"/>
                  <a:gd name="T9" fmla="*/ 13 h 14"/>
                  <a:gd name="T10" fmla="*/ 2 w 24"/>
                  <a:gd name="T11" fmla="*/ 14 h 14"/>
                  <a:gd name="T12" fmla="*/ 24 w 24"/>
                  <a:gd name="T13" fmla="*/ 2 h 14"/>
                  <a:gd name="T14" fmla="*/ 24 w 24"/>
                  <a:gd name="T15" fmla="*/ 1 h 14"/>
                  <a:gd name="T16" fmla="*/ 24 w 24"/>
                  <a:gd name="T17" fmla="*/ 1 h 14"/>
                  <a:gd name="T18" fmla="*/ 24 w 24"/>
                  <a:gd name="T19" fmla="*/ 1 h 14"/>
                  <a:gd name="T20" fmla="*/ 24 w 24"/>
                  <a:gd name="T21" fmla="*/ 1 h 14"/>
                  <a:gd name="T22" fmla="*/ 24 w 24"/>
                  <a:gd name="T23" fmla="*/ 1 h 14"/>
                  <a:gd name="T24" fmla="*/ 24 w 24"/>
                  <a:gd name="T25" fmla="*/ 1 h 14"/>
                  <a:gd name="T26" fmla="*/ 23 w 24"/>
                  <a:gd name="T27" fmla="*/ 1 h 14"/>
                  <a:gd name="T28" fmla="*/ 23 w 24"/>
                  <a:gd name="T29" fmla="*/ 1 h 14"/>
                  <a:gd name="T30" fmla="*/ 23 w 24"/>
                  <a:gd name="T31" fmla="*/ 1 h 14"/>
                  <a:gd name="T32" fmla="*/ 23 w 24"/>
                  <a:gd name="T33" fmla="*/ 1 h 14"/>
                  <a:gd name="T34" fmla="*/ 23 w 24"/>
                  <a:gd name="T35" fmla="*/ 1 h 14"/>
                  <a:gd name="T36" fmla="*/ 23 w 24"/>
                  <a:gd name="T37" fmla="*/ 1 h 14"/>
                  <a:gd name="T38" fmla="*/ 22 w 24"/>
                  <a:gd name="T3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207"/>
              <p:cNvSpPr/>
              <p:nvPr>
                <p:custDataLst>
                  <p:tags r:id="rId204"/>
                </p:custDataLst>
              </p:nvPr>
            </p:nvSpPr>
            <p:spPr bwMode="auto">
              <a:xfrm>
                <a:off x="11441113" y="3773488"/>
                <a:ext cx="46038" cy="26988"/>
              </a:xfrm>
              <a:custGeom>
                <a:avLst/>
                <a:gdLst>
                  <a:gd name="T0" fmla="*/ 22 w 24"/>
                  <a:gd name="T1" fmla="*/ 0 h 14"/>
                  <a:gd name="T2" fmla="*/ 22 w 24"/>
                  <a:gd name="T3" fmla="*/ 0 h 14"/>
                  <a:gd name="T4" fmla="*/ 0 w 24"/>
                  <a:gd name="T5" fmla="*/ 12 h 14"/>
                  <a:gd name="T6" fmla="*/ 2 w 24"/>
                  <a:gd name="T7" fmla="*/ 14 h 14"/>
                  <a:gd name="T8" fmla="*/ 24 w 24"/>
                  <a:gd name="T9" fmla="*/ 1 h 14"/>
                  <a:gd name="T10" fmla="*/ 24 w 24"/>
                  <a:gd name="T11" fmla="*/ 1 h 14"/>
                  <a:gd name="T12" fmla="*/ 24 w 24"/>
                  <a:gd name="T13" fmla="*/ 1 h 14"/>
                  <a:gd name="T14" fmla="*/ 24 w 24"/>
                  <a:gd name="T15" fmla="*/ 1 h 14"/>
                  <a:gd name="T16" fmla="*/ 24 w 24"/>
                  <a:gd name="T17" fmla="*/ 1 h 14"/>
                  <a:gd name="T18" fmla="*/ 22 w 24"/>
                  <a:gd name="T19" fmla="*/ 0 h 14"/>
                  <a:gd name="T20" fmla="*/ 22 w 24"/>
                  <a:gd name="T21" fmla="*/ 0 h 14"/>
                  <a:gd name="T22" fmla="*/ 22 w 24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3"/>
                      <a:pt x="1" y="13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208"/>
              <p:cNvSpPr/>
              <p:nvPr>
                <p:custDataLst>
                  <p:tags r:id="rId205"/>
                </p:custDataLst>
              </p:nvPr>
            </p:nvSpPr>
            <p:spPr bwMode="auto">
              <a:xfrm>
                <a:off x="11445876" y="3776663"/>
                <a:ext cx="44450" cy="25400"/>
              </a:xfrm>
              <a:custGeom>
                <a:avLst/>
                <a:gdLst>
                  <a:gd name="T0" fmla="*/ 22 w 24"/>
                  <a:gd name="T1" fmla="*/ 0 h 14"/>
                  <a:gd name="T2" fmla="*/ 0 w 24"/>
                  <a:gd name="T3" fmla="*/ 13 h 14"/>
                  <a:gd name="T4" fmla="*/ 2 w 24"/>
                  <a:gd name="T5" fmla="*/ 14 h 14"/>
                  <a:gd name="T6" fmla="*/ 2 w 24"/>
                  <a:gd name="T7" fmla="*/ 14 h 14"/>
                  <a:gd name="T8" fmla="*/ 2 w 24"/>
                  <a:gd name="T9" fmla="*/ 14 h 14"/>
                  <a:gd name="T10" fmla="*/ 2 w 24"/>
                  <a:gd name="T11" fmla="*/ 14 h 14"/>
                  <a:gd name="T12" fmla="*/ 24 w 24"/>
                  <a:gd name="T13" fmla="*/ 2 h 14"/>
                  <a:gd name="T14" fmla="*/ 23 w 24"/>
                  <a:gd name="T15" fmla="*/ 1 h 14"/>
                  <a:gd name="T16" fmla="*/ 23 w 24"/>
                  <a:gd name="T17" fmla="*/ 1 h 14"/>
                  <a:gd name="T18" fmla="*/ 23 w 24"/>
                  <a:gd name="T19" fmla="*/ 1 h 14"/>
                  <a:gd name="T20" fmla="*/ 23 w 24"/>
                  <a:gd name="T21" fmla="*/ 1 h 14"/>
                  <a:gd name="T22" fmla="*/ 23 w 24"/>
                  <a:gd name="T23" fmla="*/ 1 h 14"/>
                  <a:gd name="T24" fmla="*/ 23 w 24"/>
                  <a:gd name="T25" fmla="*/ 1 h 14"/>
                  <a:gd name="T26" fmla="*/ 22 w 24"/>
                  <a:gd name="T2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209"/>
              <p:cNvSpPr/>
              <p:nvPr>
                <p:custDataLst>
                  <p:tags r:id="rId206"/>
                </p:custDataLst>
              </p:nvPr>
            </p:nvSpPr>
            <p:spPr bwMode="auto">
              <a:xfrm>
                <a:off x="11449051" y="3779838"/>
                <a:ext cx="46038" cy="26988"/>
              </a:xfrm>
              <a:custGeom>
                <a:avLst/>
                <a:gdLst>
                  <a:gd name="T0" fmla="*/ 22 w 24"/>
                  <a:gd name="T1" fmla="*/ 0 h 14"/>
                  <a:gd name="T2" fmla="*/ 22 w 24"/>
                  <a:gd name="T3" fmla="*/ 0 h 14"/>
                  <a:gd name="T4" fmla="*/ 0 w 24"/>
                  <a:gd name="T5" fmla="*/ 12 h 14"/>
                  <a:gd name="T6" fmla="*/ 0 w 24"/>
                  <a:gd name="T7" fmla="*/ 12 h 14"/>
                  <a:gd name="T8" fmla="*/ 0 w 24"/>
                  <a:gd name="T9" fmla="*/ 13 h 14"/>
                  <a:gd name="T10" fmla="*/ 2 w 24"/>
                  <a:gd name="T11" fmla="*/ 14 h 14"/>
                  <a:gd name="T12" fmla="*/ 24 w 24"/>
                  <a:gd name="T13" fmla="*/ 1 h 14"/>
                  <a:gd name="T14" fmla="*/ 24 w 24"/>
                  <a:gd name="T15" fmla="*/ 1 h 14"/>
                  <a:gd name="T16" fmla="*/ 24 w 24"/>
                  <a:gd name="T17" fmla="*/ 1 h 14"/>
                  <a:gd name="T18" fmla="*/ 22 w 24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1" y="13"/>
                      <a:pt x="1" y="14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210"/>
              <p:cNvSpPr/>
              <p:nvPr>
                <p:custDataLst>
                  <p:tags r:id="rId207"/>
                </p:custDataLst>
              </p:nvPr>
            </p:nvSpPr>
            <p:spPr bwMode="auto">
              <a:xfrm>
                <a:off x="11452226" y="3781425"/>
                <a:ext cx="46038" cy="28575"/>
              </a:xfrm>
              <a:custGeom>
                <a:avLst/>
                <a:gdLst>
                  <a:gd name="T0" fmla="*/ 22 w 24"/>
                  <a:gd name="T1" fmla="*/ 0 h 15"/>
                  <a:gd name="T2" fmla="*/ 0 w 24"/>
                  <a:gd name="T3" fmla="*/ 13 h 15"/>
                  <a:gd name="T4" fmla="*/ 2 w 24"/>
                  <a:gd name="T5" fmla="*/ 15 h 15"/>
                  <a:gd name="T6" fmla="*/ 24 w 24"/>
                  <a:gd name="T7" fmla="*/ 2 h 15"/>
                  <a:gd name="T8" fmla="*/ 24 w 24"/>
                  <a:gd name="T9" fmla="*/ 2 h 15"/>
                  <a:gd name="T10" fmla="*/ 24 w 24"/>
                  <a:gd name="T11" fmla="*/ 2 h 15"/>
                  <a:gd name="T12" fmla="*/ 23 w 24"/>
                  <a:gd name="T13" fmla="*/ 0 h 15"/>
                  <a:gd name="T14" fmla="*/ 23 w 24"/>
                  <a:gd name="T15" fmla="*/ 0 h 15"/>
                  <a:gd name="T16" fmla="*/ 22 w 24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211"/>
              <p:cNvSpPr/>
              <p:nvPr>
                <p:custDataLst>
                  <p:tags r:id="rId208"/>
                </p:custDataLst>
              </p:nvPr>
            </p:nvSpPr>
            <p:spPr bwMode="auto">
              <a:xfrm>
                <a:off x="11456988" y="3786188"/>
                <a:ext cx="46038" cy="28575"/>
              </a:xfrm>
              <a:custGeom>
                <a:avLst/>
                <a:gdLst>
                  <a:gd name="T0" fmla="*/ 22 w 24"/>
                  <a:gd name="T1" fmla="*/ 0 h 15"/>
                  <a:gd name="T2" fmla="*/ 0 w 24"/>
                  <a:gd name="T3" fmla="*/ 13 h 15"/>
                  <a:gd name="T4" fmla="*/ 2 w 24"/>
                  <a:gd name="T5" fmla="*/ 15 h 15"/>
                  <a:gd name="T6" fmla="*/ 24 w 24"/>
                  <a:gd name="T7" fmla="*/ 2 h 15"/>
                  <a:gd name="T8" fmla="*/ 22 w 2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212"/>
              <p:cNvSpPr/>
              <p:nvPr>
                <p:custDataLst>
                  <p:tags r:id="rId209"/>
                </p:custDataLst>
              </p:nvPr>
            </p:nvSpPr>
            <p:spPr bwMode="auto">
              <a:xfrm>
                <a:off x="11460163" y="3789363"/>
                <a:ext cx="46038" cy="28575"/>
              </a:xfrm>
              <a:custGeom>
                <a:avLst/>
                <a:gdLst>
                  <a:gd name="T0" fmla="*/ 22 w 24"/>
                  <a:gd name="T1" fmla="*/ 0 h 15"/>
                  <a:gd name="T2" fmla="*/ 0 w 24"/>
                  <a:gd name="T3" fmla="*/ 13 h 15"/>
                  <a:gd name="T4" fmla="*/ 2 w 24"/>
                  <a:gd name="T5" fmla="*/ 15 h 15"/>
                  <a:gd name="T6" fmla="*/ 24 w 24"/>
                  <a:gd name="T7" fmla="*/ 2 h 15"/>
                  <a:gd name="T8" fmla="*/ 24 w 24"/>
                  <a:gd name="T9" fmla="*/ 2 h 15"/>
                  <a:gd name="T10" fmla="*/ 24 w 24"/>
                  <a:gd name="T11" fmla="*/ 2 h 15"/>
                  <a:gd name="T12" fmla="*/ 23 w 24"/>
                  <a:gd name="T13" fmla="*/ 0 h 15"/>
                  <a:gd name="T14" fmla="*/ 23 w 24"/>
                  <a:gd name="T15" fmla="*/ 0 h 15"/>
                  <a:gd name="T16" fmla="*/ 23 w 24"/>
                  <a:gd name="T17" fmla="*/ 0 h 15"/>
                  <a:gd name="T18" fmla="*/ 23 w 24"/>
                  <a:gd name="T19" fmla="*/ 0 h 15"/>
                  <a:gd name="T20" fmla="*/ 23 w 24"/>
                  <a:gd name="T21" fmla="*/ 0 h 15"/>
                  <a:gd name="T22" fmla="*/ 23 w 24"/>
                  <a:gd name="T23" fmla="*/ 0 h 15"/>
                  <a:gd name="T24" fmla="*/ 22 w 24"/>
                  <a:gd name="T25" fmla="*/ 0 h 15"/>
                  <a:gd name="T26" fmla="*/ 22 w 24"/>
                  <a:gd name="T27" fmla="*/ 0 h 15"/>
                  <a:gd name="T28" fmla="*/ 22 w 24"/>
                  <a:gd name="T29" fmla="*/ 0 h 15"/>
                  <a:gd name="T30" fmla="*/ 22 w 24"/>
                  <a:gd name="T31" fmla="*/ 0 h 15"/>
                  <a:gd name="T32" fmla="*/ 22 w 24"/>
                  <a:gd name="T33" fmla="*/ 0 h 15"/>
                  <a:gd name="T34" fmla="*/ 22 w 24"/>
                  <a:gd name="T35" fmla="*/ 0 h 15"/>
                  <a:gd name="T36" fmla="*/ 22 w 24"/>
                  <a:gd name="T3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213"/>
              <p:cNvSpPr/>
              <p:nvPr>
                <p:custDataLst>
                  <p:tags r:id="rId210"/>
                </p:custDataLst>
              </p:nvPr>
            </p:nvSpPr>
            <p:spPr bwMode="auto">
              <a:xfrm>
                <a:off x="11464926" y="3792538"/>
                <a:ext cx="44450" cy="28575"/>
              </a:xfrm>
              <a:custGeom>
                <a:avLst/>
                <a:gdLst>
                  <a:gd name="T0" fmla="*/ 22 w 24"/>
                  <a:gd name="T1" fmla="*/ 0 h 15"/>
                  <a:gd name="T2" fmla="*/ 22 w 24"/>
                  <a:gd name="T3" fmla="*/ 0 h 15"/>
                  <a:gd name="T4" fmla="*/ 0 w 24"/>
                  <a:gd name="T5" fmla="*/ 13 h 15"/>
                  <a:gd name="T6" fmla="*/ 2 w 24"/>
                  <a:gd name="T7" fmla="*/ 15 h 15"/>
                  <a:gd name="T8" fmla="*/ 24 w 24"/>
                  <a:gd name="T9" fmla="*/ 2 h 15"/>
                  <a:gd name="T10" fmla="*/ 24 w 24"/>
                  <a:gd name="T11" fmla="*/ 1 h 15"/>
                  <a:gd name="T12" fmla="*/ 24 w 24"/>
                  <a:gd name="T13" fmla="*/ 1 h 15"/>
                  <a:gd name="T14" fmla="*/ 24 w 24"/>
                  <a:gd name="T15" fmla="*/ 1 h 15"/>
                  <a:gd name="T16" fmla="*/ 24 w 24"/>
                  <a:gd name="T17" fmla="*/ 1 h 15"/>
                  <a:gd name="T18" fmla="*/ 22 w 24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5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1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214"/>
              <p:cNvSpPr/>
              <p:nvPr>
                <p:custDataLst>
                  <p:tags r:id="rId211"/>
                </p:custDataLst>
              </p:nvPr>
            </p:nvSpPr>
            <p:spPr bwMode="auto">
              <a:xfrm>
                <a:off x="11468101" y="3797300"/>
                <a:ext cx="46038" cy="28575"/>
              </a:xfrm>
              <a:custGeom>
                <a:avLst/>
                <a:gdLst>
                  <a:gd name="T0" fmla="*/ 22 w 24"/>
                  <a:gd name="T1" fmla="*/ 0 h 15"/>
                  <a:gd name="T2" fmla="*/ 22 w 24"/>
                  <a:gd name="T3" fmla="*/ 0 h 15"/>
                  <a:gd name="T4" fmla="*/ 0 w 24"/>
                  <a:gd name="T5" fmla="*/ 13 h 15"/>
                  <a:gd name="T6" fmla="*/ 2 w 24"/>
                  <a:gd name="T7" fmla="*/ 15 h 15"/>
                  <a:gd name="T8" fmla="*/ 24 w 24"/>
                  <a:gd name="T9" fmla="*/ 2 h 15"/>
                  <a:gd name="T10" fmla="*/ 22 w 24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5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2" y="1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1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215"/>
              <p:cNvSpPr/>
              <p:nvPr>
                <p:custDataLst>
                  <p:tags r:id="rId212"/>
                </p:custDataLst>
              </p:nvPr>
            </p:nvSpPr>
            <p:spPr bwMode="auto">
              <a:xfrm>
                <a:off x="11471276" y="3800475"/>
                <a:ext cx="44450" cy="28575"/>
              </a:xfrm>
              <a:custGeom>
                <a:avLst/>
                <a:gdLst>
                  <a:gd name="T0" fmla="*/ 22 w 23"/>
                  <a:gd name="T1" fmla="*/ 0 h 15"/>
                  <a:gd name="T2" fmla="*/ 22 w 23"/>
                  <a:gd name="T3" fmla="*/ 0 h 15"/>
                  <a:gd name="T4" fmla="*/ 0 w 23"/>
                  <a:gd name="T5" fmla="*/ 13 h 15"/>
                  <a:gd name="T6" fmla="*/ 1 w 23"/>
                  <a:gd name="T7" fmla="*/ 15 h 15"/>
                  <a:gd name="T8" fmla="*/ 23 w 23"/>
                  <a:gd name="T9" fmla="*/ 2 h 15"/>
                  <a:gd name="T10" fmla="*/ 22 w 23"/>
                  <a:gd name="T11" fmla="*/ 0 h 15"/>
                  <a:gd name="T12" fmla="*/ 22 w 23"/>
                  <a:gd name="T13" fmla="*/ 0 h 15"/>
                  <a:gd name="T14" fmla="*/ 22 w 23"/>
                  <a:gd name="T15" fmla="*/ 0 h 15"/>
                  <a:gd name="T16" fmla="*/ 22 w 23"/>
                  <a:gd name="T17" fmla="*/ 0 h 15"/>
                  <a:gd name="T18" fmla="*/ 22 w 23"/>
                  <a:gd name="T19" fmla="*/ 0 h 15"/>
                  <a:gd name="T20" fmla="*/ 22 w 23"/>
                  <a:gd name="T21" fmla="*/ 0 h 15"/>
                  <a:gd name="T22" fmla="*/ 22 w 23"/>
                  <a:gd name="T23" fmla="*/ 0 h 15"/>
                  <a:gd name="T24" fmla="*/ 22 w 23"/>
                  <a:gd name="T25" fmla="*/ 0 h 15"/>
                  <a:gd name="T26" fmla="*/ 22 w 23"/>
                  <a:gd name="T2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216"/>
              <p:cNvSpPr/>
              <p:nvPr>
                <p:custDataLst>
                  <p:tags r:id="rId213"/>
                </p:custDataLst>
              </p:nvPr>
            </p:nvSpPr>
            <p:spPr bwMode="auto">
              <a:xfrm>
                <a:off x="11474451" y="3805238"/>
                <a:ext cx="44450" cy="28575"/>
              </a:xfrm>
              <a:custGeom>
                <a:avLst/>
                <a:gdLst>
                  <a:gd name="T0" fmla="*/ 22 w 24"/>
                  <a:gd name="T1" fmla="*/ 0 h 15"/>
                  <a:gd name="T2" fmla="*/ 22 w 24"/>
                  <a:gd name="T3" fmla="*/ 0 h 15"/>
                  <a:gd name="T4" fmla="*/ 0 w 24"/>
                  <a:gd name="T5" fmla="*/ 13 h 15"/>
                  <a:gd name="T6" fmla="*/ 2 w 24"/>
                  <a:gd name="T7" fmla="*/ 15 h 15"/>
                  <a:gd name="T8" fmla="*/ 24 w 24"/>
                  <a:gd name="T9" fmla="*/ 2 h 15"/>
                  <a:gd name="T10" fmla="*/ 24 w 24"/>
                  <a:gd name="T11" fmla="*/ 1 h 15"/>
                  <a:gd name="T12" fmla="*/ 24 w 24"/>
                  <a:gd name="T13" fmla="*/ 1 h 15"/>
                  <a:gd name="T14" fmla="*/ 22 w 24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5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1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217"/>
              <p:cNvSpPr/>
              <p:nvPr>
                <p:custDataLst>
                  <p:tags r:id="rId214"/>
                </p:custDataLst>
              </p:nvPr>
            </p:nvSpPr>
            <p:spPr bwMode="auto">
              <a:xfrm>
                <a:off x="11477626" y="3808413"/>
                <a:ext cx="46038" cy="28575"/>
              </a:xfrm>
              <a:custGeom>
                <a:avLst/>
                <a:gdLst>
                  <a:gd name="T0" fmla="*/ 22 w 24"/>
                  <a:gd name="T1" fmla="*/ 0 h 15"/>
                  <a:gd name="T2" fmla="*/ 0 w 24"/>
                  <a:gd name="T3" fmla="*/ 13 h 15"/>
                  <a:gd name="T4" fmla="*/ 2 w 24"/>
                  <a:gd name="T5" fmla="*/ 15 h 15"/>
                  <a:gd name="T6" fmla="*/ 24 w 24"/>
                  <a:gd name="T7" fmla="*/ 2 h 15"/>
                  <a:gd name="T8" fmla="*/ 24 w 24"/>
                  <a:gd name="T9" fmla="*/ 2 h 15"/>
                  <a:gd name="T10" fmla="*/ 24 w 24"/>
                  <a:gd name="T11" fmla="*/ 2 h 15"/>
                  <a:gd name="T12" fmla="*/ 22 w 24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1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218"/>
              <p:cNvSpPr/>
              <p:nvPr>
                <p:custDataLst>
                  <p:tags r:id="rId215"/>
                </p:custDataLst>
              </p:nvPr>
            </p:nvSpPr>
            <p:spPr bwMode="auto">
              <a:xfrm>
                <a:off x="11480801" y="3811588"/>
                <a:ext cx="47625" cy="33338"/>
              </a:xfrm>
              <a:custGeom>
                <a:avLst/>
                <a:gdLst>
                  <a:gd name="T0" fmla="*/ 22 w 25"/>
                  <a:gd name="T1" fmla="*/ 0 h 17"/>
                  <a:gd name="T2" fmla="*/ 22 w 25"/>
                  <a:gd name="T3" fmla="*/ 0 h 17"/>
                  <a:gd name="T4" fmla="*/ 0 w 25"/>
                  <a:gd name="T5" fmla="*/ 13 h 17"/>
                  <a:gd name="T6" fmla="*/ 3 w 25"/>
                  <a:gd name="T7" fmla="*/ 17 h 17"/>
                  <a:gd name="T8" fmla="*/ 25 w 25"/>
                  <a:gd name="T9" fmla="*/ 4 h 17"/>
                  <a:gd name="T10" fmla="*/ 24 w 25"/>
                  <a:gd name="T11" fmla="*/ 3 h 17"/>
                  <a:gd name="T12" fmla="*/ 24 w 25"/>
                  <a:gd name="T13" fmla="*/ 3 h 17"/>
                  <a:gd name="T14" fmla="*/ 24 w 25"/>
                  <a:gd name="T15" fmla="*/ 3 h 17"/>
                  <a:gd name="T16" fmla="*/ 24 w 25"/>
                  <a:gd name="T17" fmla="*/ 3 h 17"/>
                  <a:gd name="T18" fmla="*/ 24 w 25"/>
                  <a:gd name="T19" fmla="*/ 2 h 17"/>
                  <a:gd name="T20" fmla="*/ 24 w 25"/>
                  <a:gd name="T21" fmla="*/ 2 h 17"/>
                  <a:gd name="T22" fmla="*/ 23 w 25"/>
                  <a:gd name="T23" fmla="*/ 2 h 17"/>
                  <a:gd name="T24" fmla="*/ 23 w 25"/>
                  <a:gd name="T25" fmla="*/ 2 h 17"/>
                  <a:gd name="T26" fmla="*/ 22 w 25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17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4"/>
                      <a:pt x="2" y="16"/>
                      <a:pt x="3" y="1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4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219"/>
              <p:cNvSpPr/>
              <p:nvPr>
                <p:custDataLst>
                  <p:tags r:id="rId216"/>
                </p:custDataLst>
              </p:nvPr>
            </p:nvSpPr>
            <p:spPr bwMode="auto">
              <a:xfrm>
                <a:off x="11487151" y="3819525"/>
                <a:ext cx="47625" cy="36513"/>
              </a:xfrm>
              <a:custGeom>
                <a:avLst/>
                <a:gdLst>
                  <a:gd name="T0" fmla="*/ 22 w 25"/>
                  <a:gd name="T1" fmla="*/ 0 h 19"/>
                  <a:gd name="T2" fmla="*/ 22 w 25"/>
                  <a:gd name="T3" fmla="*/ 0 h 19"/>
                  <a:gd name="T4" fmla="*/ 0 w 25"/>
                  <a:gd name="T5" fmla="*/ 13 h 19"/>
                  <a:gd name="T6" fmla="*/ 3 w 25"/>
                  <a:gd name="T7" fmla="*/ 18 h 19"/>
                  <a:gd name="T8" fmla="*/ 3 w 25"/>
                  <a:gd name="T9" fmla="*/ 19 h 19"/>
                  <a:gd name="T10" fmla="*/ 3 w 25"/>
                  <a:gd name="T11" fmla="*/ 19 h 19"/>
                  <a:gd name="T12" fmla="*/ 3 w 25"/>
                  <a:gd name="T13" fmla="*/ 19 h 19"/>
                  <a:gd name="T14" fmla="*/ 25 w 25"/>
                  <a:gd name="T15" fmla="*/ 6 h 19"/>
                  <a:gd name="T16" fmla="*/ 23 w 25"/>
                  <a:gd name="T17" fmla="*/ 2 h 19"/>
                  <a:gd name="T18" fmla="*/ 23 w 25"/>
                  <a:gd name="T19" fmla="*/ 2 h 19"/>
                  <a:gd name="T20" fmla="*/ 22 w 25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9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5"/>
                      <a:pt x="2" y="16"/>
                      <a:pt x="3" y="18"/>
                    </a:cubicBezTo>
                    <a:cubicBezTo>
                      <a:pt x="3" y="18"/>
                      <a:pt x="3" y="18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4"/>
                      <a:pt x="24" y="3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220"/>
              <p:cNvSpPr/>
              <p:nvPr>
                <p:custDataLst>
                  <p:tags r:id="rId217"/>
                </p:custDataLst>
              </p:nvPr>
            </p:nvSpPr>
            <p:spPr bwMode="auto">
              <a:xfrm>
                <a:off x="11493501" y="3830638"/>
                <a:ext cx="44450" cy="31750"/>
              </a:xfrm>
              <a:custGeom>
                <a:avLst/>
                <a:gdLst>
                  <a:gd name="T0" fmla="*/ 22 w 24"/>
                  <a:gd name="T1" fmla="*/ 0 h 16"/>
                  <a:gd name="T2" fmla="*/ 0 w 24"/>
                  <a:gd name="T3" fmla="*/ 13 h 16"/>
                  <a:gd name="T4" fmla="*/ 0 w 24"/>
                  <a:gd name="T5" fmla="*/ 13 h 16"/>
                  <a:gd name="T6" fmla="*/ 0 w 24"/>
                  <a:gd name="T7" fmla="*/ 13 h 16"/>
                  <a:gd name="T8" fmla="*/ 2 w 24"/>
                  <a:gd name="T9" fmla="*/ 16 h 16"/>
                  <a:gd name="T10" fmla="*/ 24 w 24"/>
                  <a:gd name="T11" fmla="*/ 3 h 16"/>
                  <a:gd name="T12" fmla="*/ 22 w 2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6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4"/>
                      <a:pt x="2" y="15"/>
                      <a:pt x="2" y="1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221"/>
              <p:cNvSpPr/>
              <p:nvPr>
                <p:custDataLst>
                  <p:tags r:id="rId218"/>
                </p:custDataLst>
              </p:nvPr>
            </p:nvSpPr>
            <p:spPr bwMode="auto">
              <a:xfrm>
                <a:off x="11496676" y="3836988"/>
                <a:ext cx="46038" cy="30163"/>
              </a:xfrm>
              <a:custGeom>
                <a:avLst/>
                <a:gdLst>
                  <a:gd name="T0" fmla="*/ 22 w 24"/>
                  <a:gd name="T1" fmla="*/ 0 h 16"/>
                  <a:gd name="T2" fmla="*/ 0 w 24"/>
                  <a:gd name="T3" fmla="*/ 13 h 16"/>
                  <a:gd name="T4" fmla="*/ 1 w 24"/>
                  <a:gd name="T5" fmla="*/ 14 h 16"/>
                  <a:gd name="T6" fmla="*/ 1 w 24"/>
                  <a:gd name="T7" fmla="*/ 14 h 16"/>
                  <a:gd name="T8" fmla="*/ 1 w 24"/>
                  <a:gd name="T9" fmla="*/ 15 h 16"/>
                  <a:gd name="T10" fmla="*/ 1 w 24"/>
                  <a:gd name="T11" fmla="*/ 15 h 16"/>
                  <a:gd name="T12" fmla="*/ 2 w 24"/>
                  <a:gd name="T13" fmla="*/ 16 h 16"/>
                  <a:gd name="T14" fmla="*/ 24 w 24"/>
                  <a:gd name="T15" fmla="*/ 3 h 16"/>
                  <a:gd name="T16" fmla="*/ 23 w 24"/>
                  <a:gd name="T17" fmla="*/ 2 h 16"/>
                  <a:gd name="T18" fmla="*/ 23 w 24"/>
                  <a:gd name="T19" fmla="*/ 2 h 16"/>
                  <a:gd name="T20" fmla="*/ 23 w 24"/>
                  <a:gd name="T21" fmla="*/ 1 h 16"/>
                  <a:gd name="T22" fmla="*/ 23 w 24"/>
                  <a:gd name="T23" fmla="*/ 1 h 16"/>
                  <a:gd name="T24" fmla="*/ 22 w 24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16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222"/>
              <p:cNvSpPr/>
              <p:nvPr>
                <p:custDataLst>
                  <p:tags r:id="rId219"/>
                </p:custDataLst>
              </p:nvPr>
            </p:nvSpPr>
            <p:spPr bwMode="auto">
              <a:xfrm>
                <a:off x="11499851" y="3843338"/>
                <a:ext cx="44450" cy="28575"/>
              </a:xfrm>
              <a:custGeom>
                <a:avLst/>
                <a:gdLst>
                  <a:gd name="T0" fmla="*/ 22 w 23"/>
                  <a:gd name="T1" fmla="*/ 0 h 15"/>
                  <a:gd name="T2" fmla="*/ 0 w 23"/>
                  <a:gd name="T3" fmla="*/ 13 h 15"/>
                  <a:gd name="T4" fmla="*/ 0 w 23"/>
                  <a:gd name="T5" fmla="*/ 14 h 15"/>
                  <a:gd name="T6" fmla="*/ 0 w 23"/>
                  <a:gd name="T7" fmla="*/ 14 h 15"/>
                  <a:gd name="T8" fmla="*/ 0 w 23"/>
                  <a:gd name="T9" fmla="*/ 14 h 15"/>
                  <a:gd name="T10" fmla="*/ 1 w 23"/>
                  <a:gd name="T11" fmla="*/ 15 h 15"/>
                  <a:gd name="T12" fmla="*/ 1 w 23"/>
                  <a:gd name="T13" fmla="*/ 15 h 15"/>
                  <a:gd name="T14" fmla="*/ 1 w 23"/>
                  <a:gd name="T15" fmla="*/ 15 h 15"/>
                  <a:gd name="T16" fmla="*/ 23 w 23"/>
                  <a:gd name="T17" fmla="*/ 2 h 15"/>
                  <a:gd name="T18" fmla="*/ 22 w 23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2"/>
                      <a:pt x="22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223"/>
              <p:cNvSpPr/>
              <p:nvPr>
                <p:custDataLst>
                  <p:tags r:id="rId220"/>
                </p:custDataLst>
              </p:nvPr>
            </p:nvSpPr>
            <p:spPr bwMode="auto">
              <a:xfrm>
                <a:off x="11503026" y="3846513"/>
                <a:ext cx="42863" cy="28575"/>
              </a:xfrm>
              <a:custGeom>
                <a:avLst/>
                <a:gdLst>
                  <a:gd name="T0" fmla="*/ 22 w 23"/>
                  <a:gd name="T1" fmla="*/ 0 h 15"/>
                  <a:gd name="T2" fmla="*/ 0 w 23"/>
                  <a:gd name="T3" fmla="*/ 13 h 15"/>
                  <a:gd name="T4" fmla="*/ 0 w 23"/>
                  <a:gd name="T5" fmla="*/ 13 h 15"/>
                  <a:gd name="T6" fmla="*/ 0 w 23"/>
                  <a:gd name="T7" fmla="*/ 13 h 15"/>
                  <a:gd name="T8" fmla="*/ 1 w 23"/>
                  <a:gd name="T9" fmla="*/ 15 h 15"/>
                  <a:gd name="T10" fmla="*/ 23 w 23"/>
                  <a:gd name="T11" fmla="*/ 2 h 15"/>
                  <a:gd name="T12" fmla="*/ 22 w 23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2"/>
                      <a:pt x="22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224"/>
              <p:cNvSpPr/>
              <p:nvPr>
                <p:custDataLst>
                  <p:tags r:id="rId221"/>
                </p:custDataLst>
              </p:nvPr>
            </p:nvSpPr>
            <p:spPr bwMode="auto">
              <a:xfrm>
                <a:off x="11504613" y="3849688"/>
                <a:ext cx="42863" cy="28575"/>
              </a:xfrm>
              <a:custGeom>
                <a:avLst/>
                <a:gdLst>
                  <a:gd name="T0" fmla="*/ 22 w 23"/>
                  <a:gd name="T1" fmla="*/ 0 h 15"/>
                  <a:gd name="T2" fmla="*/ 0 w 23"/>
                  <a:gd name="T3" fmla="*/ 13 h 15"/>
                  <a:gd name="T4" fmla="*/ 0 w 23"/>
                  <a:gd name="T5" fmla="*/ 15 h 15"/>
                  <a:gd name="T6" fmla="*/ 23 w 23"/>
                  <a:gd name="T7" fmla="*/ 2 h 15"/>
                  <a:gd name="T8" fmla="*/ 22 w 2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2"/>
                      <a:pt x="22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225"/>
              <p:cNvSpPr/>
              <p:nvPr>
                <p:custDataLst>
                  <p:tags r:id="rId222"/>
                </p:custDataLst>
              </p:nvPr>
            </p:nvSpPr>
            <p:spPr bwMode="auto">
              <a:xfrm>
                <a:off x="11504613" y="3854450"/>
                <a:ext cx="42863" cy="28575"/>
              </a:xfrm>
              <a:custGeom>
                <a:avLst/>
                <a:gdLst>
                  <a:gd name="T0" fmla="*/ 23 w 23"/>
                  <a:gd name="T1" fmla="*/ 0 h 15"/>
                  <a:gd name="T2" fmla="*/ 0 w 23"/>
                  <a:gd name="T3" fmla="*/ 13 h 15"/>
                  <a:gd name="T4" fmla="*/ 1 w 23"/>
                  <a:gd name="T5" fmla="*/ 15 h 15"/>
                  <a:gd name="T6" fmla="*/ 23 w 23"/>
                  <a:gd name="T7" fmla="*/ 2 h 15"/>
                  <a:gd name="T8" fmla="*/ 23 w 23"/>
                  <a:gd name="T9" fmla="*/ 2 h 15"/>
                  <a:gd name="T10" fmla="*/ 23 w 23"/>
                  <a:gd name="T11" fmla="*/ 2 h 15"/>
                  <a:gd name="T12" fmla="*/ 23 w 23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5">
                    <a:moveTo>
                      <a:pt x="23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1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226"/>
              <p:cNvSpPr/>
              <p:nvPr>
                <p:custDataLst>
                  <p:tags r:id="rId223"/>
                </p:custDataLst>
              </p:nvPr>
            </p:nvSpPr>
            <p:spPr bwMode="auto">
              <a:xfrm>
                <a:off x="11506201" y="3857625"/>
                <a:ext cx="44450" cy="28575"/>
              </a:xfrm>
              <a:custGeom>
                <a:avLst/>
                <a:gdLst>
                  <a:gd name="T0" fmla="*/ 22 w 23"/>
                  <a:gd name="T1" fmla="*/ 0 h 15"/>
                  <a:gd name="T2" fmla="*/ 22 w 23"/>
                  <a:gd name="T3" fmla="*/ 0 h 15"/>
                  <a:gd name="T4" fmla="*/ 0 w 23"/>
                  <a:gd name="T5" fmla="*/ 13 h 15"/>
                  <a:gd name="T6" fmla="*/ 1 w 23"/>
                  <a:gd name="T7" fmla="*/ 15 h 15"/>
                  <a:gd name="T8" fmla="*/ 1 w 23"/>
                  <a:gd name="T9" fmla="*/ 15 h 15"/>
                  <a:gd name="T10" fmla="*/ 1 w 23"/>
                  <a:gd name="T11" fmla="*/ 15 h 15"/>
                  <a:gd name="T12" fmla="*/ 1 w 23"/>
                  <a:gd name="T13" fmla="*/ 15 h 15"/>
                  <a:gd name="T14" fmla="*/ 23 w 23"/>
                  <a:gd name="T15" fmla="*/ 3 h 15"/>
                  <a:gd name="T16" fmla="*/ 23 w 23"/>
                  <a:gd name="T17" fmla="*/ 2 h 15"/>
                  <a:gd name="T18" fmla="*/ 23 w 23"/>
                  <a:gd name="T19" fmla="*/ 2 h 15"/>
                  <a:gd name="T20" fmla="*/ 22 w 23"/>
                  <a:gd name="T2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5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227"/>
              <p:cNvSpPr/>
              <p:nvPr>
                <p:custDataLst>
                  <p:tags r:id="rId224"/>
                </p:custDataLst>
              </p:nvPr>
            </p:nvSpPr>
            <p:spPr bwMode="auto">
              <a:xfrm>
                <a:off x="11507788" y="3863975"/>
                <a:ext cx="44450" cy="28575"/>
              </a:xfrm>
              <a:custGeom>
                <a:avLst/>
                <a:gdLst>
                  <a:gd name="T0" fmla="*/ 22 w 23"/>
                  <a:gd name="T1" fmla="*/ 0 h 15"/>
                  <a:gd name="T2" fmla="*/ 0 w 23"/>
                  <a:gd name="T3" fmla="*/ 12 h 15"/>
                  <a:gd name="T4" fmla="*/ 0 w 23"/>
                  <a:gd name="T5" fmla="*/ 12 h 15"/>
                  <a:gd name="T6" fmla="*/ 0 w 23"/>
                  <a:gd name="T7" fmla="*/ 13 h 15"/>
                  <a:gd name="T8" fmla="*/ 1 w 23"/>
                  <a:gd name="T9" fmla="*/ 15 h 15"/>
                  <a:gd name="T10" fmla="*/ 23 w 23"/>
                  <a:gd name="T11" fmla="*/ 2 h 15"/>
                  <a:gd name="T12" fmla="*/ 23 w 23"/>
                  <a:gd name="T13" fmla="*/ 1 h 15"/>
                  <a:gd name="T14" fmla="*/ 23 w 23"/>
                  <a:gd name="T15" fmla="*/ 1 h 15"/>
                  <a:gd name="T16" fmla="*/ 22 w 23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5">
                    <a:moveTo>
                      <a:pt x="22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228"/>
              <p:cNvSpPr/>
              <p:nvPr>
                <p:custDataLst>
                  <p:tags r:id="rId225"/>
                </p:custDataLst>
              </p:nvPr>
            </p:nvSpPr>
            <p:spPr bwMode="auto">
              <a:xfrm>
                <a:off x="11509376" y="3867150"/>
                <a:ext cx="44450" cy="28575"/>
              </a:xfrm>
              <a:custGeom>
                <a:avLst/>
                <a:gdLst>
                  <a:gd name="T0" fmla="*/ 22 w 23"/>
                  <a:gd name="T1" fmla="*/ 0 h 15"/>
                  <a:gd name="T2" fmla="*/ 22 w 23"/>
                  <a:gd name="T3" fmla="*/ 0 h 15"/>
                  <a:gd name="T4" fmla="*/ 0 w 23"/>
                  <a:gd name="T5" fmla="*/ 13 h 15"/>
                  <a:gd name="T6" fmla="*/ 0 w 23"/>
                  <a:gd name="T7" fmla="*/ 15 h 15"/>
                  <a:gd name="T8" fmla="*/ 23 w 23"/>
                  <a:gd name="T9" fmla="*/ 2 h 15"/>
                  <a:gd name="T10" fmla="*/ 22 w 23"/>
                  <a:gd name="T11" fmla="*/ 1 h 15"/>
                  <a:gd name="T12" fmla="*/ 22 w 23"/>
                  <a:gd name="T13" fmla="*/ 1 h 15"/>
                  <a:gd name="T14" fmla="*/ 22 w 23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5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229"/>
              <p:cNvSpPr/>
              <p:nvPr>
                <p:custDataLst>
                  <p:tags r:id="rId226"/>
                </p:custDataLst>
              </p:nvPr>
            </p:nvSpPr>
            <p:spPr bwMode="auto">
              <a:xfrm>
                <a:off x="11509376" y="3871913"/>
                <a:ext cx="44450" cy="28575"/>
              </a:xfrm>
              <a:custGeom>
                <a:avLst/>
                <a:gdLst>
                  <a:gd name="T0" fmla="*/ 23 w 23"/>
                  <a:gd name="T1" fmla="*/ 0 h 15"/>
                  <a:gd name="T2" fmla="*/ 0 w 23"/>
                  <a:gd name="T3" fmla="*/ 13 h 15"/>
                  <a:gd name="T4" fmla="*/ 1 w 23"/>
                  <a:gd name="T5" fmla="*/ 15 h 15"/>
                  <a:gd name="T6" fmla="*/ 23 w 23"/>
                  <a:gd name="T7" fmla="*/ 2 h 15"/>
                  <a:gd name="T8" fmla="*/ 23 w 2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5">
                    <a:moveTo>
                      <a:pt x="23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4"/>
                      <a:pt x="1" y="14"/>
                      <a:pt x="1" y="1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1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230"/>
              <p:cNvSpPr/>
              <p:nvPr>
                <p:custDataLst>
                  <p:tags r:id="rId227"/>
                </p:custDataLst>
              </p:nvPr>
            </p:nvSpPr>
            <p:spPr bwMode="auto">
              <a:xfrm>
                <a:off x="11512551" y="3875088"/>
                <a:ext cx="42863" cy="28575"/>
              </a:xfrm>
              <a:custGeom>
                <a:avLst/>
                <a:gdLst>
                  <a:gd name="T0" fmla="*/ 22 w 23"/>
                  <a:gd name="T1" fmla="*/ 0 h 15"/>
                  <a:gd name="T2" fmla="*/ 0 w 23"/>
                  <a:gd name="T3" fmla="*/ 13 h 15"/>
                  <a:gd name="T4" fmla="*/ 1 w 23"/>
                  <a:gd name="T5" fmla="*/ 15 h 15"/>
                  <a:gd name="T6" fmla="*/ 1 w 23"/>
                  <a:gd name="T7" fmla="*/ 15 h 15"/>
                  <a:gd name="T8" fmla="*/ 1 w 23"/>
                  <a:gd name="T9" fmla="*/ 15 h 15"/>
                  <a:gd name="T10" fmla="*/ 1 w 23"/>
                  <a:gd name="T11" fmla="*/ 15 h 15"/>
                  <a:gd name="T12" fmla="*/ 23 w 23"/>
                  <a:gd name="T13" fmla="*/ 2 h 15"/>
                  <a:gd name="T14" fmla="*/ 23 w 23"/>
                  <a:gd name="T15" fmla="*/ 2 h 15"/>
                  <a:gd name="T16" fmla="*/ 23 w 23"/>
                  <a:gd name="T17" fmla="*/ 2 h 15"/>
                  <a:gd name="T18" fmla="*/ 22 w 23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231"/>
              <p:cNvSpPr/>
              <p:nvPr>
                <p:custDataLst>
                  <p:tags r:id="rId228"/>
                </p:custDataLst>
              </p:nvPr>
            </p:nvSpPr>
            <p:spPr bwMode="auto">
              <a:xfrm>
                <a:off x="11514138" y="3878263"/>
                <a:ext cx="41275" cy="28575"/>
              </a:xfrm>
              <a:custGeom>
                <a:avLst/>
                <a:gdLst>
                  <a:gd name="T0" fmla="*/ 22 w 22"/>
                  <a:gd name="T1" fmla="*/ 0 h 15"/>
                  <a:gd name="T2" fmla="*/ 22 w 22"/>
                  <a:gd name="T3" fmla="*/ 0 h 15"/>
                  <a:gd name="T4" fmla="*/ 0 w 22"/>
                  <a:gd name="T5" fmla="*/ 13 h 15"/>
                  <a:gd name="T6" fmla="*/ 0 w 22"/>
                  <a:gd name="T7" fmla="*/ 13 h 15"/>
                  <a:gd name="T8" fmla="*/ 0 w 22"/>
                  <a:gd name="T9" fmla="*/ 13 h 15"/>
                  <a:gd name="T10" fmla="*/ 0 w 22"/>
                  <a:gd name="T11" fmla="*/ 15 h 15"/>
                  <a:gd name="T12" fmla="*/ 0 w 22"/>
                  <a:gd name="T13" fmla="*/ 15 h 15"/>
                  <a:gd name="T14" fmla="*/ 22 w 22"/>
                  <a:gd name="T15" fmla="*/ 2 h 15"/>
                  <a:gd name="T16" fmla="*/ 22 w 22"/>
                  <a:gd name="T17" fmla="*/ 1 h 15"/>
                  <a:gd name="T18" fmla="*/ 22 w 22"/>
                  <a:gd name="T19" fmla="*/ 1 h 15"/>
                  <a:gd name="T20" fmla="*/ 22 w 22"/>
                  <a:gd name="T2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5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232"/>
              <p:cNvSpPr>
                <a:spLocks noEditPoints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11598276" y="3978275"/>
                <a:ext cx="79375" cy="146050"/>
              </a:xfrm>
              <a:custGeom>
                <a:avLst/>
                <a:gdLst>
                  <a:gd name="T0" fmla="*/ 16 w 42"/>
                  <a:gd name="T1" fmla="*/ 73 h 77"/>
                  <a:gd name="T2" fmla="*/ 17 w 42"/>
                  <a:gd name="T3" fmla="*/ 72 h 77"/>
                  <a:gd name="T4" fmla="*/ 17 w 42"/>
                  <a:gd name="T5" fmla="*/ 72 h 77"/>
                  <a:gd name="T6" fmla="*/ 17 w 42"/>
                  <a:gd name="T7" fmla="*/ 71 h 77"/>
                  <a:gd name="T8" fmla="*/ 19 w 42"/>
                  <a:gd name="T9" fmla="*/ 68 h 77"/>
                  <a:gd name="T10" fmla="*/ 19 w 42"/>
                  <a:gd name="T11" fmla="*/ 67 h 77"/>
                  <a:gd name="T12" fmla="*/ 20 w 42"/>
                  <a:gd name="T13" fmla="*/ 64 h 77"/>
                  <a:gd name="T14" fmla="*/ 20 w 42"/>
                  <a:gd name="T15" fmla="*/ 61 h 77"/>
                  <a:gd name="T16" fmla="*/ 20 w 42"/>
                  <a:gd name="T17" fmla="*/ 60 h 77"/>
                  <a:gd name="T18" fmla="*/ 20 w 42"/>
                  <a:gd name="T19" fmla="*/ 60 h 77"/>
                  <a:gd name="T20" fmla="*/ 20 w 42"/>
                  <a:gd name="T21" fmla="*/ 59 h 77"/>
                  <a:gd name="T22" fmla="*/ 20 w 42"/>
                  <a:gd name="T23" fmla="*/ 59 h 77"/>
                  <a:gd name="T24" fmla="*/ 20 w 42"/>
                  <a:gd name="T25" fmla="*/ 58 h 77"/>
                  <a:gd name="T26" fmla="*/ 20 w 42"/>
                  <a:gd name="T27" fmla="*/ 55 h 77"/>
                  <a:gd name="T28" fmla="*/ 20 w 42"/>
                  <a:gd name="T29" fmla="*/ 53 h 77"/>
                  <a:gd name="T30" fmla="*/ 19 w 42"/>
                  <a:gd name="T31" fmla="*/ 48 h 77"/>
                  <a:gd name="T32" fmla="*/ 18 w 42"/>
                  <a:gd name="T33" fmla="*/ 47 h 77"/>
                  <a:gd name="T34" fmla="*/ 42 w 42"/>
                  <a:gd name="T35" fmla="*/ 48 h 77"/>
                  <a:gd name="T36" fmla="*/ 42 w 42"/>
                  <a:gd name="T37" fmla="*/ 49 h 77"/>
                  <a:gd name="T38" fmla="*/ 42 w 42"/>
                  <a:gd name="T39" fmla="*/ 52 h 77"/>
                  <a:gd name="T40" fmla="*/ 41 w 42"/>
                  <a:gd name="T41" fmla="*/ 56 h 77"/>
                  <a:gd name="T42" fmla="*/ 39 w 42"/>
                  <a:gd name="T43" fmla="*/ 59 h 77"/>
                  <a:gd name="T44" fmla="*/ 38 w 42"/>
                  <a:gd name="T45" fmla="*/ 61 h 77"/>
                  <a:gd name="T46" fmla="*/ 38 w 42"/>
                  <a:gd name="T47" fmla="*/ 61 h 77"/>
                  <a:gd name="T48" fmla="*/ 37 w 42"/>
                  <a:gd name="T49" fmla="*/ 62 h 77"/>
                  <a:gd name="T50" fmla="*/ 37 w 42"/>
                  <a:gd name="T51" fmla="*/ 62 h 77"/>
                  <a:gd name="T52" fmla="*/ 37 w 42"/>
                  <a:gd name="T53" fmla="*/ 63 h 77"/>
                  <a:gd name="T54" fmla="*/ 12 w 42"/>
                  <a:gd name="T55" fmla="*/ 77 h 77"/>
                  <a:gd name="T56" fmla="*/ 18 w 42"/>
                  <a:gd name="T57" fmla="*/ 46 h 77"/>
                  <a:gd name="T58" fmla="*/ 18 w 42"/>
                  <a:gd name="T59" fmla="*/ 45 h 77"/>
                  <a:gd name="T60" fmla="*/ 42 w 42"/>
                  <a:gd name="T61" fmla="*/ 46 h 77"/>
                  <a:gd name="T62" fmla="*/ 42 w 42"/>
                  <a:gd name="T63" fmla="*/ 43 h 77"/>
                  <a:gd name="T64" fmla="*/ 17 w 42"/>
                  <a:gd name="T65" fmla="*/ 42 h 77"/>
                  <a:gd name="T66" fmla="*/ 42 w 42"/>
                  <a:gd name="T67" fmla="*/ 41 h 77"/>
                  <a:gd name="T68" fmla="*/ 16 w 42"/>
                  <a:gd name="T69" fmla="*/ 40 h 77"/>
                  <a:gd name="T70" fmla="*/ 42 w 42"/>
                  <a:gd name="T71" fmla="*/ 38 h 77"/>
                  <a:gd name="T72" fmla="*/ 13 w 42"/>
                  <a:gd name="T73" fmla="*/ 34 h 77"/>
                  <a:gd name="T74" fmla="*/ 14 w 42"/>
                  <a:gd name="T75" fmla="*/ 35 h 77"/>
                  <a:gd name="T76" fmla="*/ 41 w 42"/>
                  <a:gd name="T77" fmla="*/ 34 h 77"/>
                  <a:gd name="T78" fmla="*/ 12 w 42"/>
                  <a:gd name="T79" fmla="*/ 31 h 77"/>
                  <a:gd name="T80" fmla="*/ 40 w 42"/>
                  <a:gd name="T81" fmla="*/ 31 h 77"/>
                  <a:gd name="T82" fmla="*/ 38 w 42"/>
                  <a:gd name="T83" fmla="*/ 27 h 77"/>
                  <a:gd name="T84" fmla="*/ 11 w 42"/>
                  <a:gd name="T85" fmla="*/ 31 h 77"/>
                  <a:gd name="T86" fmla="*/ 8 w 42"/>
                  <a:gd name="T87" fmla="*/ 25 h 77"/>
                  <a:gd name="T88" fmla="*/ 6 w 42"/>
                  <a:gd name="T89" fmla="*/ 23 h 77"/>
                  <a:gd name="T90" fmla="*/ 5 w 42"/>
                  <a:gd name="T91" fmla="*/ 22 h 77"/>
                  <a:gd name="T92" fmla="*/ 35 w 42"/>
                  <a:gd name="T93" fmla="*/ 20 h 77"/>
                  <a:gd name="T94" fmla="*/ 35 w 42"/>
                  <a:gd name="T95" fmla="*/ 20 h 77"/>
                  <a:gd name="T96" fmla="*/ 1 w 42"/>
                  <a:gd name="T97" fmla="*/ 18 h 77"/>
                  <a:gd name="T98" fmla="*/ 0 w 42"/>
                  <a:gd name="T99" fmla="*/ 16 h 77"/>
                  <a:gd name="T100" fmla="*/ 0 w 42"/>
                  <a:gd name="T101" fmla="*/ 16 h 77"/>
                  <a:gd name="T102" fmla="*/ 31 w 42"/>
                  <a:gd name="T103" fmla="*/ 14 h 77"/>
                  <a:gd name="T104" fmla="*/ 31 w 42"/>
                  <a:gd name="T105" fmla="*/ 13 h 77"/>
                  <a:gd name="T106" fmla="*/ 29 w 42"/>
                  <a:gd name="T107" fmla="*/ 10 h 77"/>
                  <a:gd name="T108" fmla="*/ 22 w 42"/>
                  <a:gd name="T109" fmla="*/ 3 h 77"/>
                  <a:gd name="T110" fmla="*/ 21 w 42"/>
                  <a:gd name="T111" fmla="*/ 2 h 77"/>
                  <a:gd name="T112" fmla="*/ 20 w 42"/>
                  <a:gd name="T113" fmla="*/ 2 h 77"/>
                  <a:gd name="T114" fmla="*/ 20 w 42"/>
                  <a:gd name="T115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" h="77">
                    <a:moveTo>
                      <a:pt x="16" y="73"/>
                    </a:move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moveTo>
                      <a:pt x="16" y="73"/>
                    </a:move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moveTo>
                      <a:pt x="17" y="72"/>
                    </a:moveTo>
                    <a:cubicBezTo>
                      <a:pt x="17" y="72"/>
                      <a:pt x="17" y="72"/>
                      <a:pt x="17" y="72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17" y="72"/>
                      <a:pt x="17" y="73"/>
                      <a:pt x="16" y="73"/>
                    </a:cubicBezTo>
                    <a:cubicBezTo>
                      <a:pt x="17" y="73"/>
                      <a:pt x="17" y="73"/>
                      <a:pt x="17" y="72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17" y="72"/>
                      <a:pt x="17" y="72"/>
                      <a:pt x="17" y="72"/>
                    </a:cubicBezTo>
                    <a:moveTo>
                      <a:pt x="17" y="71"/>
                    </a:moveTo>
                    <a:cubicBezTo>
                      <a:pt x="17" y="72"/>
                      <a:pt x="17" y="72"/>
                      <a:pt x="17" y="72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17" y="72"/>
                      <a:pt x="17" y="72"/>
                      <a:pt x="17" y="71"/>
                    </a:cubicBezTo>
                    <a:moveTo>
                      <a:pt x="19" y="68"/>
                    </a:move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9"/>
                      <a:pt x="19" y="69"/>
                      <a:pt x="19" y="68"/>
                    </a:cubicBezTo>
                    <a:moveTo>
                      <a:pt x="19" y="68"/>
                    </a:move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moveTo>
                      <a:pt x="20" y="65"/>
                    </a:moveTo>
                    <a:cubicBezTo>
                      <a:pt x="19" y="66"/>
                      <a:pt x="19" y="67"/>
                      <a:pt x="19" y="68"/>
                    </a:cubicBezTo>
                    <a:cubicBezTo>
                      <a:pt x="19" y="68"/>
                      <a:pt x="19" y="68"/>
                      <a:pt x="19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67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6"/>
                      <a:pt x="20" y="65"/>
                      <a:pt x="20" y="65"/>
                    </a:cubicBezTo>
                    <a:moveTo>
                      <a:pt x="20" y="63"/>
                    </a:moveTo>
                    <a:cubicBezTo>
                      <a:pt x="20" y="63"/>
                      <a:pt x="20" y="63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moveTo>
                      <a:pt x="20" y="61"/>
                    </a:move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moveTo>
                      <a:pt x="20" y="60"/>
                    </a:move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60"/>
                      <a:pt x="20" y="61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60"/>
                      <a:pt x="20" y="60"/>
                      <a:pt x="20" y="60"/>
                    </a:cubicBezTo>
                    <a:moveTo>
                      <a:pt x="20" y="59"/>
                    </a:moveTo>
                    <a:cubicBezTo>
                      <a:pt x="20" y="59"/>
                      <a:pt x="20" y="59"/>
                      <a:pt x="20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0" y="59"/>
                      <a:pt x="20" y="59"/>
                      <a:pt x="20" y="59"/>
                    </a:cubicBezTo>
                    <a:moveTo>
                      <a:pt x="20" y="59"/>
                    </a:moveTo>
                    <a:cubicBezTo>
                      <a:pt x="20" y="59"/>
                      <a:pt x="20" y="59"/>
                      <a:pt x="20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0" y="59"/>
                      <a:pt x="20" y="59"/>
                      <a:pt x="20" y="59"/>
                    </a:cubicBezTo>
                    <a:moveTo>
                      <a:pt x="20" y="59"/>
                    </a:moveTo>
                    <a:cubicBezTo>
                      <a:pt x="20" y="59"/>
                      <a:pt x="20" y="59"/>
                      <a:pt x="20" y="59"/>
                    </a:cubicBezTo>
                    <a:cubicBezTo>
                      <a:pt x="20" y="59"/>
                      <a:pt x="20" y="59"/>
                      <a:pt x="20" y="59"/>
                    </a:cubicBezTo>
                    <a:moveTo>
                      <a:pt x="20" y="57"/>
                    </a:moveTo>
                    <a:cubicBezTo>
                      <a:pt x="20" y="58"/>
                      <a:pt x="20" y="58"/>
                      <a:pt x="20" y="59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0" y="58"/>
                      <a:pt x="20" y="58"/>
                      <a:pt x="20" y="57"/>
                    </a:cubicBezTo>
                    <a:moveTo>
                      <a:pt x="20" y="55"/>
                    </a:move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5"/>
                      <a:pt x="20" y="55"/>
                      <a:pt x="20" y="55"/>
                    </a:cubicBezTo>
                    <a:moveTo>
                      <a:pt x="20" y="54"/>
                    </a:moveTo>
                    <a:cubicBezTo>
                      <a:pt x="20" y="54"/>
                      <a:pt x="20" y="54"/>
                      <a:pt x="20" y="55"/>
                    </a:cubicBezTo>
                    <a:cubicBezTo>
                      <a:pt x="20" y="54"/>
                      <a:pt x="20" y="54"/>
                      <a:pt x="20" y="54"/>
                    </a:cubicBezTo>
                    <a:moveTo>
                      <a:pt x="20" y="53"/>
                    </a:move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moveTo>
                      <a:pt x="18" y="47"/>
                    </a:moveTo>
                    <a:cubicBezTo>
                      <a:pt x="19" y="48"/>
                      <a:pt x="19" y="48"/>
                      <a:pt x="19" y="49"/>
                    </a:cubicBezTo>
                    <a:cubicBezTo>
                      <a:pt x="19" y="49"/>
                      <a:pt x="19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7"/>
                      <a:pt x="18" y="47"/>
                    </a:cubicBezTo>
                    <a:moveTo>
                      <a:pt x="18" y="47"/>
                    </a:move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moveTo>
                      <a:pt x="42" y="46"/>
                    </a:move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7"/>
                      <a:pt x="42" y="47"/>
                      <a:pt x="42" y="48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2" y="49"/>
                      <a:pt x="42" y="49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2" y="50"/>
                      <a:pt x="42" y="51"/>
                      <a:pt x="42" y="51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2" y="51"/>
                      <a:pt x="42" y="51"/>
                      <a:pt x="42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52"/>
                      <a:pt x="42" y="52"/>
                      <a:pt x="42" y="53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42" y="54"/>
                      <a:pt x="41" y="54"/>
                      <a:pt x="41" y="55"/>
                    </a:cubicBezTo>
                    <a:cubicBezTo>
                      <a:pt x="41" y="55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7"/>
                      <a:pt x="40" y="57"/>
                      <a:pt x="40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8"/>
                      <a:pt x="40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60"/>
                    </a:cubicBezTo>
                    <a:cubicBezTo>
                      <a:pt x="39" y="60"/>
                      <a:pt x="39" y="60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6" y="63"/>
                      <a:pt x="35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9" y="61"/>
                      <a:pt x="42" y="55"/>
                      <a:pt x="42" y="46"/>
                    </a:cubicBezTo>
                    <a:cubicBezTo>
                      <a:pt x="42" y="46"/>
                      <a:pt x="42" y="46"/>
                      <a:pt x="42" y="46"/>
                    </a:cubicBezTo>
                    <a:moveTo>
                      <a:pt x="18" y="46"/>
                    </a:move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moveTo>
                      <a:pt x="18" y="45"/>
                    </a:moveTo>
                    <a:cubicBezTo>
                      <a:pt x="18" y="45"/>
                      <a:pt x="18" y="45"/>
                      <a:pt x="18" y="46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moveTo>
                      <a:pt x="42" y="44"/>
                    </a:moveTo>
                    <a:cubicBezTo>
                      <a:pt x="42" y="44"/>
                      <a:pt x="42" y="45"/>
                      <a:pt x="42" y="45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2" y="45"/>
                      <a:pt x="42" y="46"/>
                      <a:pt x="42" y="46"/>
                    </a:cubicBezTo>
                    <a:cubicBezTo>
                      <a:pt x="42" y="45"/>
                      <a:pt x="42" y="45"/>
                      <a:pt x="42" y="44"/>
                    </a:cubicBezTo>
                    <a:moveTo>
                      <a:pt x="17" y="43"/>
                    </a:move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3"/>
                      <a:pt x="17" y="43"/>
                    </a:cubicBezTo>
                    <a:moveTo>
                      <a:pt x="42" y="43"/>
                    </a:moveTo>
                    <a:cubicBezTo>
                      <a:pt x="42" y="43"/>
                      <a:pt x="42" y="43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moveTo>
                      <a:pt x="17" y="42"/>
                    </a:move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3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moveTo>
                      <a:pt x="42" y="40"/>
                    </a:moveTo>
                    <a:cubicBezTo>
                      <a:pt x="42" y="40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0"/>
                      <a:pt x="42" y="40"/>
                    </a:cubicBezTo>
                    <a:moveTo>
                      <a:pt x="16" y="40"/>
                    </a:moveTo>
                    <a:cubicBezTo>
                      <a:pt x="16" y="40"/>
                      <a:pt x="16" y="40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moveTo>
                      <a:pt x="41" y="36"/>
                    </a:moveTo>
                    <a:cubicBezTo>
                      <a:pt x="41" y="36"/>
                      <a:pt x="41" y="36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39"/>
                      <a:pt x="42" y="39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39"/>
                      <a:pt x="41" y="37"/>
                      <a:pt x="41" y="36"/>
                    </a:cubicBezTo>
                    <a:moveTo>
                      <a:pt x="13" y="34"/>
                    </a:moveTo>
                    <a:cubicBezTo>
                      <a:pt x="14" y="35"/>
                      <a:pt x="15" y="37"/>
                      <a:pt x="15" y="38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4" y="36"/>
                      <a:pt x="14" y="36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4"/>
                      <a:pt x="13" y="34"/>
                    </a:cubicBezTo>
                    <a:moveTo>
                      <a:pt x="40" y="33"/>
                    </a:moveTo>
                    <a:cubicBezTo>
                      <a:pt x="40" y="33"/>
                      <a:pt x="40" y="33"/>
                      <a:pt x="41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34"/>
                      <a:pt x="40" y="33"/>
                      <a:pt x="40" y="33"/>
                    </a:cubicBezTo>
                    <a:moveTo>
                      <a:pt x="11" y="31"/>
                    </a:moveTo>
                    <a:cubicBezTo>
                      <a:pt x="12" y="31"/>
                      <a:pt x="12" y="32"/>
                      <a:pt x="13" y="33"/>
                    </a:cubicBezTo>
                    <a:cubicBezTo>
                      <a:pt x="12" y="32"/>
                      <a:pt x="12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1" y="31"/>
                      <a:pt x="11" y="31"/>
                    </a:cubicBezTo>
                    <a:moveTo>
                      <a:pt x="39" y="30"/>
                    </a:moveTo>
                    <a:cubicBezTo>
                      <a:pt x="40" y="30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0"/>
                      <a:pt x="39" y="30"/>
                    </a:cubicBezTo>
                    <a:moveTo>
                      <a:pt x="37" y="25"/>
                    </a:move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6"/>
                      <a:pt x="38" y="26"/>
                      <a:pt x="3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27"/>
                      <a:pt x="38" y="26"/>
                      <a:pt x="37" y="25"/>
                    </a:cubicBezTo>
                    <a:moveTo>
                      <a:pt x="8" y="25"/>
                    </a:moveTo>
                    <a:cubicBezTo>
                      <a:pt x="9" y="27"/>
                      <a:pt x="10" y="29"/>
                      <a:pt x="11" y="31"/>
                    </a:cubicBezTo>
                    <a:cubicBezTo>
                      <a:pt x="11" y="29"/>
                      <a:pt x="10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8" y="26"/>
                      <a:pt x="8" y="25"/>
                    </a:cubicBezTo>
                    <a:moveTo>
                      <a:pt x="7" y="24"/>
                    </a:moveTo>
                    <a:cubicBezTo>
                      <a:pt x="7" y="24"/>
                      <a:pt x="7" y="24"/>
                      <a:pt x="8" y="25"/>
                    </a:cubicBezTo>
                    <a:cubicBezTo>
                      <a:pt x="8" y="25"/>
                      <a:pt x="8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4"/>
                      <a:pt x="7" y="24"/>
                      <a:pt x="7" y="24"/>
                    </a:cubicBezTo>
                    <a:moveTo>
                      <a:pt x="6" y="22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2"/>
                    </a:cubicBezTo>
                    <a:moveTo>
                      <a:pt x="5" y="22"/>
                    </a:moveTo>
                    <a:cubicBezTo>
                      <a:pt x="5" y="22"/>
                      <a:pt x="6" y="22"/>
                      <a:pt x="6" y="22"/>
                    </a:cubicBezTo>
                    <a:cubicBezTo>
                      <a:pt x="6" y="22"/>
                      <a:pt x="5" y="22"/>
                      <a:pt x="5" y="22"/>
                    </a:cubicBezTo>
                    <a:moveTo>
                      <a:pt x="5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moveTo>
                      <a:pt x="35" y="20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moveTo>
                      <a:pt x="35" y="20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moveTo>
                      <a:pt x="1" y="17"/>
                    </a:moveTo>
                    <a:cubicBezTo>
                      <a:pt x="2" y="18"/>
                      <a:pt x="2" y="18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" y="18"/>
                      <a:pt x="2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31" y="13"/>
                    </a:move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1" y="14"/>
                      <a:pt x="31" y="13"/>
                    </a:cubicBezTo>
                    <a:moveTo>
                      <a:pt x="31" y="13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moveTo>
                      <a:pt x="27" y="9"/>
                    </a:moveTo>
                    <a:cubicBezTo>
                      <a:pt x="28" y="9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9" y="10"/>
                      <a:pt x="29" y="10"/>
                    </a:cubicBezTo>
                    <a:cubicBezTo>
                      <a:pt x="28" y="10"/>
                      <a:pt x="28" y="9"/>
                      <a:pt x="27" y="9"/>
                    </a:cubicBezTo>
                    <a:moveTo>
                      <a:pt x="27" y="8"/>
                    </a:moveTo>
                    <a:cubicBezTo>
                      <a:pt x="27" y="8"/>
                      <a:pt x="27" y="8"/>
                      <a:pt x="27" y="9"/>
                    </a:cubicBezTo>
                    <a:cubicBezTo>
                      <a:pt x="27" y="8"/>
                      <a:pt x="27" y="8"/>
                      <a:pt x="27" y="8"/>
                    </a:cubicBezTo>
                    <a:moveTo>
                      <a:pt x="22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moveTo>
                      <a:pt x="21" y="2"/>
                    </a:moveTo>
                    <a:cubicBezTo>
                      <a:pt x="21" y="2"/>
                      <a:pt x="21" y="2"/>
                      <a:pt x="21" y="3"/>
                    </a:cubicBezTo>
                    <a:cubicBezTo>
                      <a:pt x="21" y="2"/>
                      <a:pt x="21" y="2"/>
                      <a:pt x="21" y="2"/>
                    </a:cubicBezTo>
                    <a:moveTo>
                      <a:pt x="20" y="2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0" y="2"/>
                    </a:cubicBezTo>
                    <a:moveTo>
                      <a:pt x="20" y="1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moveTo>
                      <a:pt x="19" y="0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19" y="1"/>
                      <a:pt x="19" y="1"/>
                      <a:pt x="1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33"/>
              <p:cNvSpPr/>
              <p:nvPr>
                <p:custDataLst>
                  <p:tags r:id="rId230"/>
                </p:custDataLst>
              </p:nvPr>
            </p:nvSpPr>
            <p:spPr bwMode="auto">
              <a:xfrm>
                <a:off x="11591926" y="3978275"/>
                <a:ext cx="44450" cy="25400"/>
              </a:xfrm>
              <a:custGeom>
                <a:avLst/>
                <a:gdLst>
                  <a:gd name="T0" fmla="*/ 22 w 23"/>
                  <a:gd name="T1" fmla="*/ 0 h 14"/>
                  <a:gd name="T2" fmla="*/ 0 w 23"/>
                  <a:gd name="T3" fmla="*/ 13 h 14"/>
                  <a:gd name="T4" fmla="*/ 0 w 23"/>
                  <a:gd name="T5" fmla="*/ 14 h 14"/>
                  <a:gd name="T6" fmla="*/ 23 w 23"/>
                  <a:gd name="T7" fmla="*/ 1 h 14"/>
                  <a:gd name="T8" fmla="*/ 23 w 23"/>
                  <a:gd name="T9" fmla="*/ 1 h 14"/>
                  <a:gd name="T10" fmla="*/ 23 w 23"/>
                  <a:gd name="T11" fmla="*/ 1 h 14"/>
                  <a:gd name="T12" fmla="*/ 22 w 23"/>
                  <a:gd name="T13" fmla="*/ 0 h 14"/>
                  <a:gd name="T14" fmla="*/ 22 w 23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234"/>
              <p:cNvSpPr/>
              <p:nvPr>
                <p:custDataLst>
                  <p:tags r:id="rId231"/>
                </p:custDataLst>
              </p:nvPr>
            </p:nvSpPr>
            <p:spPr bwMode="auto">
              <a:xfrm>
                <a:off x="11591926" y="3979863"/>
                <a:ext cx="46038" cy="26988"/>
              </a:xfrm>
              <a:custGeom>
                <a:avLst/>
                <a:gdLst>
                  <a:gd name="T0" fmla="*/ 23 w 24"/>
                  <a:gd name="T1" fmla="*/ 0 h 14"/>
                  <a:gd name="T2" fmla="*/ 0 w 24"/>
                  <a:gd name="T3" fmla="*/ 13 h 14"/>
                  <a:gd name="T4" fmla="*/ 2 w 24"/>
                  <a:gd name="T5" fmla="*/ 14 h 14"/>
                  <a:gd name="T6" fmla="*/ 24 w 24"/>
                  <a:gd name="T7" fmla="*/ 1 h 14"/>
                  <a:gd name="T8" fmla="*/ 23 w 24"/>
                  <a:gd name="T9" fmla="*/ 1 h 14"/>
                  <a:gd name="T10" fmla="*/ 23 w 24"/>
                  <a:gd name="T11" fmla="*/ 1 h 14"/>
                  <a:gd name="T12" fmla="*/ 23 w 24"/>
                  <a:gd name="T13" fmla="*/ 0 h 14"/>
                  <a:gd name="T14" fmla="*/ 23 w 24"/>
                  <a:gd name="T15" fmla="*/ 0 h 14"/>
                  <a:gd name="T16" fmla="*/ 23 w 24"/>
                  <a:gd name="T17" fmla="*/ 0 h 14"/>
                  <a:gd name="T18" fmla="*/ 23 w 24"/>
                  <a:gd name="T19" fmla="*/ 0 h 14"/>
                  <a:gd name="T20" fmla="*/ 23 w 24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4">
                    <a:moveTo>
                      <a:pt x="23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4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235"/>
              <p:cNvSpPr/>
              <p:nvPr>
                <p:custDataLst>
                  <p:tags r:id="rId232"/>
                </p:custDataLst>
              </p:nvPr>
            </p:nvSpPr>
            <p:spPr bwMode="auto">
              <a:xfrm>
                <a:off x="11595101" y="3981450"/>
                <a:ext cx="44450" cy="26988"/>
              </a:xfrm>
              <a:custGeom>
                <a:avLst/>
                <a:gdLst>
                  <a:gd name="T0" fmla="*/ 22 w 23"/>
                  <a:gd name="T1" fmla="*/ 0 h 14"/>
                  <a:gd name="T2" fmla="*/ 22 w 23"/>
                  <a:gd name="T3" fmla="*/ 0 h 14"/>
                  <a:gd name="T4" fmla="*/ 0 w 23"/>
                  <a:gd name="T5" fmla="*/ 13 h 14"/>
                  <a:gd name="T6" fmla="*/ 1 w 23"/>
                  <a:gd name="T7" fmla="*/ 14 h 14"/>
                  <a:gd name="T8" fmla="*/ 1 w 23"/>
                  <a:gd name="T9" fmla="*/ 14 h 14"/>
                  <a:gd name="T10" fmla="*/ 1 w 23"/>
                  <a:gd name="T11" fmla="*/ 14 h 14"/>
                  <a:gd name="T12" fmla="*/ 1 w 23"/>
                  <a:gd name="T13" fmla="*/ 14 h 14"/>
                  <a:gd name="T14" fmla="*/ 1 w 23"/>
                  <a:gd name="T15" fmla="*/ 14 h 14"/>
                  <a:gd name="T16" fmla="*/ 1 w 23"/>
                  <a:gd name="T17" fmla="*/ 14 h 14"/>
                  <a:gd name="T18" fmla="*/ 1 w 23"/>
                  <a:gd name="T19" fmla="*/ 14 h 14"/>
                  <a:gd name="T20" fmla="*/ 1 w 23"/>
                  <a:gd name="T21" fmla="*/ 14 h 14"/>
                  <a:gd name="T22" fmla="*/ 23 w 23"/>
                  <a:gd name="T23" fmla="*/ 1 h 14"/>
                  <a:gd name="T24" fmla="*/ 23 w 23"/>
                  <a:gd name="T25" fmla="*/ 1 h 14"/>
                  <a:gd name="T26" fmla="*/ 23 w 23"/>
                  <a:gd name="T27" fmla="*/ 1 h 14"/>
                  <a:gd name="T28" fmla="*/ 23 w 23"/>
                  <a:gd name="T29" fmla="*/ 1 h 14"/>
                  <a:gd name="T30" fmla="*/ 23 w 23"/>
                  <a:gd name="T31" fmla="*/ 1 h 14"/>
                  <a:gd name="T32" fmla="*/ 22 w 23"/>
                  <a:gd name="T33" fmla="*/ 1 h 14"/>
                  <a:gd name="T34" fmla="*/ 22 w 23"/>
                  <a:gd name="T35" fmla="*/ 1 h 14"/>
                  <a:gd name="T36" fmla="*/ 22 w 23"/>
                  <a:gd name="T37" fmla="*/ 0 h 14"/>
                  <a:gd name="T38" fmla="*/ 22 w 23"/>
                  <a:gd name="T39" fmla="*/ 0 h 14"/>
                  <a:gd name="T40" fmla="*/ 22 w 23"/>
                  <a:gd name="T41" fmla="*/ 0 h 14"/>
                  <a:gd name="T42" fmla="*/ 22 w 23"/>
                  <a:gd name="T43" fmla="*/ 0 h 14"/>
                  <a:gd name="T44" fmla="*/ 22 w 23"/>
                  <a:gd name="T4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236"/>
              <p:cNvSpPr/>
              <p:nvPr>
                <p:custDataLst>
                  <p:tags r:id="rId233"/>
                </p:custDataLst>
              </p:nvPr>
            </p:nvSpPr>
            <p:spPr bwMode="auto">
              <a:xfrm>
                <a:off x="11598276" y="3983038"/>
                <a:ext cx="44450" cy="28575"/>
              </a:xfrm>
              <a:custGeom>
                <a:avLst/>
                <a:gdLst>
                  <a:gd name="T0" fmla="*/ 22 w 24"/>
                  <a:gd name="T1" fmla="*/ 0 h 15"/>
                  <a:gd name="T2" fmla="*/ 0 w 24"/>
                  <a:gd name="T3" fmla="*/ 13 h 15"/>
                  <a:gd name="T4" fmla="*/ 0 w 24"/>
                  <a:gd name="T5" fmla="*/ 13 h 15"/>
                  <a:gd name="T6" fmla="*/ 0 w 24"/>
                  <a:gd name="T7" fmla="*/ 13 h 15"/>
                  <a:gd name="T8" fmla="*/ 1 w 24"/>
                  <a:gd name="T9" fmla="*/ 14 h 15"/>
                  <a:gd name="T10" fmla="*/ 1 w 24"/>
                  <a:gd name="T11" fmla="*/ 15 h 15"/>
                  <a:gd name="T12" fmla="*/ 1 w 24"/>
                  <a:gd name="T13" fmla="*/ 15 h 15"/>
                  <a:gd name="T14" fmla="*/ 1 w 24"/>
                  <a:gd name="T15" fmla="*/ 15 h 15"/>
                  <a:gd name="T16" fmla="*/ 24 w 24"/>
                  <a:gd name="T17" fmla="*/ 2 h 15"/>
                  <a:gd name="T18" fmla="*/ 22 w 24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1"/>
                      <a:pt x="23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237"/>
              <p:cNvSpPr/>
              <p:nvPr>
                <p:custDataLst>
                  <p:tags r:id="rId234"/>
                </p:custDataLst>
              </p:nvPr>
            </p:nvSpPr>
            <p:spPr bwMode="auto">
              <a:xfrm>
                <a:off x="11599863" y="3987800"/>
                <a:ext cx="46038" cy="25400"/>
              </a:xfrm>
              <a:custGeom>
                <a:avLst/>
                <a:gdLst>
                  <a:gd name="T0" fmla="*/ 23 w 24"/>
                  <a:gd name="T1" fmla="*/ 0 h 14"/>
                  <a:gd name="T2" fmla="*/ 0 w 24"/>
                  <a:gd name="T3" fmla="*/ 13 h 14"/>
                  <a:gd name="T4" fmla="*/ 0 w 24"/>
                  <a:gd name="T5" fmla="*/ 13 h 14"/>
                  <a:gd name="T6" fmla="*/ 2 w 24"/>
                  <a:gd name="T7" fmla="*/ 14 h 14"/>
                  <a:gd name="T8" fmla="*/ 2 w 24"/>
                  <a:gd name="T9" fmla="*/ 14 h 14"/>
                  <a:gd name="T10" fmla="*/ 2 w 24"/>
                  <a:gd name="T11" fmla="*/ 14 h 14"/>
                  <a:gd name="T12" fmla="*/ 24 w 24"/>
                  <a:gd name="T13" fmla="*/ 1 h 14"/>
                  <a:gd name="T14" fmla="*/ 23 w 24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4">
                    <a:moveTo>
                      <a:pt x="23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1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238"/>
              <p:cNvSpPr/>
              <p:nvPr>
                <p:custDataLst>
                  <p:tags r:id="rId235"/>
                </p:custDataLst>
              </p:nvPr>
            </p:nvSpPr>
            <p:spPr bwMode="auto">
              <a:xfrm>
                <a:off x="11603038" y="3989388"/>
                <a:ext cx="44450" cy="26988"/>
              </a:xfrm>
              <a:custGeom>
                <a:avLst/>
                <a:gdLst>
                  <a:gd name="T0" fmla="*/ 22 w 23"/>
                  <a:gd name="T1" fmla="*/ 0 h 14"/>
                  <a:gd name="T2" fmla="*/ 0 w 23"/>
                  <a:gd name="T3" fmla="*/ 13 h 14"/>
                  <a:gd name="T4" fmla="*/ 0 w 23"/>
                  <a:gd name="T5" fmla="*/ 13 h 14"/>
                  <a:gd name="T6" fmla="*/ 0 w 23"/>
                  <a:gd name="T7" fmla="*/ 13 h 14"/>
                  <a:gd name="T8" fmla="*/ 1 w 23"/>
                  <a:gd name="T9" fmla="*/ 14 h 14"/>
                  <a:gd name="T10" fmla="*/ 23 w 23"/>
                  <a:gd name="T11" fmla="*/ 1 h 14"/>
                  <a:gd name="T12" fmla="*/ 22 w 2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239"/>
              <p:cNvSpPr/>
              <p:nvPr>
                <p:custDataLst>
                  <p:tags r:id="rId236"/>
                </p:custDataLst>
              </p:nvPr>
            </p:nvSpPr>
            <p:spPr bwMode="auto">
              <a:xfrm>
                <a:off x="11604626" y="3990975"/>
                <a:ext cx="44450" cy="28575"/>
              </a:xfrm>
              <a:custGeom>
                <a:avLst/>
                <a:gdLst>
                  <a:gd name="T0" fmla="*/ 22 w 23"/>
                  <a:gd name="T1" fmla="*/ 0 h 15"/>
                  <a:gd name="T2" fmla="*/ 0 w 23"/>
                  <a:gd name="T3" fmla="*/ 13 h 15"/>
                  <a:gd name="T4" fmla="*/ 1 w 23"/>
                  <a:gd name="T5" fmla="*/ 15 h 15"/>
                  <a:gd name="T6" fmla="*/ 1 w 23"/>
                  <a:gd name="T7" fmla="*/ 15 h 15"/>
                  <a:gd name="T8" fmla="*/ 1 w 23"/>
                  <a:gd name="T9" fmla="*/ 15 h 15"/>
                  <a:gd name="T10" fmla="*/ 1 w 23"/>
                  <a:gd name="T11" fmla="*/ 15 h 15"/>
                  <a:gd name="T12" fmla="*/ 23 w 23"/>
                  <a:gd name="T13" fmla="*/ 2 h 15"/>
                  <a:gd name="T14" fmla="*/ 23 w 23"/>
                  <a:gd name="T15" fmla="*/ 2 h 15"/>
                  <a:gd name="T16" fmla="*/ 23 w 23"/>
                  <a:gd name="T17" fmla="*/ 2 h 15"/>
                  <a:gd name="T18" fmla="*/ 23 w 23"/>
                  <a:gd name="T19" fmla="*/ 1 h 15"/>
                  <a:gd name="T20" fmla="*/ 23 w 23"/>
                  <a:gd name="T21" fmla="*/ 1 h 15"/>
                  <a:gd name="T22" fmla="*/ 22 w 23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240"/>
              <p:cNvSpPr/>
              <p:nvPr>
                <p:custDataLst>
                  <p:tags r:id="rId237"/>
                </p:custDataLst>
              </p:nvPr>
            </p:nvSpPr>
            <p:spPr bwMode="auto">
              <a:xfrm>
                <a:off x="11607801" y="3994150"/>
                <a:ext cx="42863" cy="26988"/>
              </a:xfrm>
              <a:custGeom>
                <a:avLst/>
                <a:gdLst>
                  <a:gd name="T0" fmla="*/ 22 w 23"/>
                  <a:gd name="T1" fmla="*/ 0 h 14"/>
                  <a:gd name="T2" fmla="*/ 0 w 23"/>
                  <a:gd name="T3" fmla="*/ 13 h 14"/>
                  <a:gd name="T4" fmla="*/ 0 w 23"/>
                  <a:gd name="T5" fmla="*/ 13 h 14"/>
                  <a:gd name="T6" fmla="*/ 0 w 23"/>
                  <a:gd name="T7" fmla="*/ 13 h 14"/>
                  <a:gd name="T8" fmla="*/ 0 w 23"/>
                  <a:gd name="T9" fmla="*/ 13 h 14"/>
                  <a:gd name="T10" fmla="*/ 1 w 23"/>
                  <a:gd name="T11" fmla="*/ 13 h 14"/>
                  <a:gd name="T12" fmla="*/ 1 w 23"/>
                  <a:gd name="T13" fmla="*/ 13 h 14"/>
                  <a:gd name="T14" fmla="*/ 1 w 23"/>
                  <a:gd name="T15" fmla="*/ 14 h 14"/>
                  <a:gd name="T16" fmla="*/ 1 w 23"/>
                  <a:gd name="T17" fmla="*/ 14 h 14"/>
                  <a:gd name="T18" fmla="*/ 23 w 23"/>
                  <a:gd name="T19" fmla="*/ 1 h 14"/>
                  <a:gd name="T20" fmla="*/ 22 w 23"/>
                  <a:gd name="T21" fmla="*/ 0 h 14"/>
                  <a:gd name="T22" fmla="*/ 22 w 23"/>
                  <a:gd name="T23" fmla="*/ 0 h 14"/>
                  <a:gd name="T24" fmla="*/ 22 w 23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241"/>
              <p:cNvSpPr/>
              <p:nvPr>
                <p:custDataLst>
                  <p:tags r:id="rId238"/>
                </p:custDataLst>
              </p:nvPr>
            </p:nvSpPr>
            <p:spPr bwMode="auto">
              <a:xfrm>
                <a:off x="11609388" y="3997325"/>
                <a:ext cx="46038" cy="28575"/>
              </a:xfrm>
              <a:custGeom>
                <a:avLst/>
                <a:gdLst>
                  <a:gd name="T0" fmla="*/ 22 w 24"/>
                  <a:gd name="T1" fmla="*/ 0 h 15"/>
                  <a:gd name="T2" fmla="*/ 22 w 24"/>
                  <a:gd name="T3" fmla="*/ 0 h 15"/>
                  <a:gd name="T4" fmla="*/ 0 w 24"/>
                  <a:gd name="T5" fmla="*/ 13 h 15"/>
                  <a:gd name="T6" fmla="*/ 1 w 24"/>
                  <a:gd name="T7" fmla="*/ 14 h 15"/>
                  <a:gd name="T8" fmla="*/ 1 w 24"/>
                  <a:gd name="T9" fmla="*/ 15 h 15"/>
                  <a:gd name="T10" fmla="*/ 1 w 24"/>
                  <a:gd name="T11" fmla="*/ 15 h 15"/>
                  <a:gd name="T12" fmla="*/ 1 w 24"/>
                  <a:gd name="T13" fmla="*/ 15 h 15"/>
                  <a:gd name="T14" fmla="*/ 24 w 24"/>
                  <a:gd name="T15" fmla="*/ 2 h 15"/>
                  <a:gd name="T16" fmla="*/ 23 w 24"/>
                  <a:gd name="T17" fmla="*/ 0 h 15"/>
                  <a:gd name="T18" fmla="*/ 23 w 24"/>
                  <a:gd name="T19" fmla="*/ 0 h 15"/>
                  <a:gd name="T20" fmla="*/ 22 w 24"/>
                  <a:gd name="T2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5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4"/>
                    </a:cubicBezTo>
                    <a:cubicBezTo>
                      <a:pt x="1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1"/>
                      <a:pt x="23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242"/>
              <p:cNvSpPr/>
              <p:nvPr>
                <p:custDataLst>
                  <p:tags r:id="rId239"/>
                </p:custDataLst>
              </p:nvPr>
            </p:nvSpPr>
            <p:spPr bwMode="auto">
              <a:xfrm>
                <a:off x="11610976" y="4000500"/>
                <a:ext cx="46038" cy="28575"/>
              </a:xfrm>
              <a:custGeom>
                <a:avLst/>
                <a:gdLst>
                  <a:gd name="T0" fmla="*/ 23 w 24"/>
                  <a:gd name="T1" fmla="*/ 0 h 15"/>
                  <a:gd name="T2" fmla="*/ 0 w 24"/>
                  <a:gd name="T3" fmla="*/ 13 h 15"/>
                  <a:gd name="T4" fmla="*/ 0 w 24"/>
                  <a:gd name="T5" fmla="*/ 13 h 15"/>
                  <a:gd name="T6" fmla="*/ 1 w 24"/>
                  <a:gd name="T7" fmla="*/ 13 h 15"/>
                  <a:gd name="T8" fmla="*/ 1 w 24"/>
                  <a:gd name="T9" fmla="*/ 13 h 15"/>
                  <a:gd name="T10" fmla="*/ 2 w 24"/>
                  <a:gd name="T11" fmla="*/ 15 h 15"/>
                  <a:gd name="T12" fmla="*/ 2 w 24"/>
                  <a:gd name="T13" fmla="*/ 15 h 15"/>
                  <a:gd name="T14" fmla="*/ 2 w 24"/>
                  <a:gd name="T15" fmla="*/ 15 h 15"/>
                  <a:gd name="T16" fmla="*/ 24 w 24"/>
                  <a:gd name="T17" fmla="*/ 2 h 15"/>
                  <a:gd name="T18" fmla="*/ 24 w 24"/>
                  <a:gd name="T19" fmla="*/ 1 h 15"/>
                  <a:gd name="T20" fmla="*/ 24 w 24"/>
                  <a:gd name="T21" fmla="*/ 1 h 15"/>
                  <a:gd name="T22" fmla="*/ 24 w 24"/>
                  <a:gd name="T23" fmla="*/ 1 h 15"/>
                  <a:gd name="T24" fmla="*/ 24 w 24"/>
                  <a:gd name="T25" fmla="*/ 1 h 15"/>
                  <a:gd name="T26" fmla="*/ 24 w 24"/>
                  <a:gd name="T27" fmla="*/ 1 h 15"/>
                  <a:gd name="T28" fmla="*/ 24 w 24"/>
                  <a:gd name="T29" fmla="*/ 1 h 15"/>
                  <a:gd name="T30" fmla="*/ 23 w 24"/>
                  <a:gd name="T3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15">
                    <a:moveTo>
                      <a:pt x="23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2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1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243"/>
              <p:cNvSpPr/>
              <p:nvPr>
                <p:custDataLst>
                  <p:tags r:id="rId240"/>
                </p:custDataLst>
              </p:nvPr>
            </p:nvSpPr>
            <p:spPr bwMode="auto">
              <a:xfrm>
                <a:off x="11614151" y="4003675"/>
                <a:ext cx="47625" cy="33338"/>
              </a:xfrm>
              <a:custGeom>
                <a:avLst/>
                <a:gdLst>
                  <a:gd name="T0" fmla="*/ 22 w 25"/>
                  <a:gd name="T1" fmla="*/ 0 h 17"/>
                  <a:gd name="T2" fmla="*/ 22 w 25"/>
                  <a:gd name="T3" fmla="*/ 0 h 17"/>
                  <a:gd name="T4" fmla="*/ 0 w 25"/>
                  <a:gd name="T5" fmla="*/ 13 h 17"/>
                  <a:gd name="T6" fmla="*/ 0 w 25"/>
                  <a:gd name="T7" fmla="*/ 13 h 17"/>
                  <a:gd name="T8" fmla="*/ 2 w 25"/>
                  <a:gd name="T9" fmla="*/ 17 h 17"/>
                  <a:gd name="T10" fmla="*/ 2 w 25"/>
                  <a:gd name="T11" fmla="*/ 17 h 17"/>
                  <a:gd name="T12" fmla="*/ 3 w 25"/>
                  <a:gd name="T13" fmla="*/ 17 h 17"/>
                  <a:gd name="T14" fmla="*/ 3 w 25"/>
                  <a:gd name="T15" fmla="*/ 17 h 17"/>
                  <a:gd name="T16" fmla="*/ 3 w 25"/>
                  <a:gd name="T17" fmla="*/ 17 h 17"/>
                  <a:gd name="T18" fmla="*/ 25 w 25"/>
                  <a:gd name="T19" fmla="*/ 4 h 17"/>
                  <a:gd name="T20" fmla="*/ 23 w 25"/>
                  <a:gd name="T21" fmla="*/ 1 h 17"/>
                  <a:gd name="T22" fmla="*/ 23 w 25"/>
                  <a:gd name="T23" fmla="*/ 1 h 17"/>
                  <a:gd name="T24" fmla="*/ 22 w 25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17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4"/>
                      <a:pt x="2" y="15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3"/>
                      <a:pt x="24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244"/>
              <p:cNvSpPr/>
              <p:nvPr>
                <p:custDataLst>
                  <p:tags r:id="rId241"/>
                </p:custDataLst>
              </p:nvPr>
            </p:nvSpPr>
            <p:spPr bwMode="auto">
              <a:xfrm>
                <a:off x="11620501" y="4011613"/>
                <a:ext cx="44450" cy="28575"/>
              </a:xfrm>
              <a:custGeom>
                <a:avLst/>
                <a:gdLst>
                  <a:gd name="T0" fmla="*/ 22 w 23"/>
                  <a:gd name="T1" fmla="*/ 0 h 15"/>
                  <a:gd name="T2" fmla="*/ 0 w 23"/>
                  <a:gd name="T3" fmla="*/ 13 h 15"/>
                  <a:gd name="T4" fmla="*/ 0 w 23"/>
                  <a:gd name="T5" fmla="*/ 13 h 15"/>
                  <a:gd name="T6" fmla="*/ 1 w 23"/>
                  <a:gd name="T7" fmla="*/ 15 h 15"/>
                  <a:gd name="T8" fmla="*/ 1 w 23"/>
                  <a:gd name="T9" fmla="*/ 15 h 15"/>
                  <a:gd name="T10" fmla="*/ 23 w 23"/>
                  <a:gd name="T11" fmla="*/ 3 h 15"/>
                  <a:gd name="T12" fmla="*/ 23 w 23"/>
                  <a:gd name="T13" fmla="*/ 2 h 15"/>
                  <a:gd name="T14" fmla="*/ 23 w 23"/>
                  <a:gd name="T15" fmla="*/ 2 h 15"/>
                  <a:gd name="T16" fmla="*/ 23 w 23"/>
                  <a:gd name="T17" fmla="*/ 2 h 15"/>
                  <a:gd name="T18" fmla="*/ 23 w 23"/>
                  <a:gd name="T19" fmla="*/ 2 h 15"/>
                  <a:gd name="T20" fmla="*/ 23 w 23"/>
                  <a:gd name="T21" fmla="*/ 2 h 15"/>
                  <a:gd name="T22" fmla="*/ 23 w 23"/>
                  <a:gd name="T23" fmla="*/ 2 h 15"/>
                  <a:gd name="T24" fmla="*/ 23 w 23"/>
                  <a:gd name="T25" fmla="*/ 2 h 15"/>
                  <a:gd name="T26" fmla="*/ 23 w 23"/>
                  <a:gd name="T27" fmla="*/ 2 h 15"/>
                  <a:gd name="T28" fmla="*/ 22 w 23"/>
                  <a:gd name="T2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245"/>
              <p:cNvSpPr/>
              <p:nvPr>
                <p:custDataLst>
                  <p:tags r:id="rId242"/>
                </p:custDataLst>
              </p:nvPr>
            </p:nvSpPr>
            <p:spPr bwMode="auto">
              <a:xfrm>
                <a:off x="11622088" y="4017963"/>
                <a:ext cx="44450" cy="26988"/>
              </a:xfrm>
              <a:custGeom>
                <a:avLst/>
                <a:gdLst>
                  <a:gd name="T0" fmla="*/ 22 w 23"/>
                  <a:gd name="T1" fmla="*/ 0 h 14"/>
                  <a:gd name="T2" fmla="*/ 0 w 23"/>
                  <a:gd name="T3" fmla="*/ 12 h 14"/>
                  <a:gd name="T4" fmla="*/ 0 w 23"/>
                  <a:gd name="T5" fmla="*/ 13 h 14"/>
                  <a:gd name="T6" fmla="*/ 1 w 23"/>
                  <a:gd name="T7" fmla="*/ 14 h 14"/>
                  <a:gd name="T8" fmla="*/ 1 w 23"/>
                  <a:gd name="T9" fmla="*/ 14 h 14"/>
                  <a:gd name="T10" fmla="*/ 1 w 23"/>
                  <a:gd name="T11" fmla="*/ 14 h 14"/>
                  <a:gd name="T12" fmla="*/ 23 w 23"/>
                  <a:gd name="T13" fmla="*/ 1 h 14"/>
                  <a:gd name="T14" fmla="*/ 22 w 23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246"/>
              <p:cNvSpPr/>
              <p:nvPr>
                <p:custDataLst>
                  <p:tags r:id="rId243"/>
                </p:custDataLst>
              </p:nvPr>
            </p:nvSpPr>
            <p:spPr bwMode="auto">
              <a:xfrm>
                <a:off x="11623676" y="4019550"/>
                <a:ext cx="44450" cy="28575"/>
              </a:xfrm>
              <a:custGeom>
                <a:avLst/>
                <a:gdLst>
                  <a:gd name="T0" fmla="*/ 22 w 23"/>
                  <a:gd name="T1" fmla="*/ 0 h 15"/>
                  <a:gd name="T2" fmla="*/ 0 w 23"/>
                  <a:gd name="T3" fmla="*/ 13 h 15"/>
                  <a:gd name="T4" fmla="*/ 0 w 23"/>
                  <a:gd name="T5" fmla="*/ 13 h 15"/>
                  <a:gd name="T6" fmla="*/ 1 w 23"/>
                  <a:gd name="T7" fmla="*/ 15 h 15"/>
                  <a:gd name="T8" fmla="*/ 1 w 23"/>
                  <a:gd name="T9" fmla="*/ 15 h 15"/>
                  <a:gd name="T10" fmla="*/ 1 w 23"/>
                  <a:gd name="T11" fmla="*/ 15 h 15"/>
                  <a:gd name="T12" fmla="*/ 23 w 23"/>
                  <a:gd name="T13" fmla="*/ 2 h 15"/>
                  <a:gd name="T14" fmla="*/ 22 w 23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247"/>
              <p:cNvSpPr/>
              <p:nvPr>
                <p:custDataLst>
                  <p:tags r:id="rId244"/>
                </p:custDataLst>
              </p:nvPr>
            </p:nvSpPr>
            <p:spPr bwMode="auto">
              <a:xfrm>
                <a:off x="11626851" y="4022725"/>
                <a:ext cx="42863" cy="26988"/>
              </a:xfrm>
              <a:custGeom>
                <a:avLst/>
                <a:gdLst>
                  <a:gd name="T0" fmla="*/ 22 w 23"/>
                  <a:gd name="T1" fmla="*/ 0 h 14"/>
                  <a:gd name="T2" fmla="*/ 0 w 23"/>
                  <a:gd name="T3" fmla="*/ 13 h 14"/>
                  <a:gd name="T4" fmla="*/ 0 w 23"/>
                  <a:gd name="T5" fmla="*/ 13 h 14"/>
                  <a:gd name="T6" fmla="*/ 0 w 23"/>
                  <a:gd name="T7" fmla="*/ 14 h 14"/>
                  <a:gd name="T8" fmla="*/ 0 w 23"/>
                  <a:gd name="T9" fmla="*/ 14 h 14"/>
                  <a:gd name="T10" fmla="*/ 23 w 23"/>
                  <a:gd name="T11" fmla="*/ 1 h 14"/>
                  <a:gd name="T12" fmla="*/ 22 w 23"/>
                  <a:gd name="T13" fmla="*/ 1 h 14"/>
                  <a:gd name="T14" fmla="*/ 22 w 23"/>
                  <a:gd name="T15" fmla="*/ 1 h 14"/>
                  <a:gd name="T16" fmla="*/ 22 w 23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248"/>
              <p:cNvSpPr/>
              <p:nvPr>
                <p:custDataLst>
                  <p:tags r:id="rId245"/>
                </p:custDataLst>
              </p:nvPr>
            </p:nvSpPr>
            <p:spPr bwMode="auto">
              <a:xfrm>
                <a:off x="11626851" y="4025900"/>
                <a:ext cx="42863" cy="25400"/>
              </a:xfrm>
              <a:custGeom>
                <a:avLst/>
                <a:gdLst>
                  <a:gd name="T0" fmla="*/ 23 w 23"/>
                  <a:gd name="T1" fmla="*/ 0 h 14"/>
                  <a:gd name="T2" fmla="*/ 23 w 23"/>
                  <a:gd name="T3" fmla="*/ 0 h 14"/>
                  <a:gd name="T4" fmla="*/ 0 w 23"/>
                  <a:gd name="T5" fmla="*/ 13 h 14"/>
                  <a:gd name="T6" fmla="*/ 1 w 23"/>
                  <a:gd name="T7" fmla="*/ 14 h 14"/>
                  <a:gd name="T8" fmla="*/ 23 w 23"/>
                  <a:gd name="T9" fmla="*/ 2 h 14"/>
                  <a:gd name="T10" fmla="*/ 23 w 2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4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1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249"/>
              <p:cNvSpPr/>
              <p:nvPr>
                <p:custDataLst>
                  <p:tags r:id="rId246"/>
                </p:custDataLst>
              </p:nvPr>
            </p:nvSpPr>
            <p:spPr bwMode="auto">
              <a:xfrm>
                <a:off x="11628438" y="4029075"/>
                <a:ext cx="42863" cy="26988"/>
              </a:xfrm>
              <a:custGeom>
                <a:avLst/>
                <a:gdLst>
                  <a:gd name="T0" fmla="*/ 22 w 23"/>
                  <a:gd name="T1" fmla="*/ 0 h 14"/>
                  <a:gd name="T2" fmla="*/ 22 w 23"/>
                  <a:gd name="T3" fmla="*/ 0 h 14"/>
                  <a:gd name="T4" fmla="*/ 0 w 23"/>
                  <a:gd name="T5" fmla="*/ 12 h 14"/>
                  <a:gd name="T6" fmla="*/ 0 w 23"/>
                  <a:gd name="T7" fmla="*/ 13 h 14"/>
                  <a:gd name="T8" fmla="*/ 0 w 23"/>
                  <a:gd name="T9" fmla="*/ 14 h 14"/>
                  <a:gd name="T10" fmla="*/ 0 w 23"/>
                  <a:gd name="T11" fmla="*/ 14 h 14"/>
                  <a:gd name="T12" fmla="*/ 23 w 23"/>
                  <a:gd name="T13" fmla="*/ 1 h 14"/>
                  <a:gd name="T14" fmla="*/ 22 w 23"/>
                  <a:gd name="T15" fmla="*/ 0 h 14"/>
                  <a:gd name="T16" fmla="*/ 22 w 23"/>
                  <a:gd name="T17" fmla="*/ 0 h 14"/>
                  <a:gd name="T18" fmla="*/ 22 w 23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250"/>
              <p:cNvSpPr/>
              <p:nvPr>
                <p:custDataLst>
                  <p:tags r:id="rId247"/>
                </p:custDataLst>
              </p:nvPr>
            </p:nvSpPr>
            <p:spPr bwMode="auto">
              <a:xfrm>
                <a:off x="11628438" y="4030663"/>
                <a:ext cx="42863" cy="26988"/>
              </a:xfrm>
              <a:custGeom>
                <a:avLst/>
                <a:gdLst>
                  <a:gd name="T0" fmla="*/ 23 w 23"/>
                  <a:gd name="T1" fmla="*/ 0 h 14"/>
                  <a:gd name="T2" fmla="*/ 0 w 23"/>
                  <a:gd name="T3" fmla="*/ 13 h 14"/>
                  <a:gd name="T4" fmla="*/ 1 w 23"/>
                  <a:gd name="T5" fmla="*/ 14 h 14"/>
                  <a:gd name="T6" fmla="*/ 1 w 23"/>
                  <a:gd name="T7" fmla="*/ 14 h 14"/>
                  <a:gd name="T8" fmla="*/ 1 w 23"/>
                  <a:gd name="T9" fmla="*/ 14 h 14"/>
                  <a:gd name="T10" fmla="*/ 1 w 23"/>
                  <a:gd name="T11" fmla="*/ 14 h 14"/>
                  <a:gd name="T12" fmla="*/ 23 w 23"/>
                  <a:gd name="T13" fmla="*/ 1 h 14"/>
                  <a:gd name="T14" fmla="*/ 23 w 23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3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251"/>
              <p:cNvSpPr/>
              <p:nvPr>
                <p:custDataLst>
                  <p:tags r:id="rId248"/>
                </p:custDataLst>
              </p:nvPr>
            </p:nvSpPr>
            <p:spPr bwMode="auto">
              <a:xfrm>
                <a:off x="11630026" y="4032250"/>
                <a:ext cx="44450" cy="28575"/>
              </a:xfrm>
              <a:custGeom>
                <a:avLst/>
                <a:gdLst>
                  <a:gd name="T0" fmla="*/ 22 w 23"/>
                  <a:gd name="T1" fmla="*/ 0 h 15"/>
                  <a:gd name="T2" fmla="*/ 0 w 23"/>
                  <a:gd name="T3" fmla="*/ 13 h 15"/>
                  <a:gd name="T4" fmla="*/ 0 w 23"/>
                  <a:gd name="T5" fmla="*/ 13 h 15"/>
                  <a:gd name="T6" fmla="*/ 0 w 23"/>
                  <a:gd name="T7" fmla="*/ 14 h 15"/>
                  <a:gd name="T8" fmla="*/ 0 w 23"/>
                  <a:gd name="T9" fmla="*/ 14 h 15"/>
                  <a:gd name="T10" fmla="*/ 0 w 23"/>
                  <a:gd name="T11" fmla="*/ 14 h 15"/>
                  <a:gd name="T12" fmla="*/ 0 w 23"/>
                  <a:gd name="T13" fmla="*/ 15 h 15"/>
                  <a:gd name="T14" fmla="*/ 23 w 23"/>
                  <a:gd name="T15" fmla="*/ 2 h 15"/>
                  <a:gd name="T16" fmla="*/ 22 w 23"/>
                  <a:gd name="T17" fmla="*/ 1 h 15"/>
                  <a:gd name="T18" fmla="*/ 22 w 23"/>
                  <a:gd name="T19" fmla="*/ 1 h 15"/>
                  <a:gd name="T20" fmla="*/ 22 w 23"/>
                  <a:gd name="T2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252"/>
              <p:cNvSpPr/>
              <p:nvPr>
                <p:custDataLst>
                  <p:tags r:id="rId249"/>
                </p:custDataLst>
              </p:nvPr>
            </p:nvSpPr>
            <p:spPr bwMode="auto">
              <a:xfrm>
                <a:off x="11630026" y="4037013"/>
                <a:ext cx="44450" cy="26988"/>
              </a:xfrm>
              <a:custGeom>
                <a:avLst/>
                <a:gdLst>
                  <a:gd name="T0" fmla="*/ 23 w 23"/>
                  <a:gd name="T1" fmla="*/ 0 h 14"/>
                  <a:gd name="T2" fmla="*/ 23 w 23"/>
                  <a:gd name="T3" fmla="*/ 0 h 14"/>
                  <a:gd name="T4" fmla="*/ 0 w 23"/>
                  <a:gd name="T5" fmla="*/ 13 h 14"/>
                  <a:gd name="T6" fmla="*/ 1 w 23"/>
                  <a:gd name="T7" fmla="*/ 14 h 14"/>
                  <a:gd name="T8" fmla="*/ 1 w 23"/>
                  <a:gd name="T9" fmla="*/ 14 h 14"/>
                  <a:gd name="T10" fmla="*/ 1 w 23"/>
                  <a:gd name="T11" fmla="*/ 14 h 14"/>
                  <a:gd name="T12" fmla="*/ 1 w 23"/>
                  <a:gd name="T13" fmla="*/ 14 h 14"/>
                  <a:gd name="T14" fmla="*/ 23 w 23"/>
                  <a:gd name="T15" fmla="*/ 1 h 14"/>
                  <a:gd name="T16" fmla="*/ 23 w 23"/>
                  <a:gd name="T17" fmla="*/ 0 h 14"/>
                  <a:gd name="T18" fmla="*/ 23 w 23"/>
                  <a:gd name="T19" fmla="*/ 0 h 14"/>
                  <a:gd name="T20" fmla="*/ 23 w 23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4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253"/>
              <p:cNvSpPr/>
              <p:nvPr>
                <p:custDataLst>
                  <p:tags r:id="rId250"/>
                </p:custDataLst>
              </p:nvPr>
            </p:nvSpPr>
            <p:spPr bwMode="auto">
              <a:xfrm>
                <a:off x="11631613" y="4038600"/>
                <a:ext cx="44450" cy="28575"/>
              </a:xfrm>
              <a:custGeom>
                <a:avLst/>
                <a:gdLst>
                  <a:gd name="T0" fmla="*/ 22 w 23"/>
                  <a:gd name="T1" fmla="*/ 0 h 15"/>
                  <a:gd name="T2" fmla="*/ 0 w 23"/>
                  <a:gd name="T3" fmla="*/ 13 h 15"/>
                  <a:gd name="T4" fmla="*/ 0 w 23"/>
                  <a:gd name="T5" fmla="*/ 13 h 15"/>
                  <a:gd name="T6" fmla="*/ 0 w 23"/>
                  <a:gd name="T7" fmla="*/ 14 h 15"/>
                  <a:gd name="T8" fmla="*/ 0 w 23"/>
                  <a:gd name="T9" fmla="*/ 14 h 15"/>
                  <a:gd name="T10" fmla="*/ 0 w 23"/>
                  <a:gd name="T11" fmla="*/ 14 h 15"/>
                  <a:gd name="T12" fmla="*/ 0 w 23"/>
                  <a:gd name="T13" fmla="*/ 15 h 15"/>
                  <a:gd name="T14" fmla="*/ 0 w 23"/>
                  <a:gd name="T15" fmla="*/ 15 h 15"/>
                  <a:gd name="T16" fmla="*/ 0 w 23"/>
                  <a:gd name="T17" fmla="*/ 15 h 15"/>
                  <a:gd name="T18" fmla="*/ 0 w 23"/>
                  <a:gd name="T19" fmla="*/ 15 h 15"/>
                  <a:gd name="T20" fmla="*/ 23 w 23"/>
                  <a:gd name="T21" fmla="*/ 2 h 15"/>
                  <a:gd name="T22" fmla="*/ 22 w 23"/>
                  <a:gd name="T23" fmla="*/ 1 h 15"/>
                  <a:gd name="T24" fmla="*/ 22 w 23"/>
                  <a:gd name="T25" fmla="*/ 1 h 15"/>
                  <a:gd name="T26" fmla="*/ 22 w 23"/>
                  <a:gd name="T2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254"/>
              <p:cNvSpPr/>
              <p:nvPr>
                <p:custDataLst>
                  <p:tags r:id="rId251"/>
                </p:custDataLst>
              </p:nvPr>
            </p:nvSpPr>
            <p:spPr bwMode="auto">
              <a:xfrm>
                <a:off x="11631613" y="4041775"/>
                <a:ext cx="44450" cy="26988"/>
              </a:xfrm>
              <a:custGeom>
                <a:avLst/>
                <a:gdLst>
                  <a:gd name="T0" fmla="*/ 23 w 23"/>
                  <a:gd name="T1" fmla="*/ 0 h 14"/>
                  <a:gd name="T2" fmla="*/ 23 w 23"/>
                  <a:gd name="T3" fmla="*/ 0 h 14"/>
                  <a:gd name="T4" fmla="*/ 0 w 23"/>
                  <a:gd name="T5" fmla="*/ 13 h 14"/>
                  <a:gd name="T6" fmla="*/ 0 w 23"/>
                  <a:gd name="T7" fmla="*/ 13 h 14"/>
                  <a:gd name="T8" fmla="*/ 0 w 23"/>
                  <a:gd name="T9" fmla="*/ 13 h 14"/>
                  <a:gd name="T10" fmla="*/ 0 w 23"/>
                  <a:gd name="T11" fmla="*/ 13 h 14"/>
                  <a:gd name="T12" fmla="*/ 1 w 23"/>
                  <a:gd name="T13" fmla="*/ 14 h 14"/>
                  <a:gd name="T14" fmla="*/ 1 w 23"/>
                  <a:gd name="T15" fmla="*/ 14 h 14"/>
                  <a:gd name="T16" fmla="*/ 1 w 23"/>
                  <a:gd name="T17" fmla="*/ 14 h 14"/>
                  <a:gd name="T18" fmla="*/ 23 w 23"/>
                  <a:gd name="T19" fmla="*/ 1 h 14"/>
                  <a:gd name="T20" fmla="*/ 23 w 23"/>
                  <a:gd name="T21" fmla="*/ 0 h 14"/>
                  <a:gd name="T22" fmla="*/ 23 w 23"/>
                  <a:gd name="T23" fmla="*/ 0 h 14"/>
                  <a:gd name="T24" fmla="*/ 23 w 23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4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255"/>
              <p:cNvSpPr/>
              <p:nvPr>
                <p:custDataLst>
                  <p:tags r:id="rId252"/>
                </p:custDataLst>
              </p:nvPr>
            </p:nvSpPr>
            <p:spPr bwMode="auto">
              <a:xfrm>
                <a:off x="11633201" y="4044950"/>
                <a:ext cx="42863" cy="28575"/>
              </a:xfrm>
              <a:custGeom>
                <a:avLst/>
                <a:gdLst>
                  <a:gd name="T0" fmla="*/ 22 w 22"/>
                  <a:gd name="T1" fmla="*/ 0 h 15"/>
                  <a:gd name="T2" fmla="*/ 0 w 22"/>
                  <a:gd name="T3" fmla="*/ 13 h 15"/>
                  <a:gd name="T4" fmla="*/ 0 w 22"/>
                  <a:gd name="T5" fmla="*/ 13 h 15"/>
                  <a:gd name="T6" fmla="*/ 0 w 22"/>
                  <a:gd name="T7" fmla="*/ 14 h 15"/>
                  <a:gd name="T8" fmla="*/ 0 w 22"/>
                  <a:gd name="T9" fmla="*/ 15 h 15"/>
                  <a:gd name="T10" fmla="*/ 22 w 22"/>
                  <a:gd name="T11" fmla="*/ 2 h 15"/>
                  <a:gd name="T12" fmla="*/ 22 w 22"/>
                  <a:gd name="T13" fmla="*/ 1 h 15"/>
                  <a:gd name="T14" fmla="*/ 22 w 22"/>
                  <a:gd name="T15" fmla="*/ 1 h 15"/>
                  <a:gd name="T16" fmla="*/ 22 w 22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256"/>
              <p:cNvSpPr/>
              <p:nvPr>
                <p:custDataLst>
                  <p:tags r:id="rId253"/>
                </p:custDataLst>
              </p:nvPr>
            </p:nvSpPr>
            <p:spPr bwMode="auto">
              <a:xfrm>
                <a:off x="11633201" y="4048125"/>
                <a:ext cx="44450" cy="26988"/>
              </a:xfrm>
              <a:custGeom>
                <a:avLst/>
                <a:gdLst>
                  <a:gd name="T0" fmla="*/ 22 w 23"/>
                  <a:gd name="T1" fmla="*/ 0 h 14"/>
                  <a:gd name="T2" fmla="*/ 22 w 23"/>
                  <a:gd name="T3" fmla="*/ 0 h 14"/>
                  <a:gd name="T4" fmla="*/ 0 w 23"/>
                  <a:gd name="T5" fmla="*/ 13 h 14"/>
                  <a:gd name="T6" fmla="*/ 0 w 23"/>
                  <a:gd name="T7" fmla="*/ 14 h 14"/>
                  <a:gd name="T8" fmla="*/ 23 w 23"/>
                  <a:gd name="T9" fmla="*/ 1 h 14"/>
                  <a:gd name="T10" fmla="*/ 22 w 2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257"/>
              <p:cNvSpPr/>
              <p:nvPr>
                <p:custDataLst>
                  <p:tags r:id="rId254"/>
                </p:custDataLst>
              </p:nvPr>
            </p:nvSpPr>
            <p:spPr bwMode="auto">
              <a:xfrm>
                <a:off x="11633201" y="4049713"/>
                <a:ext cx="44450" cy="28575"/>
              </a:xfrm>
              <a:custGeom>
                <a:avLst/>
                <a:gdLst>
                  <a:gd name="T0" fmla="*/ 23 w 23"/>
                  <a:gd name="T1" fmla="*/ 0 h 15"/>
                  <a:gd name="T2" fmla="*/ 23 w 23"/>
                  <a:gd name="T3" fmla="*/ 0 h 15"/>
                  <a:gd name="T4" fmla="*/ 0 w 23"/>
                  <a:gd name="T5" fmla="*/ 13 h 15"/>
                  <a:gd name="T6" fmla="*/ 1 w 23"/>
                  <a:gd name="T7" fmla="*/ 15 h 15"/>
                  <a:gd name="T8" fmla="*/ 23 w 23"/>
                  <a:gd name="T9" fmla="*/ 2 h 15"/>
                  <a:gd name="T10" fmla="*/ 23 w 2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5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1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258"/>
              <p:cNvSpPr/>
              <p:nvPr>
                <p:custDataLst>
                  <p:tags r:id="rId255"/>
                </p:custDataLst>
              </p:nvPr>
            </p:nvSpPr>
            <p:spPr bwMode="auto">
              <a:xfrm>
                <a:off x="11636376" y="4054475"/>
                <a:ext cx="41275" cy="25400"/>
              </a:xfrm>
              <a:custGeom>
                <a:avLst/>
                <a:gdLst>
                  <a:gd name="T0" fmla="*/ 22 w 22"/>
                  <a:gd name="T1" fmla="*/ 0 h 14"/>
                  <a:gd name="T2" fmla="*/ 22 w 22"/>
                  <a:gd name="T3" fmla="*/ 0 h 14"/>
                  <a:gd name="T4" fmla="*/ 0 w 22"/>
                  <a:gd name="T5" fmla="*/ 13 h 14"/>
                  <a:gd name="T6" fmla="*/ 0 w 22"/>
                  <a:gd name="T7" fmla="*/ 13 h 14"/>
                  <a:gd name="T8" fmla="*/ 0 w 22"/>
                  <a:gd name="T9" fmla="*/ 13 h 14"/>
                  <a:gd name="T10" fmla="*/ 0 w 22"/>
                  <a:gd name="T11" fmla="*/ 14 h 14"/>
                  <a:gd name="T12" fmla="*/ 22 w 22"/>
                  <a:gd name="T13" fmla="*/ 1 h 14"/>
                  <a:gd name="T14" fmla="*/ 22 w 22"/>
                  <a:gd name="T15" fmla="*/ 0 h 14"/>
                  <a:gd name="T16" fmla="*/ 22 w 22"/>
                  <a:gd name="T17" fmla="*/ 0 h 14"/>
                  <a:gd name="T18" fmla="*/ 22 w 22"/>
                  <a:gd name="T19" fmla="*/ 0 h 14"/>
                  <a:gd name="T20" fmla="*/ 22 w 22"/>
                  <a:gd name="T21" fmla="*/ 0 h 14"/>
                  <a:gd name="T22" fmla="*/ 22 w 22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259"/>
              <p:cNvSpPr/>
              <p:nvPr>
                <p:custDataLst>
                  <p:tags r:id="rId256"/>
                </p:custDataLst>
              </p:nvPr>
            </p:nvSpPr>
            <p:spPr bwMode="auto">
              <a:xfrm>
                <a:off x="11636376" y="4056063"/>
                <a:ext cx="41275" cy="26988"/>
              </a:xfrm>
              <a:custGeom>
                <a:avLst/>
                <a:gdLst>
                  <a:gd name="T0" fmla="*/ 22 w 22"/>
                  <a:gd name="T1" fmla="*/ 0 h 14"/>
                  <a:gd name="T2" fmla="*/ 22 w 22"/>
                  <a:gd name="T3" fmla="*/ 0 h 14"/>
                  <a:gd name="T4" fmla="*/ 0 w 22"/>
                  <a:gd name="T5" fmla="*/ 13 h 14"/>
                  <a:gd name="T6" fmla="*/ 0 w 22"/>
                  <a:gd name="T7" fmla="*/ 13 h 14"/>
                  <a:gd name="T8" fmla="*/ 0 w 22"/>
                  <a:gd name="T9" fmla="*/ 14 h 14"/>
                  <a:gd name="T10" fmla="*/ 0 w 22"/>
                  <a:gd name="T11" fmla="*/ 14 h 14"/>
                  <a:gd name="T12" fmla="*/ 0 w 22"/>
                  <a:gd name="T13" fmla="*/ 14 h 14"/>
                  <a:gd name="T14" fmla="*/ 0 w 22"/>
                  <a:gd name="T15" fmla="*/ 14 h 14"/>
                  <a:gd name="T16" fmla="*/ 22 w 22"/>
                  <a:gd name="T17" fmla="*/ 1 h 14"/>
                  <a:gd name="T18" fmla="*/ 22 w 22"/>
                  <a:gd name="T19" fmla="*/ 0 h 14"/>
                  <a:gd name="T20" fmla="*/ 22 w 22"/>
                  <a:gd name="T21" fmla="*/ 0 h 14"/>
                  <a:gd name="T22" fmla="*/ 22 w 22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260"/>
              <p:cNvSpPr/>
              <p:nvPr>
                <p:custDataLst>
                  <p:tags r:id="rId257"/>
                </p:custDataLst>
              </p:nvPr>
            </p:nvSpPr>
            <p:spPr bwMode="auto">
              <a:xfrm>
                <a:off x="11636376" y="4057650"/>
                <a:ext cx="41275" cy="28575"/>
              </a:xfrm>
              <a:custGeom>
                <a:avLst/>
                <a:gdLst>
                  <a:gd name="T0" fmla="*/ 22 w 22"/>
                  <a:gd name="T1" fmla="*/ 0 h 15"/>
                  <a:gd name="T2" fmla="*/ 0 w 22"/>
                  <a:gd name="T3" fmla="*/ 13 h 15"/>
                  <a:gd name="T4" fmla="*/ 0 w 22"/>
                  <a:gd name="T5" fmla="*/ 15 h 15"/>
                  <a:gd name="T6" fmla="*/ 22 w 22"/>
                  <a:gd name="T7" fmla="*/ 2 h 15"/>
                  <a:gd name="T8" fmla="*/ 22 w 22"/>
                  <a:gd name="T9" fmla="*/ 2 h 15"/>
                  <a:gd name="T10" fmla="*/ 22 w 22"/>
                  <a:gd name="T11" fmla="*/ 2 h 15"/>
                  <a:gd name="T12" fmla="*/ 22 w 22"/>
                  <a:gd name="T13" fmla="*/ 1 h 15"/>
                  <a:gd name="T14" fmla="*/ 22 w 22"/>
                  <a:gd name="T15" fmla="*/ 1 h 15"/>
                  <a:gd name="T16" fmla="*/ 22 w 22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261"/>
              <p:cNvSpPr/>
              <p:nvPr>
                <p:custDataLst>
                  <p:tags r:id="rId258"/>
                </p:custDataLst>
              </p:nvPr>
            </p:nvSpPr>
            <p:spPr bwMode="auto">
              <a:xfrm>
                <a:off x="11636376" y="4060825"/>
                <a:ext cx="41275" cy="26988"/>
              </a:xfrm>
              <a:custGeom>
                <a:avLst/>
                <a:gdLst>
                  <a:gd name="T0" fmla="*/ 22 w 22"/>
                  <a:gd name="T1" fmla="*/ 0 h 14"/>
                  <a:gd name="T2" fmla="*/ 0 w 22"/>
                  <a:gd name="T3" fmla="*/ 13 h 14"/>
                  <a:gd name="T4" fmla="*/ 0 w 22"/>
                  <a:gd name="T5" fmla="*/ 13 h 14"/>
                  <a:gd name="T6" fmla="*/ 0 w 22"/>
                  <a:gd name="T7" fmla="*/ 14 h 14"/>
                  <a:gd name="T8" fmla="*/ 0 w 22"/>
                  <a:gd name="T9" fmla="*/ 14 h 14"/>
                  <a:gd name="T10" fmla="*/ 0 w 22"/>
                  <a:gd name="T11" fmla="*/ 14 h 14"/>
                  <a:gd name="T12" fmla="*/ 22 w 22"/>
                  <a:gd name="T13" fmla="*/ 1 h 14"/>
                  <a:gd name="T14" fmla="*/ 22 w 22"/>
                  <a:gd name="T15" fmla="*/ 0 h 14"/>
                  <a:gd name="T16" fmla="*/ 22 w 22"/>
                  <a:gd name="T17" fmla="*/ 0 h 14"/>
                  <a:gd name="T18" fmla="*/ 22 w 22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262"/>
              <p:cNvSpPr/>
              <p:nvPr>
                <p:custDataLst>
                  <p:tags r:id="rId259"/>
                </p:custDataLst>
              </p:nvPr>
            </p:nvSpPr>
            <p:spPr bwMode="auto">
              <a:xfrm>
                <a:off x="11636376" y="4064000"/>
                <a:ext cx="41275" cy="25400"/>
              </a:xfrm>
              <a:custGeom>
                <a:avLst/>
                <a:gdLst>
                  <a:gd name="T0" fmla="*/ 22 w 22"/>
                  <a:gd name="T1" fmla="*/ 0 h 14"/>
                  <a:gd name="T2" fmla="*/ 22 w 22"/>
                  <a:gd name="T3" fmla="*/ 0 h 14"/>
                  <a:gd name="T4" fmla="*/ 0 w 22"/>
                  <a:gd name="T5" fmla="*/ 13 h 14"/>
                  <a:gd name="T6" fmla="*/ 0 w 22"/>
                  <a:gd name="T7" fmla="*/ 13 h 14"/>
                  <a:gd name="T8" fmla="*/ 0 w 22"/>
                  <a:gd name="T9" fmla="*/ 14 h 14"/>
                  <a:gd name="T10" fmla="*/ 0 w 22"/>
                  <a:gd name="T11" fmla="*/ 14 h 14"/>
                  <a:gd name="T12" fmla="*/ 0 w 22"/>
                  <a:gd name="T13" fmla="*/ 14 h 14"/>
                  <a:gd name="T14" fmla="*/ 0 w 22"/>
                  <a:gd name="T15" fmla="*/ 14 h 14"/>
                  <a:gd name="T16" fmla="*/ 0 w 22"/>
                  <a:gd name="T17" fmla="*/ 14 h 14"/>
                  <a:gd name="T18" fmla="*/ 0 w 22"/>
                  <a:gd name="T19" fmla="*/ 14 h 14"/>
                  <a:gd name="T20" fmla="*/ 0 w 22"/>
                  <a:gd name="T21" fmla="*/ 14 h 14"/>
                  <a:gd name="T22" fmla="*/ 0 w 22"/>
                  <a:gd name="T23" fmla="*/ 14 h 14"/>
                  <a:gd name="T24" fmla="*/ 0 w 22"/>
                  <a:gd name="T25" fmla="*/ 14 h 14"/>
                  <a:gd name="T26" fmla="*/ 0 w 22"/>
                  <a:gd name="T27" fmla="*/ 14 h 14"/>
                  <a:gd name="T28" fmla="*/ 0 w 22"/>
                  <a:gd name="T29" fmla="*/ 14 h 14"/>
                  <a:gd name="T30" fmla="*/ 0 w 22"/>
                  <a:gd name="T31" fmla="*/ 14 h 14"/>
                  <a:gd name="T32" fmla="*/ 22 w 22"/>
                  <a:gd name="T33" fmla="*/ 1 h 14"/>
                  <a:gd name="T34" fmla="*/ 22 w 22"/>
                  <a:gd name="T35" fmla="*/ 1 h 14"/>
                  <a:gd name="T36" fmla="*/ 22 w 22"/>
                  <a:gd name="T37" fmla="*/ 1 h 14"/>
                  <a:gd name="T38" fmla="*/ 22 w 22"/>
                  <a:gd name="T39" fmla="*/ 1 h 14"/>
                  <a:gd name="T40" fmla="*/ 22 w 22"/>
                  <a:gd name="T41" fmla="*/ 1 h 14"/>
                  <a:gd name="T42" fmla="*/ 22 w 22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263"/>
              <p:cNvSpPr/>
              <p:nvPr>
                <p:custDataLst>
                  <p:tags r:id="rId260"/>
                </p:custDataLst>
              </p:nvPr>
            </p:nvSpPr>
            <p:spPr bwMode="auto">
              <a:xfrm>
                <a:off x="11636376" y="4065588"/>
                <a:ext cx="41275" cy="28575"/>
              </a:xfrm>
              <a:custGeom>
                <a:avLst/>
                <a:gdLst>
                  <a:gd name="T0" fmla="*/ 22 w 22"/>
                  <a:gd name="T1" fmla="*/ 0 h 15"/>
                  <a:gd name="T2" fmla="*/ 0 w 22"/>
                  <a:gd name="T3" fmla="*/ 13 h 15"/>
                  <a:gd name="T4" fmla="*/ 0 w 22"/>
                  <a:gd name="T5" fmla="*/ 13 h 15"/>
                  <a:gd name="T6" fmla="*/ 0 w 22"/>
                  <a:gd name="T7" fmla="*/ 13 h 15"/>
                  <a:gd name="T8" fmla="*/ 0 w 22"/>
                  <a:gd name="T9" fmla="*/ 13 h 15"/>
                  <a:gd name="T10" fmla="*/ 0 w 22"/>
                  <a:gd name="T11" fmla="*/ 13 h 15"/>
                  <a:gd name="T12" fmla="*/ 0 w 22"/>
                  <a:gd name="T13" fmla="*/ 13 h 15"/>
                  <a:gd name="T14" fmla="*/ 0 w 22"/>
                  <a:gd name="T15" fmla="*/ 13 h 15"/>
                  <a:gd name="T16" fmla="*/ 0 w 22"/>
                  <a:gd name="T17" fmla="*/ 14 h 15"/>
                  <a:gd name="T18" fmla="*/ 0 w 22"/>
                  <a:gd name="T19" fmla="*/ 14 h 15"/>
                  <a:gd name="T20" fmla="*/ 0 w 22"/>
                  <a:gd name="T21" fmla="*/ 14 h 15"/>
                  <a:gd name="T22" fmla="*/ 0 w 22"/>
                  <a:gd name="T23" fmla="*/ 15 h 15"/>
                  <a:gd name="T24" fmla="*/ 22 w 22"/>
                  <a:gd name="T25" fmla="*/ 2 h 15"/>
                  <a:gd name="T26" fmla="*/ 22 w 22"/>
                  <a:gd name="T27" fmla="*/ 2 h 15"/>
                  <a:gd name="T28" fmla="*/ 22 w 22"/>
                  <a:gd name="T29" fmla="*/ 0 h 15"/>
                  <a:gd name="T30" fmla="*/ 22 w 22"/>
                  <a:gd name="T3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264"/>
              <p:cNvSpPr/>
              <p:nvPr>
                <p:custDataLst>
                  <p:tags r:id="rId261"/>
                </p:custDataLst>
              </p:nvPr>
            </p:nvSpPr>
            <p:spPr bwMode="auto">
              <a:xfrm>
                <a:off x="11636376" y="4068763"/>
                <a:ext cx="41275" cy="26988"/>
              </a:xfrm>
              <a:custGeom>
                <a:avLst/>
                <a:gdLst>
                  <a:gd name="T0" fmla="*/ 22 w 22"/>
                  <a:gd name="T1" fmla="*/ 0 h 14"/>
                  <a:gd name="T2" fmla="*/ 0 w 22"/>
                  <a:gd name="T3" fmla="*/ 13 h 14"/>
                  <a:gd name="T4" fmla="*/ 0 w 22"/>
                  <a:gd name="T5" fmla="*/ 13 h 14"/>
                  <a:gd name="T6" fmla="*/ 0 w 22"/>
                  <a:gd name="T7" fmla="*/ 13 h 14"/>
                  <a:gd name="T8" fmla="*/ 0 w 22"/>
                  <a:gd name="T9" fmla="*/ 13 h 14"/>
                  <a:gd name="T10" fmla="*/ 0 w 22"/>
                  <a:gd name="T11" fmla="*/ 14 h 14"/>
                  <a:gd name="T12" fmla="*/ 22 w 22"/>
                  <a:gd name="T13" fmla="*/ 1 h 14"/>
                  <a:gd name="T14" fmla="*/ 22 w 22"/>
                  <a:gd name="T15" fmla="*/ 1 h 14"/>
                  <a:gd name="T16" fmla="*/ 22 w 22"/>
                  <a:gd name="T17" fmla="*/ 0 h 14"/>
                  <a:gd name="T18" fmla="*/ 22 w 22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265"/>
              <p:cNvSpPr/>
              <p:nvPr>
                <p:custDataLst>
                  <p:tags r:id="rId262"/>
                </p:custDataLst>
              </p:nvPr>
            </p:nvSpPr>
            <p:spPr bwMode="auto">
              <a:xfrm>
                <a:off x="11636376" y="4070350"/>
                <a:ext cx="41275" cy="26988"/>
              </a:xfrm>
              <a:custGeom>
                <a:avLst/>
                <a:gdLst>
                  <a:gd name="T0" fmla="*/ 22 w 22"/>
                  <a:gd name="T1" fmla="*/ 0 h 14"/>
                  <a:gd name="T2" fmla="*/ 0 w 22"/>
                  <a:gd name="T3" fmla="*/ 13 h 14"/>
                  <a:gd name="T4" fmla="*/ 0 w 22"/>
                  <a:gd name="T5" fmla="*/ 14 h 14"/>
                  <a:gd name="T6" fmla="*/ 0 w 22"/>
                  <a:gd name="T7" fmla="*/ 14 h 14"/>
                  <a:gd name="T8" fmla="*/ 22 w 22"/>
                  <a:gd name="T9" fmla="*/ 1 h 14"/>
                  <a:gd name="T10" fmla="*/ 22 w 22"/>
                  <a:gd name="T11" fmla="*/ 0 h 14"/>
                  <a:gd name="T12" fmla="*/ 22 w 22"/>
                  <a:gd name="T13" fmla="*/ 0 h 14"/>
                  <a:gd name="T14" fmla="*/ 22 w 22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266"/>
              <p:cNvSpPr/>
              <p:nvPr>
                <p:custDataLst>
                  <p:tags r:id="rId263"/>
                </p:custDataLst>
              </p:nvPr>
            </p:nvSpPr>
            <p:spPr bwMode="auto">
              <a:xfrm>
                <a:off x="11636376" y="4073525"/>
                <a:ext cx="41275" cy="28575"/>
              </a:xfrm>
              <a:custGeom>
                <a:avLst/>
                <a:gdLst>
                  <a:gd name="T0" fmla="*/ 22 w 22"/>
                  <a:gd name="T1" fmla="*/ 0 h 15"/>
                  <a:gd name="T2" fmla="*/ 0 w 22"/>
                  <a:gd name="T3" fmla="*/ 13 h 15"/>
                  <a:gd name="T4" fmla="*/ 0 w 22"/>
                  <a:gd name="T5" fmla="*/ 14 h 15"/>
                  <a:gd name="T6" fmla="*/ 0 w 22"/>
                  <a:gd name="T7" fmla="*/ 15 h 15"/>
                  <a:gd name="T8" fmla="*/ 22 w 22"/>
                  <a:gd name="T9" fmla="*/ 2 h 15"/>
                  <a:gd name="T10" fmla="*/ 22 w 22"/>
                  <a:gd name="T11" fmla="*/ 2 h 15"/>
                  <a:gd name="T12" fmla="*/ 22 w 22"/>
                  <a:gd name="T13" fmla="*/ 1 h 15"/>
                  <a:gd name="T14" fmla="*/ 22 w 22"/>
                  <a:gd name="T15" fmla="*/ 1 h 15"/>
                  <a:gd name="T16" fmla="*/ 22 w 22"/>
                  <a:gd name="T17" fmla="*/ 1 h 15"/>
                  <a:gd name="T18" fmla="*/ 22 w 22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267"/>
              <p:cNvSpPr/>
              <p:nvPr>
                <p:custDataLst>
                  <p:tags r:id="rId264"/>
                </p:custDataLst>
              </p:nvPr>
            </p:nvSpPr>
            <p:spPr bwMode="auto">
              <a:xfrm>
                <a:off x="11633201" y="4076700"/>
                <a:ext cx="44450" cy="26988"/>
              </a:xfrm>
              <a:custGeom>
                <a:avLst/>
                <a:gdLst>
                  <a:gd name="T0" fmla="*/ 23 w 23"/>
                  <a:gd name="T1" fmla="*/ 0 h 14"/>
                  <a:gd name="T2" fmla="*/ 1 w 23"/>
                  <a:gd name="T3" fmla="*/ 13 h 14"/>
                  <a:gd name="T4" fmla="*/ 1 w 23"/>
                  <a:gd name="T5" fmla="*/ 13 h 14"/>
                  <a:gd name="T6" fmla="*/ 0 w 23"/>
                  <a:gd name="T7" fmla="*/ 14 h 14"/>
                  <a:gd name="T8" fmla="*/ 23 w 23"/>
                  <a:gd name="T9" fmla="*/ 1 h 14"/>
                  <a:gd name="T10" fmla="*/ 23 w 23"/>
                  <a:gd name="T11" fmla="*/ 1 h 14"/>
                  <a:gd name="T12" fmla="*/ 23 w 23"/>
                  <a:gd name="T13" fmla="*/ 0 h 14"/>
                  <a:gd name="T14" fmla="*/ 23 w 23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3" y="0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4"/>
                      <a:pt x="0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268"/>
              <p:cNvSpPr/>
              <p:nvPr>
                <p:custDataLst>
                  <p:tags r:id="rId265"/>
                </p:custDataLst>
              </p:nvPr>
            </p:nvSpPr>
            <p:spPr bwMode="auto">
              <a:xfrm>
                <a:off x="11633201" y="4078288"/>
                <a:ext cx="44450" cy="26988"/>
              </a:xfrm>
              <a:custGeom>
                <a:avLst/>
                <a:gdLst>
                  <a:gd name="T0" fmla="*/ 23 w 23"/>
                  <a:gd name="T1" fmla="*/ 0 h 14"/>
                  <a:gd name="T2" fmla="*/ 0 w 23"/>
                  <a:gd name="T3" fmla="*/ 13 h 14"/>
                  <a:gd name="T4" fmla="*/ 0 w 23"/>
                  <a:gd name="T5" fmla="*/ 14 h 14"/>
                  <a:gd name="T6" fmla="*/ 22 w 23"/>
                  <a:gd name="T7" fmla="*/ 2 h 14"/>
                  <a:gd name="T8" fmla="*/ 23 w 2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4">
                    <a:moveTo>
                      <a:pt x="23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3" y="1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269"/>
              <p:cNvSpPr/>
              <p:nvPr>
                <p:custDataLst>
                  <p:tags r:id="rId266"/>
                </p:custDataLst>
              </p:nvPr>
            </p:nvSpPr>
            <p:spPr bwMode="auto">
              <a:xfrm>
                <a:off x="11633201" y="4083050"/>
                <a:ext cx="42863" cy="25400"/>
              </a:xfrm>
              <a:custGeom>
                <a:avLst/>
                <a:gdLst>
                  <a:gd name="T0" fmla="*/ 22 w 22"/>
                  <a:gd name="T1" fmla="*/ 0 h 14"/>
                  <a:gd name="T2" fmla="*/ 0 w 22"/>
                  <a:gd name="T3" fmla="*/ 12 h 14"/>
                  <a:gd name="T4" fmla="*/ 0 w 22"/>
                  <a:gd name="T5" fmla="*/ 13 h 14"/>
                  <a:gd name="T6" fmla="*/ 0 w 22"/>
                  <a:gd name="T7" fmla="*/ 13 h 14"/>
                  <a:gd name="T8" fmla="*/ 0 w 22"/>
                  <a:gd name="T9" fmla="*/ 13 h 14"/>
                  <a:gd name="T10" fmla="*/ 0 w 22"/>
                  <a:gd name="T11" fmla="*/ 13 h 14"/>
                  <a:gd name="T12" fmla="*/ 0 w 22"/>
                  <a:gd name="T13" fmla="*/ 14 h 14"/>
                  <a:gd name="T14" fmla="*/ 0 w 22"/>
                  <a:gd name="T15" fmla="*/ 14 h 14"/>
                  <a:gd name="T16" fmla="*/ 22 w 22"/>
                  <a:gd name="T17" fmla="*/ 1 h 14"/>
                  <a:gd name="T18" fmla="*/ 22 w 22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270"/>
              <p:cNvSpPr/>
              <p:nvPr>
                <p:custDataLst>
                  <p:tags r:id="rId267"/>
                </p:custDataLst>
              </p:nvPr>
            </p:nvSpPr>
            <p:spPr bwMode="auto">
              <a:xfrm>
                <a:off x="11631613" y="4084638"/>
                <a:ext cx="44450" cy="28575"/>
              </a:xfrm>
              <a:custGeom>
                <a:avLst/>
                <a:gdLst>
                  <a:gd name="T0" fmla="*/ 23 w 23"/>
                  <a:gd name="T1" fmla="*/ 0 h 15"/>
                  <a:gd name="T2" fmla="*/ 1 w 23"/>
                  <a:gd name="T3" fmla="*/ 13 h 15"/>
                  <a:gd name="T4" fmla="*/ 0 w 23"/>
                  <a:gd name="T5" fmla="*/ 15 h 15"/>
                  <a:gd name="T6" fmla="*/ 22 w 23"/>
                  <a:gd name="T7" fmla="*/ 2 h 15"/>
                  <a:gd name="T8" fmla="*/ 22 w 23"/>
                  <a:gd name="T9" fmla="*/ 2 h 15"/>
                  <a:gd name="T10" fmla="*/ 23 w 23"/>
                  <a:gd name="T11" fmla="*/ 0 h 15"/>
                  <a:gd name="T12" fmla="*/ 23 w 23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5">
                    <a:moveTo>
                      <a:pt x="23" y="0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3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271"/>
              <p:cNvSpPr/>
              <p:nvPr>
                <p:custDataLst>
                  <p:tags r:id="rId268"/>
                </p:custDataLst>
              </p:nvPr>
            </p:nvSpPr>
            <p:spPr bwMode="auto">
              <a:xfrm>
                <a:off x="11630026" y="4087813"/>
                <a:ext cx="44450" cy="26988"/>
              </a:xfrm>
              <a:custGeom>
                <a:avLst/>
                <a:gdLst>
                  <a:gd name="T0" fmla="*/ 23 w 23"/>
                  <a:gd name="T1" fmla="*/ 0 h 14"/>
                  <a:gd name="T2" fmla="*/ 1 w 23"/>
                  <a:gd name="T3" fmla="*/ 13 h 14"/>
                  <a:gd name="T4" fmla="*/ 1 w 23"/>
                  <a:gd name="T5" fmla="*/ 13 h 14"/>
                  <a:gd name="T6" fmla="*/ 1 w 23"/>
                  <a:gd name="T7" fmla="*/ 13 h 14"/>
                  <a:gd name="T8" fmla="*/ 0 w 23"/>
                  <a:gd name="T9" fmla="*/ 13 h 14"/>
                  <a:gd name="T10" fmla="*/ 0 w 23"/>
                  <a:gd name="T11" fmla="*/ 13 h 14"/>
                  <a:gd name="T12" fmla="*/ 0 w 23"/>
                  <a:gd name="T13" fmla="*/ 13 h 14"/>
                  <a:gd name="T14" fmla="*/ 0 w 23"/>
                  <a:gd name="T15" fmla="*/ 14 h 14"/>
                  <a:gd name="T16" fmla="*/ 0 w 23"/>
                  <a:gd name="T17" fmla="*/ 14 h 14"/>
                  <a:gd name="T18" fmla="*/ 0 w 23"/>
                  <a:gd name="T19" fmla="*/ 14 h 14"/>
                  <a:gd name="T20" fmla="*/ 22 w 23"/>
                  <a:gd name="T21" fmla="*/ 2 h 14"/>
                  <a:gd name="T22" fmla="*/ 22 w 23"/>
                  <a:gd name="T23" fmla="*/ 1 h 14"/>
                  <a:gd name="T24" fmla="*/ 22 w 23"/>
                  <a:gd name="T25" fmla="*/ 1 h 14"/>
                  <a:gd name="T26" fmla="*/ 22 w 23"/>
                  <a:gd name="T27" fmla="*/ 1 h 14"/>
                  <a:gd name="T28" fmla="*/ 23 w 23"/>
                  <a:gd name="T29" fmla="*/ 0 h 14"/>
                  <a:gd name="T30" fmla="*/ 23 w 23"/>
                  <a:gd name="T3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14">
                    <a:moveTo>
                      <a:pt x="23" y="0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1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272"/>
              <p:cNvSpPr/>
              <p:nvPr>
                <p:custDataLst>
                  <p:tags r:id="rId269"/>
                </p:custDataLst>
              </p:nvPr>
            </p:nvSpPr>
            <p:spPr bwMode="auto">
              <a:xfrm>
                <a:off x="11620501" y="4092575"/>
                <a:ext cx="50800" cy="31750"/>
              </a:xfrm>
              <a:custGeom>
                <a:avLst/>
                <a:gdLst>
                  <a:gd name="T0" fmla="*/ 27 w 27"/>
                  <a:gd name="T1" fmla="*/ 0 h 17"/>
                  <a:gd name="T2" fmla="*/ 5 w 27"/>
                  <a:gd name="T3" fmla="*/ 12 h 17"/>
                  <a:gd name="T4" fmla="*/ 4 w 27"/>
                  <a:gd name="T5" fmla="*/ 13 h 17"/>
                  <a:gd name="T6" fmla="*/ 4 w 27"/>
                  <a:gd name="T7" fmla="*/ 13 h 17"/>
                  <a:gd name="T8" fmla="*/ 4 w 27"/>
                  <a:gd name="T9" fmla="*/ 13 h 17"/>
                  <a:gd name="T10" fmla="*/ 4 w 27"/>
                  <a:gd name="T11" fmla="*/ 13 h 17"/>
                  <a:gd name="T12" fmla="*/ 4 w 27"/>
                  <a:gd name="T13" fmla="*/ 13 h 17"/>
                  <a:gd name="T14" fmla="*/ 4 w 27"/>
                  <a:gd name="T15" fmla="*/ 13 h 17"/>
                  <a:gd name="T16" fmla="*/ 4 w 27"/>
                  <a:gd name="T17" fmla="*/ 13 h 17"/>
                  <a:gd name="T18" fmla="*/ 4 w 27"/>
                  <a:gd name="T19" fmla="*/ 13 h 17"/>
                  <a:gd name="T20" fmla="*/ 4 w 27"/>
                  <a:gd name="T21" fmla="*/ 13 h 17"/>
                  <a:gd name="T22" fmla="*/ 4 w 27"/>
                  <a:gd name="T23" fmla="*/ 13 h 17"/>
                  <a:gd name="T24" fmla="*/ 0 w 27"/>
                  <a:gd name="T25" fmla="*/ 17 h 17"/>
                  <a:gd name="T26" fmla="*/ 0 w 27"/>
                  <a:gd name="T27" fmla="*/ 17 h 17"/>
                  <a:gd name="T28" fmla="*/ 22 w 27"/>
                  <a:gd name="T29" fmla="*/ 4 h 17"/>
                  <a:gd name="T30" fmla="*/ 22 w 27"/>
                  <a:gd name="T31" fmla="*/ 4 h 17"/>
                  <a:gd name="T32" fmla="*/ 22 w 27"/>
                  <a:gd name="T33" fmla="*/ 4 h 17"/>
                  <a:gd name="T34" fmla="*/ 25 w 27"/>
                  <a:gd name="T35" fmla="*/ 3 h 17"/>
                  <a:gd name="T36" fmla="*/ 25 w 27"/>
                  <a:gd name="T37" fmla="*/ 3 h 17"/>
                  <a:gd name="T38" fmla="*/ 25 w 27"/>
                  <a:gd name="T39" fmla="*/ 2 h 17"/>
                  <a:gd name="T40" fmla="*/ 25 w 27"/>
                  <a:gd name="T41" fmla="*/ 2 h 17"/>
                  <a:gd name="T42" fmla="*/ 25 w 27"/>
                  <a:gd name="T43" fmla="*/ 2 h 17"/>
                  <a:gd name="T44" fmla="*/ 25 w 27"/>
                  <a:gd name="T45" fmla="*/ 2 h 17"/>
                  <a:gd name="T46" fmla="*/ 25 w 27"/>
                  <a:gd name="T47" fmla="*/ 2 h 17"/>
                  <a:gd name="T48" fmla="*/ 25 w 27"/>
                  <a:gd name="T49" fmla="*/ 2 h 17"/>
                  <a:gd name="T50" fmla="*/ 25 w 27"/>
                  <a:gd name="T51" fmla="*/ 2 h 17"/>
                  <a:gd name="T52" fmla="*/ 25 w 27"/>
                  <a:gd name="T53" fmla="*/ 2 h 17"/>
                  <a:gd name="T54" fmla="*/ 25 w 27"/>
                  <a:gd name="T55" fmla="*/ 2 h 17"/>
                  <a:gd name="T56" fmla="*/ 25 w 27"/>
                  <a:gd name="T57" fmla="*/ 2 h 17"/>
                  <a:gd name="T58" fmla="*/ 26 w 27"/>
                  <a:gd name="T59" fmla="*/ 2 h 17"/>
                  <a:gd name="T60" fmla="*/ 26 w 27"/>
                  <a:gd name="T61" fmla="*/ 1 h 17"/>
                  <a:gd name="T62" fmla="*/ 26 w 27"/>
                  <a:gd name="T63" fmla="*/ 1 h 17"/>
                  <a:gd name="T64" fmla="*/ 26 w 27"/>
                  <a:gd name="T65" fmla="*/ 1 h 17"/>
                  <a:gd name="T66" fmla="*/ 26 w 27"/>
                  <a:gd name="T67" fmla="*/ 1 h 17"/>
                  <a:gd name="T68" fmla="*/ 26 w 27"/>
                  <a:gd name="T69" fmla="*/ 1 h 17"/>
                  <a:gd name="T70" fmla="*/ 26 w 27"/>
                  <a:gd name="T71" fmla="*/ 1 h 17"/>
                  <a:gd name="T72" fmla="*/ 26 w 27"/>
                  <a:gd name="T73" fmla="*/ 1 h 17"/>
                  <a:gd name="T74" fmla="*/ 26 w 27"/>
                  <a:gd name="T75" fmla="*/ 1 h 17"/>
                  <a:gd name="T76" fmla="*/ 26 w 27"/>
                  <a:gd name="T77" fmla="*/ 1 h 17"/>
                  <a:gd name="T78" fmla="*/ 26 w 27"/>
                  <a:gd name="T79" fmla="*/ 1 h 17"/>
                  <a:gd name="T80" fmla="*/ 27 w 27"/>
                  <a:gd name="T8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17">
                    <a:moveTo>
                      <a:pt x="27" y="0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5"/>
                      <a:pt x="2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4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273"/>
              <p:cNvSpPr>
                <a:spLocks noEditPoints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11514138" y="3881438"/>
                <a:ext cx="119063" cy="120650"/>
              </a:xfrm>
              <a:custGeom>
                <a:avLst/>
                <a:gdLst>
                  <a:gd name="T0" fmla="*/ 41 w 63"/>
                  <a:gd name="T1" fmla="*/ 63 h 64"/>
                  <a:gd name="T2" fmla="*/ 41 w 63"/>
                  <a:gd name="T3" fmla="*/ 60 h 64"/>
                  <a:gd name="T4" fmla="*/ 41 w 63"/>
                  <a:gd name="T5" fmla="*/ 60 h 64"/>
                  <a:gd name="T6" fmla="*/ 41 w 63"/>
                  <a:gd name="T7" fmla="*/ 55 h 64"/>
                  <a:gd name="T8" fmla="*/ 41 w 63"/>
                  <a:gd name="T9" fmla="*/ 54 h 64"/>
                  <a:gd name="T10" fmla="*/ 40 w 63"/>
                  <a:gd name="T11" fmla="*/ 51 h 64"/>
                  <a:gd name="T12" fmla="*/ 63 w 63"/>
                  <a:gd name="T13" fmla="*/ 47 h 64"/>
                  <a:gd name="T14" fmla="*/ 63 w 63"/>
                  <a:gd name="T15" fmla="*/ 48 h 64"/>
                  <a:gd name="T16" fmla="*/ 63 w 63"/>
                  <a:gd name="T17" fmla="*/ 50 h 64"/>
                  <a:gd name="T18" fmla="*/ 41 w 63"/>
                  <a:gd name="T19" fmla="*/ 64 h 64"/>
                  <a:gd name="T20" fmla="*/ 39 w 63"/>
                  <a:gd name="T21" fmla="*/ 48 h 64"/>
                  <a:gd name="T22" fmla="*/ 38 w 63"/>
                  <a:gd name="T23" fmla="*/ 46 h 64"/>
                  <a:gd name="T24" fmla="*/ 63 w 63"/>
                  <a:gd name="T25" fmla="*/ 45 h 64"/>
                  <a:gd name="T26" fmla="*/ 37 w 63"/>
                  <a:gd name="T27" fmla="*/ 43 h 64"/>
                  <a:gd name="T28" fmla="*/ 63 w 63"/>
                  <a:gd name="T29" fmla="*/ 43 h 64"/>
                  <a:gd name="T30" fmla="*/ 63 w 63"/>
                  <a:gd name="T31" fmla="*/ 42 h 64"/>
                  <a:gd name="T32" fmla="*/ 37 w 63"/>
                  <a:gd name="T33" fmla="*/ 42 h 64"/>
                  <a:gd name="T34" fmla="*/ 36 w 63"/>
                  <a:gd name="T35" fmla="*/ 40 h 64"/>
                  <a:gd name="T36" fmla="*/ 62 w 63"/>
                  <a:gd name="T37" fmla="*/ 39 h 64"/>
                  <a:gd name="T38" fmla="*/ 62 w 63"/>
                  <a:gd name="T39" fmla="*/ 37 h 64"/>
                  <a:gd name="T40" fmla="*/ 35 w 63"/>
                  <a:gd name="T41" fmla="*/ 38 h 64"/>
                  <a:gd name="T42" fmla="*/ 33 w 63"/>
                  <a:gd name="T43" fmla="*/ 35 h 64"/>
                  <a:gd name="T44" fmla="*/ 61 w 63"/>
                  <a:gd name="T45" fmla="*/ 35 h 64"/>
                  <a:gd name="T46" fmla="*/ 61 w 63"/>
                  <a:gd name="T47" fmla="*/ 35 h 64"/>
                  <a:gd name="T48" fmla="*/ 30 w 63"/>
                  <a:gd name="T49" fmla="*/ 31 h 64"/>
                  <a:gd name="T50" fmla="*/ 60 w 63"/>
                  <a:gd name="T51" fmla="*/ 32 h 64"/>
                  <a:gd name="T52" fmla="*/ 58 w 63"/>
                  <a:gd name="T53" fmla="*/ 28 h 64"/>
                  <a:gd name="T54" fmla="*/ 29 w 63"/>
                  <a:gd name="T55" fmla="*/ 29 h 64"/>
                  <a:gd name="T56" fmla="*/ 27 w 63"/>
                  <a:gd name="T57" fmla="*/ 27 h 64"/>
                  <a:gd name="T58" fmla="*/ 24 w 63"/>
                  <a:gd name="T59" fmla="*/ 23 h 64"/>
                  <a:gd name="T60" fmla="*/ 21 w 63"/>
                  <a:gd name="T61" fmla="*/ 21 h 64"/>
                  <a:gd name="T62" fmla="*/ 20 w 63"/>
                  <a:gd name="T63" fmla="*/ 20 h 64"/>
                  <a:gd name="T64" fmla="*/ 54 w 63"/>
                  <a:gd name="T65" fmla="*/ 20 h 64"/>
                  <a:gd name="T66" fmla="*/ 53 w 63"/>
                  <a:gd name="T67" fmla="*/ 19 h 64"/>
                  <a:gd name="T68" fmla="*/ 18 w 63"/>
                  <a:gd name="T69" fmla="*/ 18 h 64"/>
                  <a:gd name="T70" fmla="*/ 51 w 63"/>
                  <a:gd name="T71" fmla="*/ 16 h 64"/>
                  <a:gd name="T72" fmla="*/ 51 w 63"/>
                  <a:gd name="T73" fmla="*/ 16 h 64"/>
                  <a:gd name="T74" fmla="*/ 50 w 63"/>
                  <a:gd name="T75" fmla="*/ 15 h 64"/>
                  <a:gd name="T76" fmla="*/ 8 w 63"/>
                  <a:gd name="T77" fmla="*/ 14 h 64"/>
                  <a:gd name="T78" fmla="*/ 7 w 63"/>
                  <a:gd name="T79" fmla="*/ 14 h 64"/>
                  <a:gd name="T80" fmla="*/ 5 w 63"/>
                  <a:gd name="T81" fmla="*/ 13 h 64"/>
                  <a:gd name="T82" fmla="*/ 2 w 63"/>
                  <a:gd name="T83" fmla="*/ 13 h 64"/>
                  <a:gd name="T84" fmla="*/ 0 w 63"/>
                  <a:gd name="T85" fmla="*/ 14 h 64"/>
                  <a:gd name="T86" fmla="*/ 48 w 63"/>
                  <a:gd name="T87" fmla="*/ 13 h 64"/>
                  <a:gd name="T88" fmla="*/ 45 w 63"/>
                  <a:gd name="T89" fmla="*/ 9 h 64"/>
                  <a:gd name="T90" fmla="*/ 44 w 63"/>
                  <a:gd name="T91" fmla="*/ 8 h 64"/>
                  <a:gd name="T92" fmla="*/ 42 w 63"/>
                  <a:gd name="T93" fmla="*/ 7 h 64"/>
                  <a:gd name="T94" fmla="*/ 41 w 63"/>
                  <a:gd name="T95" fmla="*/ 6 h 64"/>
                  <a:gd name="T96" fmla="*/ 38 w 63"/>
                  <a:gd name="T97" fmla="*/ 4 h 64"/>
                  <a:gd name="T98" fmla="*/ 34 w 63"/>
                  <a:gd name="T99" fmla="*/ 2 h 64"/>
                  <a:gd name="T100" fmla="*/ 30 w 63"/>
                  <a:gd name="T101" fmla="*/ 1 h 64"/>
                  <a:gd name="T102" fmla="*/ 23 w 63"/>
                  <a:gd name="T103" fmla="*/ 1 h 64"/>
                  <a:gd name="T104" fmla="*/ 24 w 63"/>
                  <a:gd name="T105" fmla="*/ 1 h 64"/>
                  <a:gd name="T106" fmla="*/ 27 w 63"/>
                  <a:gd name="T107" fmla="*/ 0 h 64"/>
                  <a:gd name="T108" fmla="*/ 24 w 63"/>
                  <a:gd name="T109" fmla="*/ 0 h 64"/>
                  <a:gd name="T110" fmla="*/ 27 w 63"/>
                  <a:gd name="T1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3" h="64">
                    <a:moveTo>
                      <a:pt x="41" y="63"/>
                    </a:moveTo>
                    <a:cubicBezTo>
                      <a:pt x="41" y="63"/>
                      <a:pt x="41" y="63"/>
                      <a:pt x="41" y="63"/>
                    </a:cubicBezTo>
                    <a:cubicBezTo>
                      <a:pt x="41" y="63"/>
                      <a:pt x="41" y="63"/>
                      <a:pt x="41" y="63"/>
                    </a:cubicBezTo>
                    <a:moveTo>
                      <a:pt x="41" y="62"/>
                    </a:moveTo>
                    <a:cubicBezTo>
                      <a:pt x="41" y="62"/>
                      <a:pt x="41" y="63"/>
                      <a:pt x="41" y="63"/>
                    </a:cubicBezTo>
                    <a:cubicBezTo>
                      <a:pt x="41" y="63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moveTo>
                      <a:pt x="41" y="60"/>
                    </a:move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moveTo>
                      <a:pt x="41" y="56"/>
                    </a:move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moveTo>
                      <a:pt x="41" y="55"/>
                    </a:moveTo>
                    <a:cubicBezTo>
                      <a:pt x="41" y="55"/>
                      <a:pt x="41" y="55"/>
                      <a:pt x="41" y="55"/>
                    </a:cubicBezTo>
                    <a:cubicBezTo>
                      <a:pt x="41" y="55"/>
                      <a:pt x="41" y="55"/>
                      <a:pt x="41" y="55"/>
                    </a:cubicBezTo>
                    <a:moveTo>
                      <a:pt x="41" y="54"/>
                    </a:moveTo>
                    <a:cubicBezTo>
                      <a:pt x="41" y="54"/>
                      <a:pt x="41" y="55"/>
                      <a:pt x="41" y="55"/>
                    </a:cubicBezTo>
                    <a:cubicBezTo>
                      <a:pt x="41" y="55"/>
                      <a:pt x="41" y="55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moveTo>
                      <a:pt x="39" y="49"/>
                    </a:moveTo>
                    <a:cubicBezTo>
                      <a:pt x="40" y="50"/>
                      <a:pt x="40" y="50"/>
                      <a:pt x="40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0" y="50"/>
                      <a:pt x="40" y="50"/>
                      <a:pt x="39" y="49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49"/>
                      <a:pt x="39" y="49"/>
                      <a:pt x="39" y="49"/>
                    </a:cubicBezTo>
                    <a:moveTo>
                      <a:pt x="63" y="47"/>
                    </a:moveTo>
                    <a:cubicBezTo>
                      <a:pt x="63" y="47"/>
                      <a:pt x="63" y="47"/>
                      <a:pt x="63" y="47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49"/>
                      <a:pt x="63" y="50"/>
                      <a:pt x="63" y="50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3" y="50"/>
                      <a:pt x="63" y="50"/>
                      <a:pt x="63" y="51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0"/>
                      <a:pt x="63" y="49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moveTo>
                      <a:pt x="38" y="46"/>
                    </a:moveTo>
                    <a:cubicBezTo>
                      <a:pt x="38" y="46"/>
                      <a:pt x="39" y="47"/>
                      <a:pt x="39" y="48"/>
                    </a:cubicBezTo>
                    <a:cubicBezTo>
                      <a:pt x="39" y="48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moveTo>
                      <a:pt x="63" y="45"/>
                    </a:move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6"/>
                      <a:pt x="63" y="45"/>
                    </a:cubicBezTo>
                    <a:moveTo>
                      <a:pt x="37" y="43"/>
                    </a:moveTo>
                    <a:cubicBezTo>
                      <a:pt x="38" y="44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7" y="44"/>
                      <a:pt x="37" y="43"/>
                    </a:cubicBezTo>
                    <a:moveTo>
                      <a:pt x="37" y="42"/>
                    </a:moveTo>
                    <a:cubicBezTo>
                      <a:pt x="37" y="42"/>
                      <a:pt x="37" y="43"/>
                      <a:pt x="37" y="43"/>
                    </a:cubicBezTo>
                    <a:cubicBezTo>
                      <a:pt x="37" y="43"/>
                      <a:pt x="37" y="42"/>
                      <a:pt x="37" y="42"/>
                    </a:cubicBezTo>
                    <a:moveTo>
                      <a:pt x="63" y="42"/>
                    </a:moveTo>
                    <a:cubicBezTo>
                      <a:pt x="63" y="42"/>
                      <a:pt x="63" y="42"/>
                      <a:pt x="63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3"/>
                      <a:pt x="63" y="44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3" y="44"/>
                      <a:pt x="63" y="43"/>
                      <a:pt x="63" y="42"/>
                    </a:cubicBezTo>
                    <a:moveTo>
                      <a:pt x="63" y="41"/>
                    </a:move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1"/>
                      <a:pt x="63" y="41"/>
                      <a:pt x="63" y="41"/>
                    </a:cubicBezTo>
                    <a:moveTo>
                      <a:pt x="36" y="40"/>
                    </a:moveTo>
                    <a:cubicBezTo>
                      <a:pt x="36" y="41"/>
                      <a:pt x="36" y="41"/>
                      <a:pt x="37" y="42"/>
                    </a:cubicBezTo>
                    <a:cubicBezTo>
                      <a:pt x="37" y="41"/>
                      <a:pt x="36" y="41"/>
                      <a:pt x="36" y="41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1"/>
                      <a:pt x="36" y="41"/>
                      <a:pt x="36" y="40"/>
                    </a:cubicBezTo>
                    <a:moveTo>
                      <a:pt x="35" y="39"/>
                    </a:move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39"/>
                      <a:pt x="35" y="39"/>
                      <a:pt x="35" y="39"/>
                    </a:cubicBezTo>
                    <a:moveTo>
                      <a:pt x="62" y="38"/>
                    </a:moveTo>
                    <a:cubicBezTo>
                      <a:pt x="62" y="38"/>
                      <a:pt x="62" y="39"/>
                      <a:pt x="62" y="39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2" y="39"/>
                      <a:pt x="62" y="40"/>
                      <a:pt x="63" y="40"/>
                    </a:cubicBezTo>
                    <a:cubicBezTo>
                      <a:pt x="62" y="39"/>
                      <a:pt x="62" y="39"/>
                      <a:pt x="62" y="38"/>
                    </a:cubicBezTo>
                    <a:moveTo>
                      <a:pt x="62" y="37"/>
                    </a:move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7"/>
                      <a:pt x="62" y="37"/>
                      <a:pt x="62" y="37"/>
                    </a:cubicBezTo>
                    <a:moveTo>
                      <a:pt x="34" y="36"/>
                    </a:moveTo>
                    <a:cubicBezTo>
                      <a:pt x="34" y="37"/>
                      <a:pt x="35" y="38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4" y="37"/>
                      <a:pt x="34" y="36"/>
                    </a:cubicBezTo>
                    <a:moveTo>
                      <a:pt x="33" y="36"/>
                    </a:move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moveTo>
                      <a:pt x="33" y="35"/>
                    </a:move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moveTo>
                      <a:pt x="61" y="35"/>
                    </a:move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1" y="36"/>
                      <a:pt x="62" y="36"/>
                    </a:cubicBezTo>
                    <a:cubicBezTo>
                      <a:pt x="61" y="36"/>
                      <a:pt x="61" y="35"/>
                      <a:pt x="61" y="35"/>
                    </a:cubicBezTo>
                    <a:moveTo>
                      <a:pt x="61" y="35"/>
                    </a:move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moveTo>
                      <a:pt x="30" y="31"/>
                    </a:moveTo>
                    <a:cubicBezTo>
                      <a:pt x="31" y="32"/>
                      <a:pt x="32" y="34"/>
                      <a:pt x="33" y="35"/>
                    </a:cubicBezTo>
                    <a:cubicBezTo>
                      <a:pt x="33" y="34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1" y="32"/>
                      <a:pt x="31" y="31"/>
                      <a:pt x="30" y="31"/>
                    </a:cubicBezTo>
                    <a:moveTo>
                      <a:pt x="59" y="30"/>
                    </a:moveTo>
                    <a:cubicBezTo>
                      <a:pt x="59" y="30"/>
                      <a:pt x="59" y="30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31"/>
                      <a:pt x="60" y="31"/>
                      <a:pt x="60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1"/>
                      <a:pt x="60" y="31"/>
                      <a:pt x="59" y="30"/>
                    </a:cubicBezTo>
                    <a:moveTo>
                      <a:pt x="58" y="27"/>
                    </a:moveTo>
                    <a:cubicBezTo>
                      <a:pt x="58" y="27"/>
                      <a:pt x="58" y="28"/>
                      <a:pt x="58" y="28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9" y="28"/>
                      <a:pt x="59" y="29"/>
                      <a:pt x="59" y="29"/>
                    </a:cubicBezTo>
                    <a:cubicBezTo>
                      <a:pt x="59" y="28"/>
                      <a:pt x="58" y="28"/>
                      <a:pt x="58" y="27"/>
                    </a:cubicBezTo>
                    <a:moveTo>
                      <a:pt x="26" y="26"/>
                    </a:moveTo>
                    <a:cubicBezTo>
                      <a:pt x="28" y="27"/>
                      <a:pt x="29" y="29"/>
                      <a:pt x="30" y="30"/>
                    </a:cubicBezTo>
                    <a:cubicBezTo>
                      <a:pt x="30" y="30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6"/>
                      <a:pt x="27" y="26"/>
                      <a:pt x="26" y="26"/>
                    </a:cubicBezTo>
                    <a:moveTo>
                      <a:pt x="23" y="23"/>
                    </a:moveTo>
                    <a:cubicBezTo>
                      <a:pt x="24" y="23"/>
                      <a:pt x="24" y="24"/>
                      <a:pt x="25" y="24"/>
                    </a:cubicBezTo>
                    <a:cubicBezTo>
                      <a:pt x="24" y="24"/>
                      <a:pt x="24" y="24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3" y="23"/>
                      <a:pt x="23" y="23"/>
                    </a:cubicBezTo>
                    <a:moveTo>
                      <a:pt x="22" y="21"/>
                    </a:move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1"/>
                      <a:pt x="22" y="21"/>
                    </a:cubicBezTo>
                    <a:moveTo>
                      <a:pt x="21" y="21"/>
                    </a:move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moveTo>
                      <a:pt x="19" y="19"/>
                    </a:moveTo>
                    <a:cubicBezTo>
                      <a:pt x="20" y="20"/>
                      <a:pt x="20" y="20"/>
                      <a:pt x="21" y="21"/>
                    </a:cubicBezTo>
                    <a:cubicBezTo>
                      <a:pt x="21" y="21"/>
                      <a:pt x="21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19" y="19"/>
                    </a:cubicBezTo>
                    <a:moveTo>
                      <a:pt x="53" y="19"/>
                    </a:moveTo>
                    <a:cubicBezTo>
                      <a:pt x="53" y="19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5" y="21"/>
                      <a:pt x="55" y="22"/>
                      <a:pt x="56" y="23"/>
                    </a:cubicBezTo>
                    <a:cubicBezTo>
                      <a:pt x="55" y="22"/>
                      <a:pt x="54" y="20"/>
                      <a:pt x="53" y="19"/>
                    </a:cubicBezTo>
                    <a:moveTo>
                      <a:pt x="53" y="19"/>
                    </a:move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moveTo>
                      <a:pt x="18" y="18"/>
                    </a:moveTo>
                    <a:cubicBezTo>
                      <a:pt x="18" y="19"/>
                      <a:pt x="18" y="19"/>
                      <a:pt x="19" y="19"/>
                    </a:cubicBezTo>
                    <a:cubicBezTo>
                      <a:pt x="19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moveTo>
                      <a:pt x="53" y="18"/>
                    </a:move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moveTo>
                      <a:pt x="51" y="16"/>
                    </a:move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2" y="17"/>
                      <a:pt x="52" y="17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7"/>
                      <a:pt x="51" y="16"/>
                      <a:pt x="51" y="16"/>
                    </a:cubicBezTo>
                    <a:moveTo>
                      <a:pt x="51" y="15"/>
                    </a:move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moveTo>
                      <a:pt x="50" y="14"/>
                    </a:moveTo>
                    <a:cubicBezTo>
                      <a:pt x="50" y="14"/>
                      <a:pt x="50" y="15"/>
                      <a:pt x="50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5"/>
                      <a:pt x="50" y="14"/>
                      <a:pt x="50" y="14"/>
                    </a:cubicBezTo>
                    <a:moveTo>
                      <a:pt x="8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moveTo>
                      <a:pt x="4" y="13"/>
                    </a:moveTo>
                    <a:cubicBezTo>
                      <a:pt x="5" y="13"/>
                      <a:pt x="6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6" y="14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4" y="13"/>
                      <a:pt x="4" y="13"/>
                    </a:cubicBezTo>
                    <a:moveTo>
                      <a:pt x="4" y="13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3"/>
                      <a:pt x="2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moveTo>
                      <a:pt x="47" y="12"/>
                    </a:moveTo>
                    <a:cubicBezTo>
                      <a:pt x="48" y="12"/>
                      <a:pt x="48" y="12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2"/>
                      <a:pt x="47" y="12"/>
                    </a:cubicBezTo>
                    <a:moveTo>
                      <a:pt x="45" y="9"/>
                    </a:moveTo>
                    <a:cubicBezTo>
                      <a:pt x="45" y="9"/>
                      <a:pt x="45" y="9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5" y="10"/>
                      <a:pt x="45" y="10"/>
                      <a:pt x="46" y="10"/>
                    </a:cubicBezTo>
                    <a:cubicBezTo>
                      <a:pt x="45" y="10"/>
                      <a:pt x="45" y="9"/>
                      <a:pt x="45" y="9"/>
                    </a:cubicBezTo>
                    <a:moveTo>
                      <a:pt x="43" y="8"/>
                    </a:moveTo>
                    <a:cubicBezTo>
                      <a:pt x="43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3" y="8"/>
                    </a:cubicBezTo>
                    <a:moveTo>
                      <a:pt x="42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3" y="7"/>
                      <a:pt x="43" y="8"/>
                      <a:pt x="43" y="8"/>
                    </a:cubicBezTo>
                    <a:cubicBezTo>
                      <a:pt x="43" y="7"/>
                      <a:pt x="42" y="7"/>
                      <a:pt x="42" y="7"/>
                    </a:cubicBezTo>
                    <a:moveTo>
                      <a:pt x="41" y="6"/>
                    </a:move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41" y="7"/>
                      <a:pt x="42" y="7"/>
                    </a:cubicBezTo>
                    <a:cubicBezTo>
                      <a:pt x="41" y="6"/>
                      <a:pt x="41" y="6"/>
                      <a:pt x="41" y="6"/>
                    </a:cubicBezTo>
                    <a:moveTo>
                      <a:pt x="36" y="3"/>
                    </a:moveTo>
                    <a:cubicBezTo>
                      <a:pt x="37" y="4"/>
                      <a:pt x="37" y="4"/>
                      <a:pt x="37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6" y="3"/>
                      <a:pt x="36" y="3"/>
                    </a:cubicBezTo>
                    <a:moveTo>
                      <a:pt x="34" y="2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5" y="3"/>
                      <a:pt x="34" y="2"/>
                      <a:pt x="34" y="2"/>
                    </a:cubicBezTo>
                    <a:moveTo>
                      <a:pt x="32" y="1"/>
                    </a:move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2" y="2"/>
                      <a:pt x="32" y="1"/>
                    </a:cubicBezTo>
                    <a:moveTo>
                      <a:pt x="30" y="1"/>
                    </a:move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moveTo>
                      <a:pt x="23" y="1"/>
                    </a:moveTo>
                    <a:cubicBezTo>
                      <a:pt x="23" y="1"/>
                      <a:pt x="23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moveTo>
                      <a:pt x="24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8" y="1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moveTo>
                      <a:pt x="25" y="0"/>
                    </a:moveTo>
                    <a:cubicBezTo>
                      <a:pt x="25" y="0"/>
                      <a:pt x="24" y="0"/>
                      <a:pt x="24" y="1"/>
                    </a:cubicBezTo>
                    <a:cubicBezTo>
                      <a:pt x="24" y="1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274"/>
              <p:cNvSpPr/>
              <p:nvPr>
                <p:custDataLst>
                  <p:tags r:id="rId271"/>
                </p:custDataLst>
              </p:nvPr>
            </p:nvSpPr>
            <p:spPr bwMode="auto">
              <a:xfrm>
                <a:off x="11514138" y="3883025"/>
                <a:ext cx="42863" cy="23813"/>
              </a:xfrm>
              <a:custGeom>
                <a:avLst/>
                <a:gdLst>
                  <a:gd name="T0" fmla="*/ 23 w 23"/>
                  <a:gd name="T1" fmla="*/ 0 h 13"/>
                  <a:gd name="T2" fmla="*/ 22 w 23"/>
                  <a:gd name="T3" fmla="*/ 0 h 13"/>
                  <a:gd name="T4" fmla="*/ 22 w 23"/>
                  <a:gd name="T5" fmla="*/ 0 h 13"/>
                  <a:gd name="T6" fmla="*/ 0 w 23"/>
                  <a:gd name="T7" fmla="*/ 13 h 13"/>
                  <a:gd name="T8" fmla="*/ 0 w 23"/>
                  <a:gd name="T9" fmla="*/ 13 h 13"/>
                  <a:gd name="T10" fmla="*/ 1 w 23"/>
                  <a:gd name="T11" fmla="*/ 13 h 13"/>
                  <a:gd name="T12" fmla="*/ 1 w 23"/>
                  <a:gd name="T13" fmla="*/ 13 h 13"/>
                  <a:gd name="T14" fmla="*/ 1 w 23"/>
                  <a:gd name="T15" fmla="*/ 13 h 13"/>
                  <a:gd name="T16" fmla="*/ 23 w 23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3">
                    <a:moveTo>
                      <a:pt x="23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275"/>
              <p:cNvSpPr/>
              <p:nvPr>
                <p:custDataLst>
                  <p:tags r:id="rId272"/>
                </p:custDataLst>
              </p:nvPr>
            </p:nvSpPr>
            <p:spPr bwMode="auto">
              <a:xfrm>
                <a:off x="11515726" y="3881438"/>
                <a:ext cx="44450" cy="25400"/>
              </a:xfrm>
              <a:custGeom>
                <a:avLst/>
                <a:gdLst>
                  <a:gd name="T0" fmla="*/ 23 w 23"/>
                  <a:gd name="T1" fmla="*/ 0 h 14"/>
                  <a:gd name="T2" fmla="*/ 23 w 23"/>
                  <a:gd name="T3" fmla="*/ 1 h 14"/>
                  <a:gd name="T4" fmla="*/ 23 w 23"/>
                  <a:gd name="T5" fmla="*/ 1 h 14"/>
                  <a:gd name="T6" fmla="*/ 23 w 23"/>
                  <a:gd name="T7" fmla="*/ 1 h 14"/>
                  <a:gd name="T8" fmla="*/ 23 w 23"/>
                  <a:gd name="T9" fmla="*/ 1 h 14"/>
                  <a:gd name="T10" fmla="*/ 23 w 23"/>
                  <a:gd name="T11" fmla="*/ 1 h 14"/>
                  <a:gd name="T12" fmla="*/ 23 w 23"/>
                  <a:gd name="T13" fmla="*/ 1 h 14"/>
                  <a:gd name="T14" fmla="*/ 22 w 23"/>
                  <a:gd name="T15" fmla="*/ 1 h 14"/>
                  <a:gd name="T16" fmla="*/ 22 w 23"/>
                  <a:gd name="T17" fmla="*/ 1 h 14"/>
                  <a:gd name="T18" fmla="*/ 22 w 23"/>
                  <a:gd name="T19" fmla="*/ 1 h 14"/>
                  <a:gd name="T20" fmla="*/ 22 w 23"/>
                  <a:gd name="T21" fmla="*/ 1 h 14"/>
                  <a:gd name="T22" fmla="*/ 22 w 23"/>
                  <a:gd name="T23" fmla="*/ 1 h 14"/>
                  <a:gd name="T24" fmla="*/ 22 w 23"/>
                  <a:gd name="T25" fmla="*/ 1 h 14"/>
                  <a:gd name="T26" fmla="*/ 22 w 23"/>
                  <a:gd name="T27" fmla="*/ 1 h 14"/>
                  <a:gd name="T28" fmla="*/ 22 w 23"/>
                  <a:gd name="T29" fmla="*/ 1 h 14"/>
                  <a:gd name="T30" fmla="*/ 0 w 23"/>
                  <a:gd name="T31" fmla="*/ 14 h 14"/>
                  <a:gd name="T32" fmla="*/ 0 w 23"/>
                  <a:gd name="T33" fmla="*/ 14 h 14"/>
                  <a:gd name="T34" fmla="*/ 1 w 23"/>
                  <a:gd name="T35" fmla="*/ 13 h 14"/>
                  <a:gd name="T36" fmla="*/ 1 w 23"/>
                  <a:gd name="T37" fmla="*/ 13 h 14"/>
                  <a:gd name="T38" fmla="*/ 1 w 23"/>
                  <a:gd name="T39" fmla="*/ 13 h 14"/>
                  <a:gd name="T40" fmla="*/ 23 w 23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4">
                    <a:moveTo>
                      <a:pt x="23" y="0"/>
                    </a:moveTo>
                    <a:cubicBezTo>
                      <a:pt x="23" y="0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276"/>
              <p:cNvSpPr/>
              <p:nvPr>
                <p:custDataLst>
                  <p:tags r:id="rId273"/>
                </p:custDataLst>
              </p:nvPr>
            </p:nvSpPr>
            <p:spPr bwMode="auto">
              <a:xfrm>
                <a:off x="11517313" y="3881438"/>
                <a:ext cx="46038" cy="23813"/>
              </a:xfrm>
              <a:custGeom>
                <a:avLst/>
                <a:gdLst>
                  <a:gd name="T0" fmla="*/ 24 w 24"/>
                  <a:gd name="T1" fmla="*/ 0 h 13"/>
                  <a:gd name="T2" fmla="*/ 23 w 24"/>
                  <a:gd name="T3" fmla="*/ 0 h 13"/>
                  <a:gd name="T4" fmla="*/ 23 w 24"/>
                  <a:gd name="T5" fmla="*/ 0 h 13"/>
                  <a:gd name="T6" fmla="*/ 22 w 24"/>
                  <a:gd name="T7" fmla="*/ 0 h 13"/>
                  <a:gd name="T8" fmla="*/ 22 w 24"/>
                  <a:gd name="T9" fmla="*/ 0 h 13"/>
                  <a:gd name="T10" fmla="*/ 0 w 24"/>
                  <a:gd name="T11" fmla="*/ 13 h 13"/>
                  <a:gd name="T12" fmla="*/ 0 w 24"/>
                  <a:gd name="T13" fmla="*/ 13 h 13"/>
                  <a:gd name="T14" fmla="*/ 1 w 24"/>
                  <a:gd name="T15" fmla="*/ 13 h 13"/>
                  <a:gd name="T16" fmla="*/ 2 w 24"/>
                  <a:gd name="T17" fmla="*/ 13 h 13"/>
                  <a:gd name="T18" fmla="*/ 2 w 24"/>
                  <a:gd name="T19" fmla="*/ 13 h 13"/>
                  <a:gd name="T20" fmla="*/ 24 w 24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3">
                    <a:moveTo>
                      <a:pt x="24" y="0"/>
                    </a:move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277"/>
              <p:cNvSpPr/>
              <p:nvPr>
                <p:custDataLst>
                  <p:tags r:id="rId274"/>
                </p:custDataLst>
              </p:nvPr>
            </p:nvSpPr>
            <p:spPr bwMode="auto">
              <a:xfrm>
                <a:off x="11522076" y="3881438"/>
                <a:ext cx="42863" cy="23813"/>
              </a:xfrm>
              <a:custGeom>
                <a:avLst/>
                <a:gdLst>
                  <a:gd name="T0" fmla="*/ 22 w 23"/>
                  <a:gd name="T1" fmla="*/ 0 h 13"/>
                  <a:gd name="T2" fmla="*/ 22 w 23"/>
                  <a:gd name="T3" fmla="*/ 0 h 13"/>
                  <a:gd name="T4" fmla="*/ 0 w 23"/>
                  <a:gd name="T5" fmla="*/ 13 h 13"/>
                  <a:gd name="T6" fmla="*/ 0 w 23"/>
                  <a:gd name="T7" fmla="*/ 13 h 13"/>
                  <a:gd name="T8" fmla="*/ 0 w 23"/>
                  <a:gd name="T9" fmla="*/ 13 h 13"/>
                  <a:gd name="T10" fmla="*/ 0 w 23"/>
                  <a:gd name="T11" fmla="*/ 13 h 13"/>
                  <a:gd name="T12" fmla="*/ 0 w 23"/>
                  <a:gd name="T13" fmla="*/ 13 h 13"/>
                  <a:gd name="T14" fmla="*/ 0 w 23"/>
                  <a:gd name="T15" fmla="*/ 13 h 13"/>
                  <a:gd name="T16" fmla="*/ 1 w 23"/>
                  <a:gd name="T17" fmla="*/ 13 h 13"/>
                  <a:gd name="T18" fmla="*/ 1 w 23"/>
                  <a:gd name="T19" fmla="*/ 13 h 13"/>
                  <a:gd name="T20" fmla="*/ 1 w 23"/>
                  <a:gd name="T21" fmla="*/ 13 h 13"/>
                  <a:gd name="T22" fmla="*/ 23 w 23"/>
                  <a:gd name="T23" fmla="*/ 0 h 13"/>
                  <a:gd name="T24" fmla="*/ 23 w 23"/>
                  <a:gd name="T25" fmla="*/ 0 h 13"/>
                  <a:gd name="T26" fmla="*/ 23 w 23"/>
                  <a:gd name="T27" fmla="*/ 0 h 13"/>
                  <a:gd name="T28" fmla="*/ 23 w 23"/>
                  <a:gd name="T29" fmla="*/ 0 h 13"/>
                  <a:gd name="T30" fmla="*/ 23 w 23"/>
                  <a:gd name="T31" fmla="*/ 0 h 13"/>
                  <a:gd name="T32" fmla="*/ 23 w 23"/>
                  <a:gd name="T33" fmla="*/ 0 h 13"/>
                  <a:gd name="T34" fmla="*/ 23 w 23"/>
                  <a:gd name="T35" fmla="*/ 0 h 13"/>
                  <a:gd name="T36" fmla="*/ 22 w 23"/>
                  <a:gd name="T3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13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278"/>
              <p:cNvSpPr/>
              <p:nvPr>
                <p:custDataLst>
                  <p:tags r:id="rId275"/>
                </p:custDataLst>
              </p:nvPr>
            </p:nvSpPr>
            <p:spPr bwMode="auto">
              <a:xfrm>
                <a:off x="11523663" y="3881438"/>
                <a:ext cx="42863" cy="23813"/>
              </a:xfrm>
              <a:custGeom>
                <a:avLst/>
                <a:gdLst>
                  <a:gd name="T0" fmla="*/ 22 w 23"/>
                  <a:gd name="T1" fmla="*/ 0 h 13"/>
                  <a:gd name="T2" fmla="*/ 22 w 23"/>
                  <a:gd name="T3" fmla="*/ 0 h 13"/>
                  <a:gd name="T4" fmla="*/ 0 w 23"/>
                  <a:gd name="T5" fmla="*/ 13 h 13"/>
                  <a:gd name="T6" fmla="*/ 0 w 23"/>
                  <a:gd name="T7" fmla="*/ 13 h 13"/>
                  <a:gd name="T8" fmla="*/ 1 w 23"/>
                  <a:gd name="T9" fmla="*/ 13 h 13"/>
                  <a:gd name="T10" fmla="*/ 1 w 23"/>
                  <a:gd name="T11" fmla="*/ 13 h 13"/>
                  <a:gd name="T12" fmla="*/ 1 w 23"/>
                  <a:gd name="T13" fmla="*/ 13 h 13"/>
                  <a:gd name="T14" fmla="*/ 23 w 23"/>
                  <a:gd name="T15" fmla="*/ 1 h 13"/>
                  <a:gd name="T16" fmla="*/ 23 w 23"/>
                  <a:gd name="T17" fmla="*/ 1 h 13"/>
                  <a:gd name="T18" fmla="*/ 23 w 23"/>
                  <a:gd name="T19" fmla="*/ 1 h 13"/>
                  <a:gd name="T20" fmla="*/ 22 w 23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3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279"/>
              <p:cNvSpPr/>
              <p:nvPr>
                <p:custDataLst>
                  <p:tags r:id="rId276"/>
                </p:custDataLst>
              </p:nvPr>
            </p:nvSpPr>
            <p:spPr bwMode="auto">
              <a:xfrm>
                <a:off x="11525251" y="3883025"/>
                <a:ext cx="44450" cy="23813"/>
              </a:xfrm>
              <a:custGeom>
                <a:avLst/>
                <a:gdLst>
                  <a:gd name="T0" fmla="*/ 22 w 23"/>
                  <a:gd name="T1" fmla="*/ 0 h 13"/>
                  <a:gd name="T2" fmla="*/ 0 w 23"/>
                  <a:gd name="T3" fmla="*/ 12 h 13"/>
                  <a:gd name="T4" fmla="*/ 0 w 23"/>
                  <a:gd name="T5" fmla="*/ 12 h 13"/>
                  <a:gd name="T6" fmla="*/ 1 w 23"/>
                  <a:gd name="T7" fmla="*/ 13 h 13"/>
                  <a:gd name="T8" fmla="*/ 1 w 23"/>
                  <a:gd name="T9" fmla="*/ 13 h 13"/>
                  <a:gd name="T10" fmla="*/ 1 w 23"/>
                  <a:gd name="T11" fmla="*/ 13 h 13"/>
                  <a:gd name="T12" fmla="*/ 23 w 23"/>
                  <a:gd name="T13" fmla="*/ 0 h 13"/>
                  <a:gd name="T14" fmla="*/ 22 w 23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3">
                    <a:moveTo>
                      <a:pt x="22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280"/>
              <p:cNvSpPr/>
              <p:nvPr>
                <p:custDataLst>
                  <p:tags r:id="rId277"/>
                </p:custDataLst>
              </p:nvPr>
            </p:nvSpPr>
            <p:spPr bwMode="auto">
              <a:xfrm>
                <a:off x="11526838" y="3883025"/>
                <a:ext cx="44450" cy="23813"/>
              </a:xfrm>
              <a:custGeom>
                <a:avLst/>
                <a:gdLst>
                  <a:gd name="T0" fmla="*/ 22 w 23"/>
                  <a:gd name="T1" fmla="*/ 0 h 13"/>
                  <a:gd name="T2" fmla="*/ 0 w 23"/>
                  <a:gd name="T3" fmla="*/ 13 h 13"/>
                  <a:gd name="T4" fmla="*/ 0 w 23"/>
                  <a:gd name="T5" fmla="*/ 13 h 13"/>
                  <a:gd name="T6" fmla="*/ 0 w 23"/>
                  <a:gd name="T7" fmla="*/ 13 h 13"/>
                  <a:gd name="T8" fmla="*/ 1 w 23"/>
                  <a:gd name="T9" fmla="*/ 13 h 13"/>
                  <a:gd name="T10" fmla="*/ 1 w 23"/>
                  <a:gd name="T11" fmla="*/ 13 h 13"/>
                  <a:gd name="T12" fmla="*/ 1 w 23"/>
                  <a:gd name="T13" fmla="*/ 13 h 13"/>
                  <a:gd name="T14" fmla="*/ 23 w 23"/>
                  <a:gd name="T15" fmla="*/ 0 h 13"/>
                  <a:gd name="T16" fmla="*/ 23 w 23"/>
                  <a:gd name="T17" fmla="*/ 0 h 13"/>
                  <a:gd name="T18" fmla="*/ 23 w 23"/>
                  <a:gd name="T19" fmla="*/ 0 h 13"/>
                  <a:gd name="T20" fmla="*/ 23 w 23"/>
                  <a:gd name="T21" fmla="*/ 0 h 13"/>
                  <a:gd name="T22" fmla="*/ 23 w 23"/>
                  <a:gd name="T23" fmla="*/ 0 h 13"/>
                  <a:gd name="T24" fmla="*/ 22 w 23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3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281"/>
              <p:cNvSpPr/>
              <p:nvPr>
                <p:custDataLst>
                  <p:tags r:id="rId278"/>
                </p:custDataLst>
              </p:nvPr>
            </p:nvSpPr>
            <p:spPr bwMode="auto">
              <a:xfrm>
                <a:off x="11528426" y="3883025"/>
                <a:ext cx="44450" cy="23813"/>
              </a:xfrm>
              <a:custGeom>
                <a:avLst/>
                <a:gdLst>
                  <a:gd name="T0" fmla="*/ 22 w 23"/>
                  <a:gd name="T1" fmla="*/ 0 h 13"/>
                  <a:gd name="T2" fmla="*/ 0 w 23"/>
                  <a:gd name="T3" fmla="*/ 13 h 13"/>
                  <a:gd name="T4" fmla="*/ 0 w 23"/>
                  <a:gd name="T5" fmla="*/ 13 h 13"/>
                  <a:gd name="T6" fmla="*/ 1 w 23"/>
                  <a:gd name="T7" fmla="*/ 13 h 13"/>
                  <a:gd name="T8" fmla="*/ 23 w 23"/>
                  <a:gd name="T9" fmla="*/ 0 h 13"/>
                  <a:gd name="T10" fmla="*/ 22 w 2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3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282"/>
              <p:cNvSpPr/>
              <p:nvPr>
                <p:custDataLst>
                  <p:tags r:id="rId279"/>
                </p:custDataLst>
              </p:nvPr>
            </p:nvSpPr>
            <p:spPr bwMode="auto">
              <a:xfrm>
                <a:off x="11531601" y="3883025"/>
                <a:ext cx="44450" cy="26988"/>
              </a:xfrm>
              <a:custGeom>
                <a:avLst/>
                <a:gdLst>
                  <a:gd name="T0" fmla="*/ 22 w 24"/>
                  <a:gd name="T1" fmla="*/ 0 h 14"/>
                  <a:gd name="T2" fmla="*/ 0 w 24"/>
                  <a:gd name="T3" fmla="*/ 13 h 14"/>
                  <a:gd name="T4" fmla="*/ 1 w 24"/>
                  <a:gd name="T5" fmla="*/ 14 h 14"/>
                  <a:gd name="T6" fmla="*/ 24 w 24"/>
                  <a:gd name="T7" fmla="*/ 1 h 14"/>
                  <a:gd name="T8" fmla="*/ 23 w 24"/>
                  <a:gd name="T9" fmla="*/ 0 h 14"/>
                  <a:gd name="T10" fmla="*/ 22 w 2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283"/>
              <p:cNvSpPr/>
              <p:nvPr>
                <p:custDataLst>
                  <p:tags r:id="rId280"/>
                </p:custDataLst>
              </p:nvPr>
            </p:nvSpPr>
            <p:spPr bwMode="auto">
              <a:xfrm>
                <a:off x="11533188" y="3884613"/>
                <a:ext cx="46038" cy="25400"/>
              </a:xfrm>
              <a:custGeom>
                <a:avLst/>
                <a:gdLst>
                  <a:gd name="T0" fmla="*/ 23 w 24"/>
                  <a:gd name="T1" fmla="*/ 0 h 13"/>
                  <a:gd name="T2" fmla="*/ 23 w 24"/>
                  <a:gd name="T3" fmla="*/ 0 h 13"/>
                  <a:gd name="T4" fmla="*/ 0 w 24"/>
                  <a:gd name="T5" fmla="*/ 13 h 13"/>
                  <a:gd name="T6" fmla="*/ 1 w 24"/>
                  <a:gd name="T7" fmla="*/ 13 h 13"/>
                  <a:gd name="T8" fmla="*/ 24 w 24"/>
                  <a:gd name="T9" fmla="*/ 0 h 13"/>
                  <a:gd name="T10" fmla="*/ 23 w 24"/>
                  <a:gd name="T11" fmla="*/ 0 h 13"/>
                  <a:gd name="T12" fmla="*/ 23 w 24"/>
                  <a:gd name="T13" fmla="*/ 0 h 13"/>
                  <a:gd name="T14" fmla="*/ 23 w 24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3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284"/>
              <p:cNvSpPr/>
              <p:nvPr>
                <p:custDataLst>
                  <p:tags r:id="rId281"/>
                </p:custDataLst>
              </p:nvPr>
            </p:nvSpPr>
            <p:spPr bwMode="auto">
              <a:xfrm>
                <a:off x="11534776" y="3884613"/>
                <a:ext cx="46038" cy="25400"/>
              </a:xfrm>
              <a:custGeom>
                <a:avLst/>
                <a:gdLst>
                  <a:gd name="T0" fmla="*/ 23 w 24"/>
                  <a:gd name="T1" fmla="*/ 0 h 13"/>
                  <a:gd name="T2" fmla="*/ 0 w 24"/>
                  <a:gd name="T3" fmla="*/ 13 h 13"/>
                  <a:gd name="T4" fmla="*/ 1 w 24"/>
                  <a:gd name="T5" fmla="*/ 13 h 13"/>
                  <a:gd name="T6" fmla="*/ 24 w 24"/>
                  <a:gd name="T7" fmla="*/ 0 h 13"/>
                  <a:gd name="T8" fmla="*/ 23 w 24"/>
                  <a:gd name="T9" fmla="*/ 0 h 13"/>
                  <a:gd name="T10" fmla="*/ 23 w 2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3">
                    <a:moveTo>
                      <a:pt x="23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285"/>
              <p:cNvSpPr/>
              <p:nvPr>
                <p:custDataLst>
                  <p:tags r:id="rId282"/>
                </p:custDataLst>
              </p:nvPr>
            </p:nvSpPr>
            <p:spPr bwMode="auto">
              <a:xfrm>
                <a:off x="11536363" y="3884613"/>
                <a:ext cx="46038" cy="26988"/>
              </a:xfrm>
              <a:custGeom>
                <a:avLst/>
                <a:gdLst>
                  <a:gd name="T0" fmla="*/ 23 w 24"/>
                  <a:gd name="T1" fmla="*/ 0 h 14"/>
                  <a:gd name="T2" fmla="*/ 23 w 24"/>
                  <a:gd name="T3" fmla="*/ 0 h 14"/>
                  <a:gd name="T4" fmla="*/ 0 w 24"/>
                  <a:gd name="T5" fmla="*/ 13 h 14"/>
                  <a:gd name="T6" fmla="*/ 2 w 24"/>
                  <a:gd name="T7" fmla="*/ 14 h 14"/>
                  <a:gd name="T8" fmla="*/ 24 w 24"/>
                  <a:gd name="T9" fmla="*/ 1 h 14"/>
                  <a:gd name="T10" fmla="*/ 24 w 24"/>
                  <a:gd name="T11" fmla="*/ 1 h 14"/>
                  <a:gd name="T12" fmla="*/ 24 w 24"/>
                  <a:gd name="T13" fmla="*/ 1 h 14"/>
                  <a:gd name="T14" fmla="*/ 23 w 24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4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286"/>
              <p:cNvSpPr/>
              <p:nvPr>
                <p:custDataLst>
                  <p:tags r:id="rId283"/>
                </p:custDataLst>
              </p:nvPr>
            </p:nvSpPr>
            <p:spPr bwMode="auto">
              <a:xfrm>
                <a:off x="11541126" y="3886200"/>
                <a:ext cx="42863" cy="25400"/>
              </a:xfrm>
              <a:custGeom>
                <a:avLst/>
                <a:gdLst>
                  <a:gd name="T0" fmla="*/ 22 w 23"/>
                  <a:gd name="T1" fmla="*/ 0 h 13"/>
                  <a:gd name="T2" fmla="*/ 0 w 23"/>
                  <a:gd name="T3" fmla="*/ 13 h 13"/>
                  <a:gd name="T4" fmla="*/ 1 w 23"/>
                  <a:gd name="T5" fmla="*/ 13 h 13"/>
                  <a:gd name="T6" fmla="*/ 23 w 23"/>
                  <a:gd name="T7" fmla="*/ 1 h 13"/>
                  <a:gd name="T8" fmla="*/ 22 w 23"/>
                  <a:gd name="T9" fmla="*/ 0 h 13"/>
                  <a:gd name="T10" fmla="*/ 22 w 2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3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287"/>
              <p:cNvSpPr/>
              <p:nvPr>
                <p:custDataLst>
                  <p:tags r:id="rId284"/>
                </p:custDataLst>
              </p:nvPr>
            </p:nvSpPr>
            <p:spPr bwMode="auto">
              <a:xfrm>
                <a:off x="11542713" y="3887788"/>
                <a:ext cx="42863" cy="25400"/>
              </a:xfrm>
              <a:custGeom>
                <a:avLst/>
                <a:gdLst>
                  <a:gd name="T0" fmla="*/ 22 w 23"/>
                  <a:gd name="T1" fmla="*/ 0 h 13"/>
                  <a:gd name="T2" fmla="*/ 22 w 23"/>
                  <a:gd name="T3" fmla="*/ 0 h 13"/>
                  <a:gd name="T4" fmla="*/ 0 w 23"/>
                  <a:gd name="T5" fmla="*/ 12 h 13"/>
                  <a:gd name="T6" fmla="*/ 0 w 23"/>
                  <a:gd name="T7" fmla="*/ 12 h 13"/>
                  <a:gd name="T8" fmla="*/ 0 w 23"/>
                  <a:gd name="T9" fmla="*/ 13 h 13"/>
                  <a:gd name="T10" fmla="*/ 0 w 23"/>
                  <a:gd name="T11" fmla="*/ 13 h 13"/>
                  <a:gd name="T12" fmla="*/ 1 w 23"/>
                  <a:gd name="T13" fmla="*/ 13 h 13"/>
                  <a:gd name="T14" fmla="*/ 23 w 23"/>
                  <a:gd name="T15" fmla="*/ 0 h 13"/>
                  <a:gd name="T16" fmla="*/ 23 w 23"/>
                  <a:gd name="T17" fmla="*/ 0 h 13"/>
                  <a:gd name="T18" fmla="*/ 23 w 23"/>
                  <a:gd name="T19" fmla="*/ 0 h 13"/>
                  <a:gd name="T20" fmla="*/ 22 w 23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3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288"/>
              <p:cNvSpPr/>
              <p:nvPr>
                <p:custDataLst>
                  <p:tags r:id="rId285"/>
                </p:custDataLst>
              </p:nvPr>
            </p:nvSpPr>
            <p:spPr bwMode="auto">
              <a:xfrm>
                <a:off x="11544301" y="3887788"/>
                <a:ext cx="44450" cy="26988"/>
              </a:xfrm>
              <a:custGeom>
                <a:avLst/>
                <a:gdLst>
                  <a:gd name="T0" fmla="*/ 22 w 23"/>
                  <a:gd name="T1" fmla="*/ 0 h 14"/>
                  <a:gd name="T2" fmla="*/ 0 w 23"/>
                  <a:gd name="T3" fmla="*/ 13 h 14"/>
                  <a:gd name="T4" fmla="*/ 1 w 23"/>
                  <a:gd name="T5" fmla="*/ 14 h 14"/>
                  <a:gd name="T6" fmla="*/ 23 w 23"/>
                  <a:gd name="T7" fmla="*/ 1 h 14"/>
                  <a:gd name="T8" fmla="*/ 22 w 2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289"/>
              <p:cNvSpPr/>
              <p:nvPr>
                <p:custDataLst>
                  <p:tags r:id="rId286"/>
                </p:custDataLst>
              </p:nvPr>
            </p:nvSpPr>
            <p:spPr bwMode="auto">
              <a:xfrm>
                <a:off x="11545888" y="3890963"/>
                <a:ext cx="44450" cy="25400"/>
              </a:xfrm>
              <a:custGeom>
                <a:avLst/>
                <a:gdLst>
                  <a:gd name="T0" fmla="*/ 22 w 23"/>
                  <a:gd name="T1" fmla="*/ 0 h 14"/>
                  <a:gd name="T2" fmla="*/ 0 w 23"/>
                  <a:gd name="T3" fmla="*/ 13 h 14"/>
                  <a:gd name="T4" fmla="*/ 1 w 23"/>
                  <a:gd name="T5" fmla="*/ 13 h 14"/>
                  <a:gd name="T6" fmla="*/ 1 w 23"/>
                  <a:gd name="T7" fmla="*/ 14 h 14"/>
                  <a:gd name="T8" fmla="*/ 1 w 23"/>
                  <a:gd name="T9" fmla="*/ 14 h 14"/>
                  <a:gd name="T10" fmla="*/ 1 w 23"/>
                  <a:gd name="T11" fmla="*/ 14 h 14"/>
                  <a:gd name="T12" fmla="*/ 23 w 23"/>
                  <a:gd name="T13" fmla="*/ 1 h 14"/>
                  <a:gd name="T14" fmla="*/ 22 w 23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290"/>
              <p:cNvSpPr/>
              <p:nvPr>
                <p:custDataLst>
                  <p:tags r:id="rId287"/>
                </p:custDataLst>
              </p:nvPr>
            </p:nvSpPr>
            <p:spPr bwMode="auto">
              <a:xfrm>
                <a:off x="11547476" y="3892550"/>
                <a:ext cx="44450" cy="23813"/>
              </a:xfrm>
              <a:custGeom>
                <a:avLst/>
                <a:gdLst>
                  <a:gd name="T0" fmla="*/ 22 w 23"/>
                  <a:gd name="T1" fmla="*/ 0 h 13"/>
                  <a:gd name="T2" fmla="*/ 0 w 23"/>
                  <a:gd name="T3" fmla="*/ 13 h 13"/>
                  <a:gd name="T4" fmla="*/ 0 w 23"/>
                  <a:gd name="T5" fmla="*/ 13 h 13"/>
                  <a:gd name="T6" fmla="*/ 1 w 23"/>
                  <a:gd name="T7" fmla="*/ 13 h 13"/>
                  <a:gd name="T8" fmla="*/ 1 w 23"/>
                  <a:gd name="T9" fmla="*/ 13 h 13"/>
                  <a:gd name="T10" fmla="*/ 23 w 23"/>
                  <a:gd name="T11" fmla="*/ 0 h 13"/>
                  <a:gd name="T12" fmla="*/ 23 w 23"/>
                  <a:gd name="T13" fmla="*/ 0 h 13"/>
                  <a:gd name="T14" fmla="*/ 23 w 23"/>
                  <a:gd name="T15" fmla="*/ 0 h 13"/>
                  <a:gd name="T16" fmla="*/ 22 w 23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3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291"/>
              <p:cNvSpPr/>
              <p:nvPr>
                <p:custDataLst>
                  <p:tags r:id="rId288"/>
                </p:custDataLst>
              </p:nvPr>
            </p:nvSpPr>
            <p:spPr bwMode="auto">
              <a:xfrm>
                <a:off x="11550651" y="3892550"/>
                <a:ext cx="42863" cy="26988"/>
              </a:xfrm>
              <a:custGeom>
                <a:avLst/>
                <a:gdLst>
                  <a:gd name="T0" fmla="*/ 22 w 23"/>
                  <a:gd name="T1" fmla="*/ 0 h 14"/>
                  <a:gd name="T2" fmla="*/ 22 w 23"/>
                  <a:gd name="T3" fmla="*/ 0 h 14"/>
                  <a:gd name="T4" fmla="*/ 0 w 23"/>
                  <a:gd name="T5" fmla="*/ 13 h 14"/>
                  <a:gd name="T6" fmla="*/ 0 w 23"/>
                  <a:gd name="T7" fmla="*/ 13 h 14"/>
                  <a:gd name="T8" fmla="*/ 1 w 23"/>
                  <a:gd name="T9" fmla="*/ 14 h 14"/>
                  <a:gd name="T10" fmla="*/ 1 w 23"/>
                  <a:gd name="T11" fmla="*/ 14 h 14"/>
                  <a:gd name="T12" fmla="*/ 1 w 23"/>
                  <a:gd name="T13" fmla="*/ 14 h 14"/>
                  <a:gd name="T14" fmla="*/ 23 w 23"/>
                  <a:gd name="T15" fmla="*/ 1 h 14"/>
                  <a:gd name="T16" fmla="*/ 23 w 23"/>
                  <a:gd name="T17" fmla="*/ 1 h 14"/>
                  <a:gd name="T18" fmla="*/ 23 w 23"/>
                  <a:gd name="T19" fmla="*/ 1 h 14"/>
                  <a:gd name="T20" fmla="*/ 23 w 23"/>
                  <a:gd name="T21" fmla="*/ 1 h 14"/>
                  <a:gd name="T22" fmla="*/ 23 w 23"/>
                  <a:gd name="T23" fmla="*/ 1 h 14"/>
                  <a:gd name="T24" fmla="*/ 22 w 23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292"/>
              <p:cNvSpPr/>
              <p:nvPr>
                <p:custDataLst>
                  <p:tags r:id="rId289"/>
                </p:custDataLst>
              </p:nvPr>
            </p:nvSpPr>
            <p:spPr bwMode="auto">
              <a:xfrm>
                <a:off x="11552238" y="3894138"/>
                <a:ext cx="46038" cy="26988"/>
              </a:xfrm>
              <a:custGeom>
                <a:avLst/>
                <a:gdLst>
                  <a:gd name="T0" fmla="*/ 22 w 24"/>
                  <a:gd name="T1" fmla="*/ 0 h 14"/>
                  <a:gd name="T2" fmla="*/ 22 w 24"/>
                  <a:gd name="T3" fmla="*/ 0 h 14"/>
                  <a:gd name="T4" fmla="*/ 0 w 24"/>
                  <a:gd name="T5" fmla="*/ 13 h 14"/>
                  <a:gd name="T6" fmla="*/ 0 w 24"/>
                  <a:gd name="T7" fmla="*/ 13 h 14"/>
                  <a:gd name="T8" fmla="*/ 1 w 24"/>
                  <a:gd name="T9" fmla="*/ 14 h 14"/>
                  <a:gd name="T10" fmla="*/ 1 w 24"/>
                  <a:gd name="T11" fmla="*/ 14 h 14"/>
                  <a:gd name="T12" fmla="*/ 1 w 24"/>
                  <a:gd name="T13" fmla="*/ 14 h 14"/>
                  <a:gd name="T14" fmla="*/ 1 w 24"/>
                  <a:gd name="T15" fmla="*/ 14 h 14"/>
                  <a:gd name="T16" fmla="*/ 24 w 24"/>
                  <a:gd name="T17" fmla="*/ 1 h 14"/>
                  <a:gd name="T18" fmla="*/ 23 w 24"/>
                  <a:gd name="T19" fmla="*/ 1 h 14"/>
                  <a:gd name="T20" fmla="*/ 23 w 24"/>
                  <a:gd name="T21" fmla="*/ 1 h 14"/>
                  <a:gd name="T22" fmla="*/ 23 w 24"/>
                  <a:gd name="T23" fmla="*/ 1 h 14"/>
                  <a:gd name="T24" fmla="*/ 23 w 24"/>
                  <a:gd name="T25" fmla="*/ 1 h 14"/>
                  <a:gd name="T26" fmla="*/ 22 w 24"/>
                  <a:gd name="T2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293"/>
              <p:cNvSpPr/>
              <p:nvPr>
                <p:custDataLst>
                  <p:tags r:id="rId290"/>
                </p:custDataLst>
              </p:nvPr>
            </p:nvSpPr>
            <p:spPr bwMode="auto">
              <a:xfrm>
                <a:off x="11553826" y="3895725"/>
                <a:ext cx="46038" cy="26988"/>
              </a:xfrm>
              <a:custGeom>
                <a:avLst/>
                <a:gdLst>
                  <a:gd name="T0" fmla="*/ 23 w 24"/>
                  <a:gd name="T1" fmla="*/ 0 h 14"/>
                  <a:gd name="T2" fmla="*/ 23 w 24"/>
                  <a:gd name="T3" fmla="*/ 0 h 14"/>
                  <a:gd name="T4" fmla="*/ 0 w 24"/>
                  <a:gd name="T5" fmla="*/ 13 h 14"/>
                  <a:gd name="T6" fmla="*/ 1 w 24"/>
                  <a:gd name="T7" fmla="*/ 13 h 14"/>
                  <a:gd name="T8" fmla="*/ 1 w 24"/>
                  <a:gd name="T9" fmla="*/ 14 h 14"/>
                  <a:gd name="T10" fmla="*/ 2 w 24"/>
                  <a:gd name="T11" fmla="*/ 14 h 14"/>
                  <a:gd name="T12" fmla="*/ 24 w 24"/>
                  <a:gd name="T13" fmla="*/ 1 h 14"/>
                  <a:gd name="T14" fmla="*/ 24 w 24"/>
                  <a:gd name="T15" fmla="*/ 1 h 14"/>
                  <a:gd name="T16" fmla="*/ 24 w 24"/>
                  <a:gd name="T17" fmla="*/ 1 h 14"/>
                  <a:gd name="T18" fmla="*/ 23 w 24"/>
                  <a:gd name="T19" fmla="*/ 0 h 14"/>
                  <a:gd name="T20" fmla="*/ 23 w 24"/>
                  <a:gd name="T21" fmla="*/ 0 h 14"/>
                  <a:gd name="T22" fmla="*/ 23 w 24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4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1"/>
                      <a:pt x="23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294"/>
              <p:cNvSpPr/>
              <p:nvPr>
                <p:custDataLst>
                  <p:tags r:id="rId291"/>
                </p:custDataLst>
              </p:nvPr>
            </p:nvSpPr>
            <p:spPr bwMode="auto">
              <a:xfrm>
                <a:off x="11557001" y="3897313"/>
                <a:ext cx="44450" cy="26988"/>
              </a:xfrm>
              <a:custGeom>
                <a:avLst/>
                <a:gdLst>
                  <a:gd name="T0" fmla="*/ 22 w 23"/>
                  <a:gd name="T1" fmla="*/ 0 h 14"/>
                  <a:gd name="T2" fmla="*/ 22 w 23"/>
                  <a:gd name="T3" fmla="*/ 0 h 14"/>
                  <a:gd name="T4" fmla="*/ 0 w 23"/>
                  <a:gd name="T5" fmla="*/ 13 h 14"/>
                  <a:gd name="T6" fmla="*/ 0 w 23"/>
                  <a:gd name="T7" fmla="*/ 14 h 14"/>
                  <a:gd name="T8" fmla="*/ 1 w 23"/>
                  <a:gd name="T9" fmla="*/ 14 h 14"/>
                  <a:gd name="T10" fmla="*/ 1 w 23"/>
                  <a:gd name="T11" fmla="*/ 14 h 14"/>
                  <a:gd name="T12" fmla="*/ 1 w 23"/>
                  <a:gd name="T13" fmla="*/ 14 h 14"/>
                  <a:gd name="T14" fmla="*/ 23 w 23"/>
                  <a:gd name="T15" fmla="*/ 1 h 14"/>
                  <a:gd name="T16" fmla="*/ 23 w 23"/>
                  <a:gd name="T17" fmla="*/ 1 h 14"/>
                  <a:gd name="T18" fmla="*/ 23 w 23"/>
                  <a:gd name="T19" fmla="*/ 1 h 14"/>
                  <a:gd name="T20" fmla="*/ 22 w 23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2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295"/>
              <p:cNvSpPr/>
              <p:nvPr>
                <p:custDataLst>
                  <p:tags r:id="rId292"/>
                </p:custDataLst>
              </p:nvPr>
            </p:nvSpPr>
            <p:spPr bwMode="auto">
              <a:xfrm>
                <a:off x="11560176" y="3900488"/>
                <a:ext cx="42863" cy="25400"/>
              </a:xfrm>
              <a:custGeom>
                <a:avLst/>
                <a:gdLst>
                  <a:gd name="T0" fmla="*/ 22 w 23"/>
                  <a:gd name="T1" fmla="*/ 0 h 14"/>
                  <a:gd name="T2" fmla="*/ 0 w 23"/>
                  <a:gd name="T3" fmla="*/ 13 h 14"/>
                  <a:gd name="T4" fmla="*/ 0 w 23"/>
                  <a:gd name="T5" fmla="*/ 13 h 14"/>
                  <a:gd name="T6" fmla="*/ 1 w 23"/>
                  <a:gd name="T7" fmla="*/ 14 h 14"/>
                  <a:gd name="T8" fmla="*/ 1 w 23"/>
                  <a:gd name="T9" fmla="*/ 14 h 14"/>
                  <a:gd name="T10" fmla="*/ 23 w 23"/>
                  <a:gd name="T11" fmla="*/ 1 h 14"/>
                  <a:gd name="T12" fmla="*/ 22 w 2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296"/>
              <p:cNvSpPr/>
              <p:nvPr>
                <p:custDataLst>
                  <p:tags r:id="rId293"/>
                </p:custDataLst>
              </p:nvPr>
            </p:nvSpPr>
            <p:spPr bwMode="auto">
              <a:xfrm>
                <a:off x="11561763" y="3902075"/>
                <a:ext cx="42863" cy="26988"/>
              </a:xfrm>
              <a:custGeom>
                <a:avLst/>
                <a:gdLst>
                  <a:gd name="T0" fmla="*/ 22 w 23"/>
                  <a:gd name="T1" fmla="*/ 0 h 14"/>
                  <a:gd name="T2" fmla="*/ 0 w 23"/>
                  <a:gd name="T3" fmla="*/ 13 h 14"/>
                  <a:gd name="T4" fmla="*/ 1 w 23"/>
                  <a:gd name="T5" fmla="*/ 14 h 14"/>
                  <a:gd name="T6" fmla="*/ 23 w 23"/>
                  <a:gd name="T7" fmla="*/ 2 h 14"/>
                  <a:gd name="T8" fmla="*/ 22 w 23"/>
                  <a:gd name="T9" fmla="*/ 1 h 14"/>
                  <a:gd name="T10" fmla="*/ 22 w 23"/>
                  <a:gd name="T11" fmla="*/ 1 h 14"/>
                  <a:gd name="T12" fmla="*/ 22 w 2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297"/>
              <p:cNvSpPr/>
              <p:nvPr>
                <p:custDataLst>
                  <p:tags r:id="rId294"/>
                </p:custDataLst>
              </p:nvPr>
            </p:nvSpPr>
            <p:spPr bwMode="auto">
              <a:xfrm>
                <a:off x="11563351" y="3905250"/>
                <a:ext cx="44450" cy="26988"/>
              </a:xfrm>
              <a:custGeom>
                <a:avLst/>
                <a:gdLst>
                  <a:gd name="T0" fmla="*/ 22 w 23"/>
                  <a:gd name="T1" fmla="*/ 0 h 14"/>
                  <a:gd name="T2" fmla="*/ 22 w 23"/>
                  <a:gd name="T3" fmla="*/ 0 h 14"/>
                  <a:gd name="T4" fmla="*/ 0 w 23"/>
                  <a:gd name="T5" fmla="*/ 12 h 14"/>
                  <a:gd name="T6" fmla="*/ 0 w 23"/>
                  <a:gd name="T7" fmla="*/ 13 h 14"/>
                  <a:gd name="T8" fmla="*/ 1 w 23"/>
                  <a:gd name="T9" fmla="*/ 14 h 14"/>
                  <a:gd name="T10" fmla="*/ 1 w 23"/>
                  <a:gd name="T11" fmla="*/ 14 h 14"/>
                  <a:gd name="T12" fmla="*/ 1 w 23"/>
                  <a:gd name="T13" fmla="*/ 14 h 14"/>
                  <a:gd name="T14" fmla="*/ 23 w 23"/>
                  <a:gd name="T15" fmla="*/ 1 h 14"/>
                  <a:gd name="T16" fmla="*/ 22 w 23"/>
                  <a:gd name="T17" fmla="*/ 0 h 14"/>
                  <a:gd name="T18" fmla="*/ 22 w 23"/>
                  <a:gd name="T19" fmla="*/ 0 h 14"/>
                  <a:gd name="T20" fmla="*/ 22 w 23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298"/>
              <p:cNvSpPr/>
              <p:nvPr>
                <p:custDataLst>
                  <p:tags r:id="rId295"/>
                </p:custDataLst>
              </p:nvPr>
            </p:nvSpPr>
            <p:spPr bwMode="auto">
              <a:xfrm>
                <a:off x="11564938" y="3906838"/>
                <a:ext cx="44450" cy="26988"/>
              </a:xfrm>
              <a:custGeom>
                <a:avLst/>
                <a:gdLst>
                  <a:gd name="T0" fmla="*/ 22 w 23"/>
                  <a:gd name="T1" fmla="*/ 0 h 14"/>
                  <a:gd name="T2" fmla="*/ 0 w 23"/>
                  <a:gd name="T3" fmla="*/ 13 h 14"/>
                  <a:gd name="T4" fmla="*/ 0 w 23"/>
                  <a:gd name="T5" fmla="*/ 13 h 14"/>
                  <a:gd name="T6" fmla="*/ 1 w 23"/>
                  <a:gd name="T7" fmla="*/ 14 h 14"/>
                  <a:gd name="T8" fmla="*/ 1 w 23"/>
                  <a:gd name="T9" fmla="*/ 14 h 14"/>
                  <a:gd name="T10" fmla="*/ 1 w 23"/>
                  <a:gd name="T11" fmla="*/ 14 h 14"/>
                  <a:gd name="T12" fmla="*/ 23 w 23"/>
                  <a:gd name="T13" fmla="*/ 1 h 14"/>
                  <a:gd name="T14" fmla="*/ 23 w 23"/>
                  <a:gd name="T15" fmla="*/ 0 h 14"/>
                  <a:gd name="T16" fmla="*/ 23 w 23"/>
                  <a:gd name="T17" fmla="*/ 0 h 14"/>
                  <a:gd name="T18" fmla="*/ 22 w 23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299"/>
              <p:cNvSpPr/>
              <p:nvPr>
                <p:custDataLst>
                  <p:tags r:id="rId296"/>
                </p:custDataLst>
              </p:nvPr>
            </p:nvSpPr>
            <p:spPr bwMode="auto">
              <a:xfrm>
                <a:off x="11566526" y="3910013"/>
                <a:ext cx="44450" cy="25400"/>
              </a:xfrm>
              <a:custGeom>
                <a:avLst/>
                <a:gdLst>
                  <a:gd name="T0" fmla="*/ 22 w 23"/>
                  <a:gd name="T1" fmla="*/ 0 h 14"/>
                  <a:gd name="T2" fmla="*/ 22 w 23"/>
                  <a:gd name="T3" fmla="*/ 0 h 14"/>
                  <a:gd name="T4" fmla="*/ 0 w 23"/>
                  <a:gd name="T5" fmla="*/ 13 h 14"/>
                  <a:gd name="T6" fmla="*/ 0 w 23"/>
                  <a:gd name="T7" fmla="*/ 13 h 14"/>
                  <a:gd name="T8" fmla="*/ 1 w 23"/>
                  <a:gd name="T9" fmla="*/ 14 h 14"/>
                  <a:gd name="T10" fmla="*/ 1 w 23"/>
                  <a:gd name="T11" fmla="*/ 14 h 14"/>
                  <a:gd name="T12" fmla="*/ 1 w 23"/>
                  <a:gd name="T13" fmla="*/ 14 h 14"/>
                  <a:gd name="T14" fmla="*/ 23 w 23"/>
                  <a:gd name="T15" fmla="*/ 1 h 14"/>
                  <a:gd name="T16" fmla="*/ 23 w 23"/>
                  <a:gd name="T17" fmla="*/ 1 h 14"/>
                  <a:gd name="T18" fmla="*/ 23 w 23"/>
                  <a:gd name="T19" fmla="*/ 1 h 14"/>
                  <a:gd name="T20" fmla="*/ 23 w 23"/>
                  <a:gd name="T21" fmla="*/ 0 h 14"/>
                  <a:gd name="T22" fmla="*/ 23 w 23"/>
                  <a:gd name="T23" fmla="*/ 0 h 14"/>
                  <a:gd name="T24" fmla="*/ 23 w 23"/>
                  <a:gd name="T25" fmla="*/ 0 h 14"/>
                  <a:gd name="T26" fmla="*/ 23 w 23"/>
                  <a:gd name="T27" fmla="*/ 0 h 14"/>
                  <a:gd name="T28" fmla="*/ 22 w 23"/>
                  <a:gd name="T29" fmla="*/ 0 h 14"/>
                  <a:gd name="T30" fmla="*/ 22 w 23"/>
                  <a:gd name="T31" fmla="*/ 0 h 14"/>
                  <a:gd name="T32" fmla="*/ 22 w 23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300"/>
              <p:cNvSpPr/>
              <p:nvPr>
                <p:custDataLst>
                  <p:tags r:id="rId297"/>
                </p:custDataLst>
              </p:nvPr>
            </p:nvSpPr>
            <p:spPr bwMode="auto">
              <a:xfrm>
                <a:off x="11569701" y="3911600"/>
                <a:ext cx="42863" cy="28575"/>
              </a:xfrm>
              <a:custGeom>
                <a:avLst/>
                <a:gdLst>
                  <a:gd name="T0" fmla="*/ 22 w 23"/>
                  <a:gd name="T1" fmla="*/ 0 h 15"/>
                  <a:gd name="T2" fmla="*/ 22 w 23"/>
                  <a:gd name="T3" fmla="*/ 0 h 15"/>
                  <a:gd name="T4" fmla="*/ 0 w 23"/>
                  <a:gd name="T5" fmla="*/ 13 h 15"/>
                  <a:gd name="T6" fmla="*/ 0 w 23"/>
                  <a:gd name="T7" fmla="*/ 13 h 15"/>
                  <a:gd name="T8" fmla="*/ 1 w 23"/>
                  <a:gd name="T9" fmla="*/ 14 h 15"/>
                  <a:gd name="T10" fmla="*/ 1 w 23"/>
                  <a:gd name="T11" fmla="*/ 15 h 15"/>
                  <a:gd name="T12" fmla="*/ 23 w 23"/>
                  <a:gd name="T13" fmla="*/ 2 h 15"/>
                  <a:gd name="T14" fmla="*/ 22 w 23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5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301"/>
              <p:cNvSpPr/>
              <p:nvPr>
                <p:custDataLst>
                  <p:tags r:id="rId298"/>
                </p:custDataLst>
              </p:nvPr>
            </p:nvSpPr>
            <p:spPr bwMode="auto">
              <a:xfrm>
                <a:off x="11571288" y="3914775"/>
                <a:ext cx="46038" cy="28575"/>
              </a:xfrm>
              <a:custGeom>
                <a:avLst/>
                <a:gdLst>
                  <a:gd name="T0" fmla="*/ 22 w 24"/>
                  <a:gd name="T1" fmla="*/ 0 h 15"/>
                  <a:gd name="T2" fmla="*/ 22 w 24"/>
                  <a:gd name="T3" fmla="*/ 0 h 15"/>
                  <a:gd name="T4" fmla="*/ 0 w 24"/>
                  <a:gd name="T5" fmla="*/ 13 h 15"/>
                  <a:gd name="T6" fmla="*/ 0 w 24"/>
                  <a:gd name="T7" fmla="*/ 13 h 15"/>
                  <a:gd name="T8" fmla="*/ 2 w 24"/>
                  <a:gd name="T9" fmla="*/ 15 h 15"/>
                  <a:gd name="T10" fmla="*/ 2 w 24"/>
                  <a:gd name="T11" fmla="*/ 15 h 15"/>
                  <a:gd name="T12" fmla="*/ 2 w 24"/>
                  <a:gd name="T13" fmla="*/ 15 h 15"/>
                  <a:gd name="T14" fmla="*/ 24 w 24"/>
                  <a:gd name="T15" fmla="*/ 2 h 15"/>
                  <a:gd name="T16" fmla="*/ 23 w 24"/>
                  <a:gd name="T17" fmla="*/ 1 h 15"/>
                  <a:gd name="T18" fmla="*/ 23 w 24"/>
                  <a:gd name="T19" fmla="*/ 1 h 15"/>
                  <a:gd name="T20" fmla="*/ 23 w 24"/>
                  <a:gd name="T21" fmla="*/ 1 h 15"/>
                  <a:gd name="T22" fmla="*/ 23 w 24"/>
                  <a:gd name="T23" fmla="*/ 1 h 15"/>
                  <a:gd name="T24" fmla="*/ 23 w 24"/>
                  <a:gd name="T25" fmla="*/ 1 h 15"/>
                  <a:gd name="T26" fmla="*/ 23 w 24"/>
                  <a:gd name="T27" fmla="*/ 1 h 15"/>
                  <a:gd name="T28" fmla="*/ 23 w 24"/>
                  <a:gd name="T29" fmla="*/ 0 h 15"/>
                  <a:gd name="T30" fmla="*/ 23 w 24"/>
                  <a:gd name="T31" fmla="*/ 0 h 15"/>
                  <a:gd name="T32" fmla="*/ 23 w 24"/>
                  <a:gd name="T33" fmla="*/ 0 h 15"/>
                  <a:gd name="T34" fmla="*/ 23 w 24"/>
                  <a:gd name="T35" fmla="*/ 0 h 15"/>
                  <a:gd name="T36" fmla="*/ 22 w 24"/>
                  <a:gd name="T37" fmla="*/ 0 h 15"/>
                  <a:gd name="T38" fmla="*/ 22 w 24"/>
                  <a:gd name="T39" fmla="*/ 0 h 15"/>
                  <a:gd name="T40" fmla="*/ 22 w 24"/>
                  <a:gd name="T4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5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302"/>
              <p:cNvSpPr/>
              <p:nvPr>
                <p:custDataLst>
                  <p:tags r:id="rId299"/>
                </p:custDataLst>
              </p:nvPr>
            </p:nvSpPr>
            <p:spPr bwMode="auto">
              <a:xfrm>
                <a:off x="11574463" y="3919538"/>
                <a:ext cx="46038" cy="30163"/>
              </a:xfrm>
              <a:custGeom>
                <a:avLst/>
                <a:gdLst>
                  <a:gd name="T0" fmla="*/ 22 w 24"/>
                  <a:gd name="T1" fmla="*/ 0 h 16"/>
                  <a:gd name="T2" fmla="*/ 22 w 24"/>
                  <a:gd name="T3" fmla="*/ 0 h 16"/>
                  <a:gd name="T4" fmla="*/ 0 w 24"/>
                  <a:gd name="T5" fmla="*/ 13 h 16"/>
                  <a:gd name="T6" fmla="*/ 0 w 24"/>
                  <a:gd name="T7" fmla="*/ 13 h 16"/>
                  <a:gd name="T8" fmla="*/ 1 w 24"/>
                  <a:gd name="T9" fmla="*/ 15 h 16"/>
                  <a:gd name="T10" fmla="*/ 1 w 24"/>
                  <a:gd name="T11" fmla="*/ 15 h 16"/>
                  <a:gd name="T12" fmla="*/ 1 w 24"/>
                  <a:gd name="T13" fmla="*/ 15 h 16"/>
                  <a:gd name="T14" fmla="*/ 1 w 24"/>
                  <a:gd name="T15" fmla="*/ 16 h 16"/>
                  <a:gd name="T16" fmla="*/ 1 w 24"/>
                  <a:gd name="T17" fmla="*/ 16 h 16"/>
                  <a:gd name="T18" fmla="*/ 2 w 24"/>
                  <a:gd name="T19" fmla="*/ 16 h 16"/>
                  <a:gd name="T20" fmla="*/ 24 w 24"/>
                  <a:gd name="T21" fmla="*/ 3 h 16"/>
                  <a:gd name="T22" fmla="*/ 24 w 24"/>
                  <a:gd name="T23" fmla="*/ 3 h 16"/>
                  <a:gd name="T24" fmla="*/ 24 w 24"/>
                  <a:gd name="T25" fmla="*/ 3 h 16"/>
                  <a:gd name="T26" fmla="*/ 22 w 24"/>
                  <a:gd name="T2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6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303"/>
              <p:cNvSpPr/>
              <p:nvPr>
                <p:custDataLst>
                  <p:tags r:id="rId300"/>
                </p:custDataLst>
              </p:nvPr>
            </p:nvSpPr>
            <p:spPr bwMode="auto">
              <a:xfrm>
                <a:off x="11579226" y="3924300"/>
                <a:ext cx="42863" cy="28575"/>
              </a:xfrm>
              <a:custGeom>
                <a:avLst/>
                <a:gdLst>
                  <a:gd name="T0" fmla="*/ 22 w 23"/>
                  <a:gd name="T1" fmla="*/ 0 h 15"/>
                  <a:gd name="T2" fmla="*/ 0 w 23"/>
                  <a:gd name="T3" fmla="*/ 13 h 15"/>
                  <a:gd name="T4" fmla="*/ 0 w 23"/>
                  <a:gd name="T5" fmla="*/ 13 h 15"/>
                  <a:gd name="T6" fmla="*/ 1 w 23"/>
                  <a:gd name="T7" fmla="*/ 15 h 15"/>
                  <a:gd name="T8" fmla="*/ 1 w 23"/>
                  <a:gd name="T9" fmla="*/ 15 h 15"/>
                  <a:gd name="T10" fmla="*/ 1 w 23"/>
                  <a:gd name="T11" fmla="*/ 15 h 15"/>
                  <a:gd name="T12" fmla="*/ 23 w 23"/>
                  <a:gd name="T13" fmla="*/ 2 h 15"/>
                  <a:gd name="T14" fmla="*/ 22 w 23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2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304"/>
              <p:cNvSpPr/>
              <p:nvPr>
                <p:custDataLst>
                  <p:tags r:id="rId301"/>
                </p:custDataLst>
              </p:nvPr>
            </p:nvSpPr>
            <p:spPr bwMode="auto">
              <a:xfrm>
                <a:off x="11580813" y="3929063"/>
                <a:ext cx="42863" cy="28575"/>
              </a:xfrm>
              <a:custGeom>
                <a:avLst/>
                <a:gdLst>
                  <a:gd name="T0" fmla="*/ 22 w 23"/>
                  <a:gd name="T1" fmla="*/ 0 h 15"/>
                  <a:gd name="T2" fmla="*/ 0 w 23"/>
                  <a:gd name="T3" fmla="*/ 13 h 15"/>
                  <a:gd name="T4" fmla="*/ 0 w 23"/>
                  <a:gd name="T5" fmla="*/ 13 h 15"/>
                  <a:gd name="T6" fmla="*/ 0 w 23"/>
                  <a:gd name="T7" fmla="*/ 14 h 15"/>
                  <a:gd name="T8" fmla="*/ 0 w 23"/>
                  <a:gd name="T9" fmla="*/ 14 h 15"/>
                  <a:gd name="T10" fmla="*/ 1 w 23"/>
                  <a:gd name="T11" fmla="*/ 15 h 15"/>
                  <a:gd name="T12" fmla="*/ 1 w 23"/>
                  <a:gd name="T13" fmla="*/ 15 h 15"/>
                  <a:gd name="T14" fmla="*/ 1 w 23"/>
                  <a:gd name="T15" fmla="*/ 15 h 15"/>
                  <a:gd name="T16" fmla="*/ 23 w 23"/>
                  <a:gd name="T17" fmla="*/ 2 h 15"/>
                  <a:gd name="T18" fmla="*/ 22 w 23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305"/>
              <p:cNvSpPr/>
              <p:nvPr>
                <p:custDataLst>
                  <p:tags r:id="rId302"/>
                </p:custDataLst>
              </p:nvPr>
            </p:nvSpPr>
            <p:spPr bwMode="auto">
              <a:xfrm>
                <a:off x="11582401" y="3932238"/>
                <a:ext cx="41275" cy="26988"/>
              </a:xfrm>
              <a:custGeom>
                <a:avLst/>
                <a:gdLst>
                  <a:gd name="T0" fmla="*/ 22 w 22"/>
                  <a:gd name="T1" fmla="*/ 0 h 14"/>
                  <a:gd name="T2" fmla="*/ 0 w 22"/>
                  <a:gd name="T3" fmla="*/ 13 h 14"/>
                  <a:gd name="T4" fmla="*/ 0 w 22"/>
                  <a:gd name="T5" fmla="*/ 13 h 14"/>
                  <a:gd name="T6" fmla="*/ 0 w 22"/>
                  <a:gd name="T7" fmla="*/ 13 h 14"/>
                  <a:gd name="T8" fmla="*/ 0 w 22"/>
                  <a:gd name="T9" fmla="*/ 13 h 14"/>
                  <a:gd name="T10" fmla="*/ 0 w 22"/>
                  <a:gd name="T11" fmla="*/ 14 h 14"/>
                  <a:gd name="T12" fmla="*/ 0 w 22"/>
                  <a:gd name="T13" fmla="*/ 14 h 14"/>
                  <a:gd name="T14" fmla="*/ 0 w 22"/>
                  <a:gd name="T15" fmla="*/ 14 h 14"/>
                  <a:gd name="T16" fmla="*/ 22 w 22"/>
                  <a:gd name="T17" fmla="*/ 1 h 14"/>
                  <a:gd name="T18" fmla="*/ 22 w 22"/>
                  <a:gd name="T19" fmla="*/ 0 h 14"/>
                  <a:gd name="T20" fmla="*/ 22 w 22"/>
                  <a:gd name="T21" fmla="*/ 0 h 14"/>
                  <a:gd name="T22" fmla="*/ 22 w 22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306"/>
              <p:cNvSpPr/>
              <p:nvPr>
                <p:custDataLst>
                  <p:tags r:id="rId303"/>
                </p:custDataLst>
              </p:nvPr>
            </p:nvSpPr>
            <p:spPr bwMode="auto">
              <a:xfrm>
                <a:off x="11582401" y="3933825"/>
                <a:ext cx="44450" cy="26988"/>
              </a:xfrm>
              <a:custGeom>
                <a:avLst/>
                <a:gdLst>
                  <a:gd name="T0" fmla="*/ 22 w 23"/>
                  <a:gd name="T1" fmla="*/ 0 h 14"/>
                  <a:gd name="T2" fmla="*/ 22 w 23"/>
                  <a:gd name="T3" fmla="*/ 0 h 14"/>
                  <a:gd name="T4" fmla="*/ 0 w 23"/>
                  <a:gd name="T5" fmla="*/ 13 h 14"/>
                  <a:gd name="T6" fmla="*/ 0 w 23"/>
                  <a:gd name="T7" fmla="*/ 13 h 14"/>
                  <a:gd name="T8" fmla="*/ 1 w 23"/>
                  <a:gd name="T9" fmla="*/ 14 h 14"/>
                  <a:gd name="T10" fmla="*/ 1 w 23"/>
                  <a:gd name="T11" fmla="*/ 14 h 14"/>
                  <a:gd name="T12" fmla="*/ 23 w 23"/>
                  <a:gd name="T13" fmla="*/ 1 h 14"/>
                  <a:gd name="T14" fmla="*/ 23 w 23"/>
                  <a:gd name="T15" fmla="*/ 1 h 14"/>
                  <a:gd name="T16" fmla="*/ 23 w 23"/>
                  <a:gd name="T17" fmla="*/ 1 h 14"/>
                  <a:gd name="T18" fmla="*/ 22 w 23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307"/>
              <p:cNvSpPr/>
              <p:nvPr>
                <p:custDataLst>
                  <p:tags r:id="rId304"/>
                </p:custDataLst>
              </p:nvPr>
            </p:nvSpPr>
            <p:spPr bwMode="auto">
              <a:xfrm>
                <a:off x="11583988" y="3935413"/>
                <a:ext cx="44450" cy="26988"/>
              </a:xfrm>
              <a:custGeom>
                <a:avLst/>
                <a:gdLst>
                  <a:gd name="T0" fmla="*/ 22 w 23"/>
                  <a:gd name="T1" fmla="*/ 0 h 14"/>
                  <a:gd name="T2" fmla="*/ 0 w 23"/>
                  <a:gd name="T3" fmla="*/ 13 h 14"/>
                  <a:gd name="T4" fmla="*/ 0 w 23"/>
                  <a:gd name="T5" fmla="*/ 13 h 14"/>
                  <a:gd name="T6" fmla="*/ 0 w 23"/>
                  <a:gd name="T7" fmla="*/ 14 h 14"/>
                  <a:gd name="T8" fmla="*/ 0 w 23"/>
                  <a:gd name="T9" fmla="*/ 14 h 14"/>
                  <a:gd name="T10" fmla="*/ 23 w 23"/>
                  <a:gd name="T11" fmla="*/ 1 h 14"/>
                  <a:gd name="T12" fmla="*/ 22 w 23"/>
                  <a:gd name="T13" fmla="*/ 1 h 14"/>
                  <a:gd name="T14" fmla="*/ 22 w 23"/>
                  <a:gd name="T15" fmla="*/ 1 h 14"/>
                  <a:gd name="T16" fmla="*/ 22 w 23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308"/>
              <p:cNvSpPr/>
              <p:nvPr>
                <p:custDataLst>
                  <p:tags r:id="rId305"/>
                </p:custDataLst>
              </p:nvPr>
            </p:nvSpPr>
            <p:spPr bwMode="auto">
              <a:xfrm>
                <a:off x="11583988" y="3938588"/>
                <a:ext cx="44450" cy="25400"/>
              </a:xfrm>
              <a:custGeom>
                <a:avLst/>
                <a:gdLst>
                  <a:gd name="T0" fmla="*/ 23 w 23"/>
                  <a:gd name="T1" fmla="*/ 0 h 14"/>
                  <a:gd name="T2" fmla="*/ 23 w 23"/>
                  <a:gd name="T3" fmla="*/ 0 h 14"/>
                  <a:gd name="T4" fmla="*/ 0 w 23"/>
                  <a:gd name="T5" fmla="*/ 13 h 14"/>
                  <a:gd name="T6" fmla="*/ 0 w 23"/>
                  <a:gd name="T7" fmla="*/ 13 h 14"/>
                  <a:gd name="T8" fmla="*/ 1 w 23"/>
                  <a:gd name="T9" fmla="*/ 14 h 14"/>
                  <a:gd name="T10" fmla="*/ 1 w 23"/>
                  <a:gd name="T11" fmla="*/ 14 h 14"/>
                  <a:gd name="T12" fmla="*/ 1 w 23"/>
                  <a:gd name="T13" fmla="*/ 14 h 14"/>
                  <a:gd name="T14" fmla="*/ 23 w 23"/>
                  <a:gd name="T15" fmla="*/ 2 h 14"/>
                  <a:gd name="T16" fmla="*/ 23 w 23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4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1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309"/>
              <p:cNvSpPr/>
              <p:nvPr>
                <p:custDataLst>
                  <p:tags r:id="rId306"/>
                </p:custDataLst>
              </p:nvPr>
            </p:nvSpPr>
            <p:spPr bwMode="auto">
              <a:xfrm>
                <a:off x="11585576" y="3941763"/>
                <a:ext cx="42863" cy="26988"/>
              </a:xfrm>
              <a:custGeom>
                <a:avLst/>
                <a:gdLst>
                  <a:gd name="T0" fmla="*/ 22 w 22"/>
                  <a:gd name="T1" fmla="*/ 0 h 14"/>
                  <a:gd name="T2" fmla="*/ 22 w 22"/>
                  <a:gd name="T3" fmla="*/ 0 h 14"/>
                  <a:gd name="T4" fmla="*/ 0 w 22"/>
                  <a:gd name="T5" fmla="*/ 12 h 14"/>
                  <a:gd name="T6" fmla="*/ 0 w 22"/>
                  <a:gd name="T7" fmla="*/ 12 h 14"/>
                  <a:gd name="T8" fmla="*/ 0 w 22"/>
                  <a:gd name="T9" fmla="*/ 13 h 14"/>
                  <a:gd name="T10" fmla="*/ 0 w 22"/>
                  <a:gd name="T11" fmla="*/ 14 h 14"/>
                  <a:gd name="T12" fmla="*/ 0 w 22"/>
                  <a:gd name="T13" fmla="*/ 14 h 14"/>
                  <a:gd name="T14" fmla="*/ 0 w 22"/>
                  <a:gd name="T15" fmla="*/ 14 h 14"/>
                  <a:gd name="T16" fmla="*/ 0 w 22"/>
                  <a:gd name="T17" fmla="*/ 14 h 14"/>
                  <a:gd name="T18" fmla="*/ 22 w 22"/>
                  <a:gd name="T19" fmla="*/ 1 h 14"/>
                  <a:gd name="T20" fmla="*/ 22 w 22"/>
                  <a:gd name="T21" fmla="*/ 0 h 14"/>
                  <a:gd name="T22" fmla="*/ 22 w 22"/>
                  <a:gd name="T23" fmla="*/ 0 h 14"/>
                  <a:gd name="T24" fmla="*/ 22 w 2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310"/>
              <p:cNvSpPr/>
              <p:nvPr>
                <p:custDataLst>
                  <p:tags r:id="rId307"/>
                </p:custDataLst>
              </p:nvPr>
            </p:nvSpPr>
            <p:spPr bwMode="auto">
              <a:xfrm>
                <a:off x="11585576" y="3943350"/>
                <a:ext cx="44450" cy="26988"/>
              </a:xfrm>
              <a:custGeom>
                <a:avLst/>
                <a:gdLst>
                  <a:gd name="T0" fmla="*/ 22 w 23"/>
                  <a:gd name="T1" fmla="*/ 0 h 14"/>
                  <a:gd name="T2" fmla="*/ 0 w 23"/>
                  <a:gd name="T3" fmla="*/ 13 h 14"/>
                  <a:gd name="T4" fmla="*/ 0 w 23"/>
                  <a:gd name="T5" fmla="*/ 13 h 14"/>
                  <a:gd name="T6" fmla="*/ 1 w 23"/>
                  <a:gd name="T7" fmla="*/ 14 h 14"/>
                  <a:gd name="T8" fmla="*/ 1 w 23"/>
                  <a:gd name="T9" fmla="*/ 14 h 14"/>
                  <a:gd name="T10" fmla="*/ 1 w 23"/>
                  <a:gd name="T11" fmla="*/ 14 h 14"/>
                  <a:gd name="T12" fmla="*/ 23 w 23"/>
                  <a:gd name="T13" fmla="*/ 1 h 14"/>
                  <a:gd name="T14" fmla="*/ 22 w 23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311"/>
              <p:cNvSpPr/>
              <p:nvPr>
                <p:custDataLst>
                  <p:tags r:id="rId308"/>
                </p:custDataLst>
              </p:nvPr>
            </p:nvSpPr>
            <p:spPr bwMode="auto">
              <a:xfrm>
                <a:off x="11588751" y="3944938"/>
                <a:ext cx="41275" cy="26988"/>
              </a:xfrm>
              <a:custGeom>
                <a:avLst/>
                <a:gdLst>
                  <a:gd name="T0" fmla="*/ 22 w 22"/>
                  <a:gd name="T1" fmla="*/ 0 h 14"/>
                  <a:gd name="T2" fmla="*/ 0 w 22"/>
                  <a:gd name="T3" fmla="*/ 13 h 14"/>
                  <a:gd name="T4" fmla="*/ 0 w 22"/>
                  <a:gd name="T5" fmla="*/ 13 h 14"/>
                  <a:gd name="T6" fmla="*/ 0 w 22"/>
                  <a:gd name="T7" fmla="*/ 14 h 14"/>
                  <a:gd name="T8" fmla="*/ 0 w 22"/>
                  <a:gd name="T9" fmla="*/ 14 h 14"/>
                  <a:gd name="T10" fmla="*/ 22 w 22"/>
                  <a:gd name="T11" fmla="*/ 1 h 14"/>
                  <a:gd name="T12" fmla="*/ 22 w 22"/>
                  <a:gd name="T13" fmla="*/ 1 h 14"/>
                  <a:gd name="T14" fmla="*/ 22 w 22"/>
                  <a:gd name="T15" fmla="*/ 1 h 14"/>
                  <a:gd name="T16" fmla="*/ 22 w 22"/>
                  <a:gd name="T17" fmla="*/ 1 h 14"/>
                  <a:gd name="T18" fmla="*/ 22 w 22"/>
                  <a:gd name="T19" fmla="*/ 1 h 14"/>
                  <a:gd name="T20" fmla="*/ 22 w 22"/>
                  <a:gd name="T21" fmla="*/ 1 h 14"/>
                  <a:gd name="T22" fmla="*/ 22 w 22"/>
                  <a:gd name="T23" fmla="*/ 1 h 14"/>
                  <a:gd name="T24" fmla="*/ 22 w 2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312"/>
              <p:cNvSpPr/>
              <p:nvPr>
                <p:custDataLst>
                  <p:tags r:id="rId309"/>
                </p:custDataLst>
              </p:nvPr>
            </p:nvSpPr>
            <p:spPr bwMode="auto">
              <a:xfrm>
                <a:off x="11588751" y="3948113"/>
                <a:ext cx="42863" cy="25400"/>
              </a:xfrm>
              <a:custGeom>
                <a:avLst/>
                <a:gdLst>
                  <a:gd name="T0" fmla="*/ 22 w 23"/>
                  <a:gd name="T1" fmla="*/ 0 h 14"/>
                  <a:gd name="T2" fmla="*/ 22 w 23"/>
                  <a:gd name="T3" fmla="*/ 0 h 14"/>
                  <a:gd name="T4" fmla="*/ 0 w 23"/>
                  <a:gd name="T5" fmla="*/ 13 h 14"/>
                  <a:gd name="T6" fmla="*/ 0 w 23"/>
                  <a:gd name="T7" fmla="*/ 14 h 14"/>
                  <a:gd name="T8" fmla="*/ 0 w 23"/>
                  <a:gd name="T9" fmla="*/ 14 h 14"/>
                  <a:gd name="T10" fmla="*/ 0 w 23"/>
                  <a:gd name="T11" fmla="*/ 14 h 14"/>
                  <a:gd name="T12" fmla="*/ 0 w 23"/>
                  <a:gd name="T13" fmla="*/ 14 h 14"/>
                  <a:gd name="T14" fmla="*/ 23 w 23"/>
                  <a:gd name="T15" fmla="*/ 2 h 14"/>
                  <a:gd name="T16" fmla="*/ 23 w 23"/>
                  <a:gd name="T17" fmla="*/ 1 h 14"/>
                  <a:gd name="T18" fmla="*/ 23 w 23"/>
                  <a:gd name="T19" fmla="*/ 1 h 14"/>
                  <a:gd name="T20" fmla="*/ 22 w 23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2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313"/>
              <p:cNvSpPr/>
              <p:nvPr>
                <p:custDataLst>
                  <p:tags r:id="rId310"/>
                </p:custDataLst>
              </p:nvPr>
            </p:nvSpPr>
            <p:spPr bwMode="auto">
              <a:xfrm>
                <a:off x="11588751" y="3951288"/>
                <a:ext cx="42863" cy="26988"/>
              </a:xfrm>
              <a:custGeom>
                <a:avLst/>
                <a:gdLst>
                  <a:gd name="T0" fmla="*/ 23 w 23"/>
                  <a:gd name="T1" fmla="*/ 0 h 14"/>
                  <a:gd name="T2" fmla="*/ 0 w 23"/>
                  <a:gd name="T3" fmla="*/ 12 h 14"/>
                  <a:gd name="T4" fmla="*/ 0 w 23"/>
                  <a:gd name="T5" fmla="*/ 12 h 14"/>
                  <a:gd name="T6" fmla="*/ 1 w 23"/>
                  <a:gd name="T7" fmla="*/ 14 h 14"/>
                  <a:gd name="T8" fmla="*/ 1 w 23"/>
                  <a:gd name="T9" fmla="*/ 14 h 14"/>
                  <a:gd name="T10" fmla="*/ 1 w 23"/>
                  <a:gd name="T11" fmla="*/ 14 h 14"/>
                  <a:gd name="T12" fmla="*/ 23 w 23"/>
                  <a:gd name="T13" fmla="*/ 1 h 14"/>
                  <a:gd name="T14" fmla="*/ 23 w 23"/>
                  <a:gd name="T15" fmla="*/ 0 h 14"/>
                  <a:gd name="T16" fmla="*/ 23 w 23"/>
                  <a:gd name="T17" fmla="*/ 0 h 14"/>
                  <a:gd name="T18" fmla="*/ 23 w 23"/>
                  <a:gd name="T19" fmla="*/ 0 h 14"/>
                  <a:gd name="T20" fmla="*/ 23 w 23"/>
                  <a:gd name="T21" fmla="*/ 0 h 14"/>
                  <a:gd name="T22" fmla="*/ 23 w 23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4">
                    <a:moveTo>
                      <a:pt x="23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314"/>
              <p:cNvSpPr/>
              <p:nvPr>
                <p:custDataLst>
                  <p:tags r:id="rId311"/>
                </p:custDataLst>
              </p:nvPr>
            </p:nvSpPr>
            <p:spPr bwMode="auto">
              <a:xfrm>
                <a:off x="11590338" y="3952875"/>
                <a:ext cx="41275" cy="26988"/>
              </a:xfrm>
              <a:custGeom>
                <a:avLst/>
                <a:gdLst>
                  <a:gd name="T0" fmla="*/ 22 w 22"/>
                  <a:gd name="T1" fmla="*/ 0 h 14"/>
                  <a:gd name="T2" fmla="*/ 0 w 22"/>
                  <a:gd name="T3" fmla="*/ 13 h 14"/>
                  <a:gd name="T4" fmla="*/ 0 w 22"/>
                  <a:gd name="T5" fmla="*/ 13 h 14"/>
                  <a:gd name="T6" fmla="*/ 0 w 22"/>
                  <a:gd name="T7" fmla="*/ 13 h 14"/>
                  <a:gd name="T8" fmla="*/ 0 w 22"/>
                  <a:gd name="T9" fmla="*/ 14 h 14"/>
                  <a:gd name="T10" fmla="*/ 22 w 22"/>
                  <a:gd name="T11" fmla="*/ 1 h 14"/>
                  <a:gd name="T12" fmla="*/ 22 w 22"/>
                  <a:gd name="T13" fmla="*/ 0 h 14"/>
                  <a:gd name="T14" fmla="*/ 22 w 22"/>
                  <a:gd name="T15" fmla="*/ 0 h 14"/>
                  <a:gd name="T16" fmla="*/ 22 w 22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315"/>
              <p:cNvSpPr/>
              <p:nvPr>
                <p:custDataLst>
                  <p:tags r:id="rId312"/>
                </p:custDataLst>
              </p:nvPr>
            </p:nvSpPr>
            <p:spPr bwMode="auto">
              <a:xfrm>
                <a:off x="11590338" y="3954463"/>
                <a:ext cx="42863" cy="26988"/>
              </a:xfrm>
              <a:custGeom>
                <a:avLst/>
                <a:gdLst>
                  <a:gd name="T0" fmla="*/ 22 w 23"/>
                  <a:gd name="T1" fmla="*/ 0 h 14"/>
                  <a:gd name="T2" fmla="*/ 22 w 23"/>
                  <a:gd name="T3" fmla="*/ 0 h 14"/>
                  <a:gd name="T4" fmla="*/ 0 w 23"/>
                  <a:gd name="T5" fmla="*/ 13 h 14"/>
                  <a:gd name="T6" fmla="*/ 0 w 23"/>
                  <a:gd name="T7" fmla="*/ 14 h 14"/>
                  <a:gd name="T8" fmla="*/ 23 w 23"/>
                  <a:gd name="T9" fmla="*/ 1 h 14"/>
                  <a:gd name="T10" fmla="*/ 23 w 23"/>
                  <a:gd name="T11" fmla="*/ 1 h 14"/>
                  <a:gd name="T12" fmla="*/ 23 w 23"/>
                  <a:gd name="T13" fmla="*/ 1 h 14"/>
                  <a:gd name="T14" fmla="*/ 22 w 23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316"/>
              <p:cNvSpPr/>
              <p:nvPr>
                <p:custDataLst>
                  <p:tags r:id="rId313"/>
                </p:custDataLst>
              </p:nvPr>
            </p:nvSpPr>
            <p:spPr bwMode="auto">
              <a:xfrm>
                <a:off x="11590338" y="3957638"/>
                <a:ext cx="42863" cy="25400"/>
              </a:xfrm>
              <a:custGeom>
                <a:avLst/>
                <a:gdLst>
                  <a:gd name="T0" fmla="*/ 23 w 23"/>
                  <a:gd name="T1" fmla="*/ 0 h 14"/>
                  <a:gd name="T2" fmla="*/ 0 w 23"/>
                  <a:gd name="T3" fmla="*/ 13 h 14"/>
                  <a:gd name="T4" fmla="*/ 1 w 23"/>
                  <a:gd name="T5" fmla="*/ 14 h 14"/>
                  <a:gd name="T6" fmla="*/ 1 w 23"/>
                  <a:gd name="T7" fmla="*/ 14 h 14"/>
                  <a:gd name="T8" fmla="*/ 1 w 23"/>
                  <a:gd name="T9" fmla="*/ 14 h 14"/>
                  <a:gd name="T10" fmla="*/ 1 w 23"/>
                  <a:gd name="T11" fmla="*/ 14 h 14"/>
                  <a:gd name="T12" fmla="*/ 23 w 23"/>
                  <a:gd name="T13" fmla="*/ 2 h 14"/>
                  <a:gd name="T14" fmla="*/ 23 w 23"/>
                  <a:gd name="T15" fmla="*/ 1 h 14"/>
                  <a:gd name="T16" fmla="*/ 23 w 23"/>
                  <a:gd name="T17" fmla="*/ 1 h 14"/>
                  <a:gd name="T18" fmla="*/ 23 w 23"/>
                  <a:gd name="T19" fmla="*/ 1 h 14"/>
                  <a:gd name="T20" fmla="*/ 23 w 23"/>
                  <a:gd name="T21" fmla="*/ 1 h 14"/>
                  <a:gd name="T22" fmla="*/ 23 w 23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4">
                    <a:moveTo>
                      <a:pt x="23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0"/>
                      <a:pt x="2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317"/>
              <p:cNvSpPr/>
              <p:nvPr>
                <p:custDataLst>
                  <p:tags r:id="rId314"/>
                </p:custDataLst>
              </p:nvPr>
            </p:nvSpPr>
            <p:spPr bwMode="auto">
              <a:xfrm>
                <a:off x="11591926" y="3960813"/>
                <a:ext cx="41275" cy="26988"/>
              </a:xfrm>
              <a:custGeom>
                <a:avLst/>
                <a:gdLst>
                  <a:gd name="T0" fmla="*/ 22 w 22"/>
                  <a:gd name="T1" fmla="*/ 0 h 14"/>
                  <a:gd name="T2" fmla="*/ 0 w 22"/>
                  <a:gd name="T3" fmla="*/ 12 h 14"/>
                  <a:gd name="T4" fmla="*/ 0 w 22"/>
                  <a:gd name="T5" fmla="*/ 12 h 14"/>
                  <a:gd name="T6" fmla="*/ 0 w 22"/>
                  <a:gd name="T7" fmla="*/ 13 h 14"/>
                  <a:gd name="T8" fmla="*/ 0 w 22"/>
                  <a:gd name="T9" fmla="*/ 13 h 14"/>
                  <a:gd name="T10" fmla="*/ 0 w 22"/>
                  <a:gd name="T11" fmla="*/ 13 h 14"/>
                  <a:gd name="T12" fmla="*/ 0 w 22"/>
                  <a:gd name="T13" fmla="*/ 14 h 14"/>
                  <a:gd name="T14" fmla="*/ 22 w 22"/>
                  <a:gd name="T15" fmla="*/ 1 h 14"/>
                  <a:gd name="T16" fmla="*/ 22 w 22"/>
                  <a:gd name="T17" fmla="*/ 0 h 14"/>
                  <a:gd name="T18" fmla="*/ 22 w 22"/>
                  <a:gd name="T19" fmla="*/ 0 h 14"/>
                  <a:gd name="T20" fmla="*/ 22 w 22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318"/>
              <p:cNvSpPr/>
              <p:nvPr>
                <p:custDataLst>
                  <p:tags r:id="rId315"/>
                </p:custDataLst>
              </p:nvPr>
            </p:nvSpPr>
            <p:spPr bwMode="auto">
              <a:xfrm>
                <a:off x="11591926" y="3962400"/>
                <a:ext cx="41275" cy="26988"/>
              </a:xfrm>
              <a:custGeom>
                <a:avLst/>
                <a:gdLst>
                  <a:gd name="T0" fmla="*/ 22 w 22"/>
                  <a:gd name="T1" fmla="*/ 0 h 14"/>
                  <a:gd name="T2" fmla="*/ 22 w 22"/>
                  <a:gd name="T3" fmla="*/ 0 h 14"/>
                  <a:gd name="T4" fmla="*/ 0 w 22"/>
                  <a:gd name="T5" fmla="*/ 13 h 14"/>
                  <a:gd name="T6" fmla="*/ 0 w 22"/>
                  <a:gd name="T7" fmla="*/ 13 h 14"/>
                  <a:gd name="T8" fmla="*/ 0 w 22"/>
                  <a:gd name="T9" fmla="*/ 13 h 14"/>
                  <a:gd name="T10" fmla="*/ 0 w 22"/>
                  <a:gd name="T11" fmla="*/ 14 h 14"/>
                  <a:gd name="T12" fmla="*/ 22 w 22"/>
                  <a:gd name="T13" fmla="*/ 1 h 14"/>
                  <a:gd name="T14" fmla="*/ 22 w 22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319"/>
              <p:cNvSpPr/>
              <p:nvPr>
                <p:custDataLst>
                  <p:tags r:id="rId316"/>
                </p:custDataLst>
              </p:nvPr>
            </p:nvSpPr>
            <p:spPr bwMode="auto">
              <a:xfrm>
                <a:off x="11591926" y="3963988"/>
                <a:ext cx="41275" cy="26988"/>
              </a:xfrm>
              <a:custGeom>
                <a:avLst/>
                <a:gdLst>
                  <a:gd name="T0" fmla="*/ 22 w 22"/>
                  <a:gd name="T1" fmla="*/ 0 h 14"/>
                  <a:gd name="T2" fmla="*/ 22 w 22"/>
                  <a:gd name="T3" fmla="*/ 0 h 14"/>
                  <a:gd name="T4" fmla="*/ 0 w 22"/>
                  <a:gd name="T5" fmla="*/ 13 h 14"/>
                  <a:gd name="T6" fmla="*/ 0 w 22"/>
                  <a:gd name="T7" fmla="*/ 14 h 14"/>
                  <a:gd name="T8" fmla="*/ 22 w 22"/>
                  <a:gd name="T9" fmla="*/ 1 h 14"/>
                  <a:gd name="T10" fmla="*/ 22 w 22"/>
                  <a:gd name="T11" fmla="*/ 1 h 14"/>
                  <a:gd name="T12" fmla="*/ 22 w 22"/>
                  <a:gd name="T13" fmla="*/ 1 h 14"/>
                  <a:gd name="T14" fmla="*/ 22 w 22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320"/>
              <p:cNvSpPr/>
              <p:nvPr>
                <p:custDataLst>
                  <p:tags r:id="rId317"/>
                </p:custDataLst>
              </p:nvPr>
            </p:nvSpPr>
            <p:spPr bwMode="auto">
              <a:xfrm>
                <a:off x="11591926" y="3967163"/>
                <a:ext cx="41275" cy="25400"/>
              </a:xfrm>
              <a:custGeom>
                <a:avLst/>
                <a:gdLst>
                  <a:gd name="T0" fmla="*/ 22 w 22"/>
                  <a:gd name="T1" fmla="*/ 0 h 14"/>
                  <a:gd name="T2" fmla="*/ 0 w 22"/>
                  <a:gd name="T3" fmla="*/ 13 h 14"/>
                  <a:gd name="T4" fmla="*/ 0 w 22"/>
                  <a:gd name="T5" fmla="*/ 14 h 14"/>
                  <a:gd name="T6" fmla="*/ 22 w 22"/>
                  <a:gd name="T7" fmla="*/ 1 h 14"/>
                  <a:gd name="T8" fmla="*/ 22 w 22"/>
                  <a:gd name="T9" fmla="*/ 0 h 14"/>
                  <a:gd name="T10" fmla="*/ 22 w 22"/>
                  <a:gd name="T11" fmla="*/ 0 h 14"/>
                  <a:gd name="T12" fmla="*/ 22 w 22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321"/>
              <p:cNvSpPr/>
              <p:nvPr>
                <p:custDataLst>
                  <p:tags r:id="rId318"/>
                </p:custDataLst>
              </p:nvPr>
            </p:nvSpPr>
            <p:spPr bwMode="auto">
              <a:xfrm>
                <a:off x="11591926" y="3968750"/>
                <a:ext cx="41275" cy="25400"/>
              </a:xfrm>
              <a:custGeom>
                <a:avLst/>
                <a:gdLst>
                  <a:gd name="T0" fmla="*/ 22 w 22"/>
                  <a:gd name="T1" fmla="*/ 0 h 14"/>
                  <a:gd name="T2" fmla="*/ 22 w 22"/>
                  <a:gd name="T3" fmla="*/ 0 h 14"/>
                  <a:gd name="T4" fmla="*/ 0 w 22"/>
                  <a:gd name="T5" fmla="*/ 13 h 14"/>
                  <a:gd name="T6" fmla="*/ 0 w 22"/>
                  <a:gd name="T7" fmla="*/ 14 h 14"/>
                  <a:gd name="T8" fmla="*/ 0 w 22"/>
                  <a:gd name="T9" fmla="*/ 14 h 14"/>
                  <a:gd name="T10" fmla="*/ 0 w 22"/>
                  <a:gd name="T11" fmla="*/ 14 h 14"/>
                  <a:gd name="T12" fmla="*/ 0 w 22"/>
                  <a:gd name="T13" fmla="*/ 14 h 14"/>
                  <a:gd name="T14" fmla="*/ 0 w 22"/>
                  <a:gd name="T15" fmla="*/ 14 h 14"/>
                  <a:gd name="T16" fmla="*/ 22 w 22"/>
                  <a:gd name="T17" fmla="*/ 1 h 14"/>
                  <a:gd name="T18" fmla="*/ 22 w 22"/>
                  <a:gd name="T19" fmla="*/ 1 h 14"/>
                  <a:gd name="T20" fmla="*/ 22 w 22"/>
                  <a:gd name="T21" fmla="*/ 1 h 14"/>
                  <a:gd name="T22" fmla="*/ 22 w 22"/>
                  <a:gd name="T23" fmla="*/ 1 h 14"/>
                  <a:gd name="T24" fmla="*/ 22 w 22"/>
                  <a:gd name="T25" fmla="*/ 1 h 14"/>
                  <a:gd name="T26" fmla="*/ 22 w 22"/>
                  <a:gd name="T2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322"/>
              <p:cNvSpPr/>
              <p:nvPr>
                <p:custDataLst>
                  <p:tags r:id="rId319"/>
                </p:custDataLst>
              </p:nvPr>
            </p:nvSpPr>
            <p:spPr bwMode="auto">
              <a:xfrm>
                <a:off x="11591926" y="3970338"/>
                <a:ext cx="41275" cy="26988"/>
              </a:xfrm>
              <a:custGeom>
                <a:avLst/>
                <a:gdLst>
                  <a:gd name="T0" fmla="*/ 22 w 22"/>
                  <a:gd name="T1" fmla="*/ 0 h 14"/>
                  <a:gd name="T2" fmla="*/ 0 w 22"/>
                  <a:gd name="T3" fmla="*/ 13 h 14"/>
                  <a:gd name="T4" fmla="*/ 0 w 22"/>
                  <a:gd name="T5" fmla="*/ 13 h 14"/>
                  <a:gd name="T6" fmla="*/ 0 w 22"/>
                  <a:gd name="T7" fmla="*/ 14 h 14"/>
                  <a:gd name="T8" fmla="*/ 22 w 22"/>
                  <a:gd name="T9" fmla="*/ 1 h 14"/>
                  <a:gd name="T10" fmla="*/ 22 w 22"/>
                  <a:gd name="T11" fmla="*/ 0 h 14"/>
                  <a:gd name="T12" fmla="*/ 22 w 22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323"/>
              <p:cNvSpPr/>
              <p:nvPr>
                <p:custDataLst>
                  <p:tags r:id="rId320"/>
                </p:custDataLst>
              </p:nvPr>
            </p:nvSpPr>
            <p:spPr bwMode="auto">
              <a:xfrm>
                <a:off x="11591926" y="3971925"/>
                <a:ext cx="41275" cy="26988"/>
              </a:xfrm>
              <a:custGeom>
                <a:avLst/>
                <a:gdLst>
                  <a:gd name="T0" fmla="*/ 22 w 22"/>
                  <a:gd name="T1" fmla="*/ 0 h 14"/>
                  <a:gd name="T2" fmla="*/ 0 w 22"/>
                  <a:gd name="T3" fmla="*/ 13 h 14"/>
                  <a:gd name="T4" fmla="*/ 0 w 22"/>
                  <a:gd name="T5" fmla="*/ 14 h 14"/>
                  <a:gd name="T6" fmla="*/ 0 w 22"/>
                  <a:gd name="T7" fmla="*/ 14 h 14"/>
                  <a:gd name="T8" fmla="*/ 0 w 22"/>
                  <a:gd name="T9" fmla="*/ 14 h 14"/>
                  <a:gd name="T10" fmla="*/ 22 w 22"/>
                  <a:gd name="T11" fmla="*/ 1 h 14"/>
                  <a:gd name="T12" fmla="*/ 22 w 22"/>
                  <a:gd name="T13" fmla="*/ 1 h 14"/>
                  <a:gd name="T14" fmla="*/ 22 w 22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324"/>
              <p:cNvSpPr/>
              <p:nvPr>
                <p:custDataLst>
                  <p:tags r:id="rId321"/>
                </p:custDataLst>
              </p:nvPr>
            </p:nvSpPr>
            <p:spPr bwMode="auto">
              <a:xfrm>
                <a:off x="11591926" y="3973513"/>
                <a:ext cx="41275" cy="28575"/>
              </a:xfrm>
              <a:custGeom>
                <a:avLst/>
                <a:gdLst>
                  <a:gd name="T0" fmla="*/ 22 w 22"/>
                  <a:gd name="T1" fmla="*/ 0 h 15"/>
                  <a:gd name="T2" fmla="*/ 0 w 22"/>
                  <a:gd name="T3" fmla="*/ 13 h 15"/>
                  <a:gd name="T4" fmla="*/ 0 w 22"/>
                  <a:gd name="T5" fmla="*/ 14 h 15"/>
                  <a:gd name="T6" fmla="*/ 0 w 22"/>
                  <a:gd name="T7" fmla="*/ 14 h 15"/>
                  <a:gd name="T8" fmla="*/ 0 w 22"/>
                  <a:gd name="T9" fmla="*/ 14 h 15"/>
                  <a:gd name="T10" fmla="*/ 0 w 22"/>
                  <a:gd name="T11" fmla="*/ 14 h 15"/>
                  <a:gd name="T12" fmla="*/ 0 w 22"/>
                  <a:gd name="T13" fmla="*/ 14 h 15"/>
                  <a:gd name="T14" fmla="*/ 0 w 22"/>
                  <a:gd name="T15" fmla="*/ 14 h 15"/>
                  <a:gd name="T16" fmla="*/ 0 w 22"/>
                  <a:gd name="T17" fmla="*/ 15 h 15"/>
                  <a:gd name="T18" fmla="*/ 22 w 22"/>
                  <a:gd name="T19" fmla="*/ 2 h 15"/>
                  <a:gd name="T20" fmla="*/ 22 w 22"/>
                  <a:gd name="T21" fmla="*/ 1 h 15"/>
                  <a:gd name="T22" fmla="*/ 22 w 22"/>
                  <a:gd name="T23" fmla="*/ 1 h 15"/>
                  <a:gd name="T24" fmla="*/ 22 w 22"/>
                  <a:gd name="T25" fmla="*/ 1 h 15"/>
                  <a:gd name="T26" fmla="*/ 22 w 22"/>
                  <a:gd name="T2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15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325"/>
              <p:cNvSpPr/>
              <p:nvPr>
                <p:custDataLst>
                  <p:tags r:id="rId322"/>
                </p:custDataLst>
              </p:nvPr>
            </p:nvSpPr>
            <p:spPr bwMode="auto">
              <a:xfrm>
                <a:off x="11591926" y="3978275"/>
                <a:ext cx="41275" cy="23813"/>
              </a:xfrm>
              <a:custGeom>
                <a:avLst/>
                <a:gdLst>
                  <a:gd name="T0" fmla="*/ 22 w 22"/>
                  <a:gd name="T1" fmla="*/ 0 h 13"/>
                  <a:gd name="T2" fmla="*/ 0 w 22"/>
                  <a:gd name="T3" fmla="*/ 13 h 13"/>
                  <a:gd name="T4" fmla="*/ 0 w 22"/>
                  <a:gd name="T5" fmla="*/ 13 h 13"/>
                  <a:gd name="T6" fmla="*/ 0 w 22"/>
                  <a:gd name="T7" fmla="*/ 13 h 13"/>
                  <a:gd name="T8" fmla="*/ 22 w 22"/>
                  <a:gd name="T9" fmla="*/ 0 h 13"/>
                  <a:gd name="T10" fmla="*/ 22 w 2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3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326"/>
              <p:cNvSpPr/>
              <p:nvPr>
                <p:custDataLst>
                  <p:tags r:id="rId323"/>
                </p:custDataLst>
              </p:nvPr>
            </p:nvSpPr>
            <p:spPr bwMode="auto">
              <a:xfrm>
                <a:off x="11220451" y="3779838"/>
                <a:ext cx="415925" cy="347663"/>
              </a:xfrm>
              <a:custGeom>
                <a:avLst/>
                <a:gdLst>
                  <a:gd name="T0" fmla="*/ 73 w 218"/>
                  <a:gd name="T1" fmla="*/ 9 h 183"/>
                  <a:gd name="T2" fmla="*/ 70 w 218"/>
                  <a:gd name="T3" fmla="*/ 14 h 183"/>
                  <a:gd name="T4" fmla="*/ 68 w 218"/>
                  <a:gd name="T5" fmla="*/ 22 h 183"/>
                  <a:gd name="T6" fmla="*/ 67 w 218"/>
                  <a:gd name="T7" fmla="*/ 31 h 183"/>
                  <a:gd name="T8" fmla="*/ 65 w 218"/>
                  <a:gd name="T9" fmla="*/ 29 h 183"/>
                  <a:gd name="T10" fmla="*/ 62 w 218"/>
                  <a:gd name="T11" fmla="*/ 26 h 183"/>
                  <a:gd name="T12" fmla="*/ 58 w 218"/>
                  <a:gd name="T13" fmla="*/ 24 h 183"/>
                  <a:gd name="T14" fmla="*/ 51 w 218"/>
                  <a:gd name="T15" fmla="*/ 22 h 183"/>
                  <a:gd name="T16" fmla="*/ 46 w 218"/>
                  <a:gd name="T17" fmla="*/ 23 h 183"/>
                  <a:gd name="T18" fmla="*/ 42 w 218"/>
                  <a:gd name="T19" fmla="*/ 28 h 183"/>
                  <a:gd name="T20" fmla="*/ 41 w 218"/>
                  <a:gd name="T21" fmla="*/ 34 h 183"/>
                  <a:gd name="T22" fmla="*/ 37 w 218"/>
                  <a:gd name="T23" fmla="*/ 30 h 183"/>
                  <a:gd name="T24" fmla="*/ 33 w 218"/>
                  <a:gd name="T25" fmla="*/ 26 h 183"/>
                  <a:gd name="T26" fmla="*/ 28 w 218"/>
                  <a:gd name="T27" fmla="*/ 24 h 183"/>
                  <a:gd name="T28" fmla="*/ 24 w 218"/>
                  <a:gd name="T29" fmla="*/ 23 h 183"/>
                  <a:gd name="T30" fmla="*/ 20 w 218"/>
                  <a:gd name="T31" fmla="*/ 24 h 183"/>
                  <a:gd name="T32" fmla="*/ 15 w 218"/>
                  <a:gd name="T33" fmla="*/ 37 h 183"/>
                  <a:gd name="T34" fmla="*/ 15 w 218"/>
                  <a:gd name="T35" fmla="*/ 41 h 183"/>
                  <a:gd name="T36" fmla="*/ 13 w 218"/>
                  <a:gd name="T37" fmla="*/ 40 h 183"/>
                  <a:gd name="T38" fmla="*/ 9 w 218"/>
                  <a:gd name="T39" fmla="*/ 40 h 183"/>
                  <a:gd name="T40" fmla="*/ 7 w 218"/>
                  <a:gd name="T41" fmla="*/ 40 h 183"/>
                  <a:gd name="T42" fmla="*/ 7 w 218"/>
                  <a:gd name="T43" fmla="*/ 40 h 183"/>
                  <a:gd name="T44" fmla="*/ 18 w 218"/>
                  <a:gd name="T45" fmla="*/ 81 h 183"/>
                  <a:gd name="T46" fmla="*/ 215 w 218"/>
                  <a:gd name="T47" fmla="*/ 176 h 183"/>
                  <a:gd name="T48" fmla="*/ 216 w 218"/>
                  <a:gd name="T49" fmla="*/ 175 h 183"/>
                  <a:gd name="T50" fmla="*/ 217 w 218"/>
                  <a:gd name="T51" fmla="*/ 172 h 183"/>
                  <a:gd name="T52" fmla="*/ 218 w 218"/>
                  <a:gd name="T53" fmla="*/ 165 h 183"/>
                  <a:gd name="T54" fmla="*/ 218 w 218"/>
                  <a:gd name="T55" fmla="*/ 164 h 183"/>
                  <a:gd name="T56" fmla="*/ 218 w 218"/>
                  <a:gd name="T57" fmla="*/ 163 h 183"/>
                  <a:gd name="T58" fmla="*/ 218 w 218"/>
                  <a:gd name="T59" fmla="*/ 159 h 183"/>
                  <a:gd name="T60" fmla="*/ 217 w 218"/>
                  <a:gd name="T61" fmla="*/ 155 h 183"/>
                  <a:gd name="T62" fmla="*/ 216 w 218"/>
                  <a:gd name="T63" fmla="*/ 150 h 183"/>
                  <a:gd name="T64" fmla="*/ 215 w 218"/>
                  <a:gd name="T65" fmla="*/ 146 h 183"/>
                  <a:gd name="T66" fmla="*/ 211 w 218"/>
                  <a:gd name="T67" fmla="*/ 138 h 183"/>
                  <a:gd name="T68" fmla="*/ 205 w 218"/>
                  <a:gd name="T69" fmla="*/ 128 h 183"/>
                  <a:gd name="T70" fmla="*/ 203 w 218"/>
                  <a:gd name="T71" fmla="*/ 126 h 183"/>
                  <a:gd name="T72" fmla="*/ 198 w 218"/>
                  <a:gd name="T73" fmla="*/ 120 h 183"/>
                  <a:gd name="T74" fmla="*/ 195 w 218"/>
                  <a:gd name="T75" fmla="*/ 117 h 183"/>
                  <a:gd name="T76" fmla="*/ 195 w 218"/>
                  <a:gd name="T77" fmla="*/ 111 h 183"/>
                  <a:gd name="T78" fmla="*/ 195 w 218"/>
                  <a:gd name="T79" fmla="*/ 108 h 183"/>
                  <a:gd name="T80" fmla="*/ 193 w 218"/>
                  <a:gd name="T81" fmla="*/ 101 h 183"/>
                  <a:gd name="T82" fmla="*/ 191 w 218"/>
                  <a:gd name="T83" fmla="*/ 95 h 183"/>
                  <a:gd name="T84" fmla="*/ 188 w 218"/>
                  <a:gd name="T85" fmla="*/ 89 h 183"/>
                  <a:gd name="T86" fmla="*/ 184 w 218"/>
                  <a:gd name="T87" fmla="*/ 84 h 183"/>
                  <a:gd name="T88" fmla="*/ 177 w 218"/>
                  <a:gd name="T89" fmla="*/ 75 h 183"/>
                  <a:gd name="T90" fmla="*/ 173 w 218"/>
                  <a:gd name="T91" fmla="*/ 72 h 183"/>
                  <a:gd name="T92" fmla="*/ 169 w 218"/>
                  <a:gd name="T93" fmla="*/ 70 h 183"/>
                  <a:gd name="T94" fmla="*/ 165 w 218"/>
                  <a:gd name="T95" fmla="*/ 68 h 183"/>
                  <a:gd name="T96" fmla="*/ 158 w 218"/>
                  <a:gd name="T97" fmla="*/ 66 h 183"/>
                  <a:gd name="T98" fmla="*/ 158 w 218"/>
                  <a:gd name="T99" fmla="*/ 66 h 183"/>
                  <a:gd name="T100" fmla="*/ 153 w 218"/>
                  <a:gd name="T101" fmla="*/ 63 h 183"/>
                  <a:gd name="T102" fmla="*/ 149 w 218"/>
                  <a:gd name="T103" fmla="*/ 50 h 183"/>
                  <a:gd name="T104" fmla="*/ 146 w 218"/>
                  <a:gd name="T105" fmla="*/ 45 h 183"/>
                  <a:gd name="T106" fmla="*/ 137 w 218"/>
                  <a:gd name="T107" fmla="*/ 30 h 183"/>
                  <a:gd name="T108" fmla="*/ 124 w 218"/>
                  <a:gd name="T109" fmla="*/ 16 h 183"/>
                  <a:gd name="T110" fmla="*/ 114 w 218"/>
                  <a:gd name="T111" fmla="*/ 8 h 183"/>
                  <a:gd name="T112" fmla="*/ 105 w 218"/>
                  <a:gd name="T113" fmla="*/ 3 h 183"/>
                  <a:gd name="T114" fmla="*/ 91 w 218"/>
                  <a:gd name="T115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8" h="183">
                    <a:moveTo>
                      <a:pt x="91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90" y="0"/>
                      <a:pt x="90" y="1"/>
                      <a:pt x="89" y="1"/>
                    </a:cubicBezTo>
                    <a:cubicBezTo>
                      <a:pt x="88" y="1"/>
                      <a:pt x="87" y="1"/>
                      <a:pt x="86" y="1"/>
                    </a:cubicBezTo>
                    <a:cubicBezTo>
                      <a:pt x="85" y="1"/>
                      <a:pt x="84" y="1"/>
                      <a:pt x="83" y="2"/>
                    </a:cubicBezTo>
                    <a:cubicBezTo>
                      <a:pt x="82" y="2"/>
                      <a:pt x="81" y="3"/>
                      <a:pt x="80" y="3"/>
                    </a:cubicBezTo>
                    <a:cubicBezTo>
                      <a:pt x="77" y="5"/>
                      <a:pt x="75" y="7"/>
                      <a:pt x="73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9"/>
                      <a:pt x="73" y="9"/>
                      <a:pt x="73" y="10"/>
                    </a:cubicBezTo>
                    <a:cubicBezTo>
                      <a:pt x="73" y="10"/>
                      <a:pt x="72" y="10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6"/>
                      <a:pt x="69" y="16"/>
                      <a:pt x="69" y="16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9"/>
                      <a:pt x="68" y="19"/>
                      <a:pt x="68" y="19"/>
                    </a:cubicBezTo>
                    <a:cubicBezTo>
                      <a:pt x="68" y="20"/>
                      <a:pt x="68" y="20"/>
                      <a:pt x="68" y="21"/>
                    </a:cubicBezTo>
                    <a:cubicBezTo>
                      <a:pt x="68" y="21"/>
                      <a:pt x="68" y="21"/>
                      <a:pt x="68" y="22"/>
                    </a:cubicBezTo>
                    <a:cubicBezTo>
                      <a:pt x="68" y="22"/>
                      <a:pt x="68" y="22"/>
                      <a:pt x="68" y="23"/>
                    </a:cubicBezTo>
                    <a:cubicBezTo>
                      <a:pt x="68" y="23"/>
                      <a:pt x="68" y="24"/>
                      <a:pt x="67" y="24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6"/>
                      <a:pt x="67" y="26"/>
                      <a:pt x="67" y="27"/>
                    </a:cubicBezTo>
                    <a:cubicBezTo>
                      <a:pt x="67" y="27"/>
                      <a:pt x="67" y="28"/>
                      <a:pt x="67" y="28"/>
                    </a:cubicBezTo>
                    <a:cubicBezTo>
                      <a:pt x="67" y="28"/>
                      <a:pt x="67" y="29"/>
                      <a:pt x="67" y="29"/>
                    </a:cubicBezTo>
                    <a:cubicBezTo>
                      <a:pt x="67" y="30"/>
                      <a:pt x="67" y="30"/>
                      <a:pt x="67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0"/>
                      <a:pt x="66" y="30"/>
                      <a:pt x="66" y="30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6" y="30"/>
                      <a:pt x="66" y="29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9"/>
                      <a:pt x="65" y="29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4" y="28"/>
                      <a:pt x="64" y="28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2" y="27"/>
                      <a:pt x="62" y="26"/>
                      <a:pt x="62" y="26"/>
                    </a:cubicBezTo>
                    <a:cubicBezTo>
                      <a:pt x="62" y="26"/>
                      <a:pt x="61" y="26"/>
                      <a:pt x="61" y="26"/>
                    </a:cubicBezTo>
                    <a:cubicBezTo>
                      <a:pt x="61" y="25"/>
                      <a:pt x="61" y="25"/>
                      <a:pt x="60" y="25"/>
                    </a:cubicBezTo>
                    <a:cubicBezTo>
                      <a:pt x="60" y="25"/>
                      <a:pt x="60" y="25"/>
                      <a:pt x="59" y="25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9" y="24"/>
                      <a:pt x="58" y="24"/>
                      <a:pt x="58" y="24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7" y="24"/>
                      <a:pt x="57" y="23"/>
                      <a:pt x="57" y="23"/>
                    </a:cubicBezTo>
                    <a:cubicBezTo>
                      <a:pt x="56" y="23"/>
                      <a:pt x="56" y="23"/>
                      <a:pt x="55" y="23"/>
                    </a:cubicBezTo>
                    <a:cubicBezTo>
                      <a:pt x="55" y="23"/>
                      <a:pt x="55" y="22"/>
                      <a:pt x="54" y="22"/>
                    </a:cubicBezTo>
                    <a:cubicBezTo>
                      <a:pt x="54" y="22"/>
                      <a:pt x="53" y="22"/>
                      <a:pt x="53" y="22"/>
                    </a:cubicBezTo>
                    <a:cubicBezTo>
                      <a:pt x="52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0" y="22"/>
                      <a:pt x="49" y="22"/>
                      <a:pt x="49" y="22"/>
                    </a:cubicBezTo>
                    <a:cubicBezTo>
                      <a:pt x="48" y="22"/>
                      <a:pt x="47" y="23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5" y="24"/>
                      <a:pt x="44" y="24"/>
                      <a:pt x="44" y="25"/>
                    </a:cubicBezTo>
                    <a:cubicBezTo>
                      <a:pt x="43" y="26"/>
                      <a:pt x="43" y="26"/>
                      <a:pt x="42" y="27"/>
                    </a:cubicBezTo>
                    <a:cubicBezTo>
                      <a:pt x="42" y="27"/>
                      <a:pt x="42" y="28"/>
                      <a:pt x="42" y="28"/>
                    </a:cubicBezTo>
                    <a:cubicBezTo>
                      <a:pt x="41" y="29"/>
                      <a:pt x="41" y="29"/>
                      <a:pt x="41" y="30"/>
                    </a:cubicBezTo>
                    <a:cubicBezTo>
                      <a:pt x="41" y="30"/>
                      <a:pt x="41" y="31"/>
                      <a:pt x="41" y="31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3"/>
                      <a:pt x="41" y="33"/>
                      <a:pt x="41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0" y="33"/>
                      <a:pt x="40" y="32"/>
                      <a:pt x="39" y="32"/>
                    </a:cubicBezTo>
                    <a:cubicBezTo>
                      <a:pt x="39" y="32"/>
                      <a:pt x="39" y="32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0"/>
                      <a:pt x="37" y="30"/>
                      <a:pt x="37" y="30"/>
                    </a:cubicBezTo>
                    <a:cubicBezTo>
                      <a:pt x="37" y="30"/>
                      <a:pt x="37" y="29"/>
                      <a:pt x="36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4" y="27"/>
                      <a:pt x="34" y="27"/>
                    </a:cubicBezTo>
                    <a:cubicBezTo>
                      <a:pt x="34" y="27"/>
                      <a:pt x="34" y="27"/>
                      <a:pt x="33" y="27"/>
                    </a:cubicBezTo>
                    <a:cubicBezTo>
                      <a:pt x="33" y="27"/>
                      <a:pt x="33" y="26"/>
                      <a:pt x="33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1" y="26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25"/>
                      <a:pt x="29" y="24"/>
                      <a:pt x="29" y="24"/>
                    </a:cubicBezTo>
                    <a:cubicBezTo>
                      <a:pt x="29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3"/>
                    </a:cubicBezTo>
                    <a:cubicBezTo>
                      <a:pt x="26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0" y="24"/>
                    </a:cubicBezTo>
                    <a:cubicBezTo>
                      <a:pt x="20" y="24"/>
                      <a:pt x="20" y="24"/>
                      <a:pt x="19" y="24"/>
                    </a:cubicBezTo>
                    <a:cubicBezTo>
                      <a:pt x="16" y="26"/>
                      <a:pt x="14" y="30"/>
                      <a:pt x="14" y="35"/>
                    </a:cubicBezTo>
                    <a:cubicBezTo>
                      <a:pt x="14" y="35"/>
                      <a:pt x="14" y="35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5" y="38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5" y="39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9"/>
                      <a:pt x="15" y="40"/>
                      <a:pt x="15" y="40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3" y="41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42"/>
                      <a:pt x="1" y="46"/>
                      <a:pt x="0" y="52"/>
                    </a:cubicBezTo>
                    <a:cubicBezTo>
                      <a:pt x="0" y="62"/>
                      <a:pt x="8" y="75"/>
                      <a:pt x="18" y="81"/>
                    </a:cubicBezTo>
                    <a:cubicBezTo>
                      <a:pt x="19" y="81"/>
                      <a:pt x="20" y="82"/>
                      <a:pt x="21" y="83"/>
                    </a:cubicBezTo>
                    <a:cubicBezTo>
                      <a:pt x="193" y="182"/>
                      <a:pt x="193" y="182"/>
                      <a:pt x="193" y="182"/>
                    </a:cubicBezTo>
                    <a:cubicBezTo>
                      <a:pt x="196" y="183"/>
                      <a:pt x="199" y="183"/>
                      <a:pt x="202" y="183"/>
                    </a:cubicBezTo>
                    <a:cubicBezTo>
                      <a:pt x="208" y="183"/>
                      <a:pt x="212" y="181"/>
                      <a:pt x="215" y="176"/>
                    </a:cubicBezTo>
                    <a:cubicBezTo>
                      <a:pt x="215" y="176"/>
                      <a:pt x="215" y="176"/>
                      <a:pt x="215" y="176"/>
                    </a:cubicBezTo>
                    <a:cubicBezTo>
                      <a:pt x="215" y="176"/>
                      <a:pt x="215" y="176"/>
                      <a:pt x="215" y="176"/>
                    </a:cubicBezTo>
                    <a:cubicBezTo>
                      <a:pt x="215" y="176"/>
                      <a:pt x="215" y="176"/>
                      <a:pt x="215" y="176"/>
                    </a:cubicBezTo>
                    <a:cubicBezTo>
                      <a:pt x="215" y="176"/>
                      <a:pt x="215" y="176"/>
                      <a:pt x="215" y="176"/>
                    </a:cubicBezTo>
                    <a:cubicBezTo>
                      <a:pt x="215" y="176"/>
                      <a:pt x="215" y="176"/>
                      <a:pt x="215" y="176"/>
                    </a:cubicBezTo>
                    <a:cubicBezTo>
                      <a:pt x="215" y="176"/>
                      <a:pt x="215" y="176"/>
                      <a:pt x="215" y="176"/>
                    </a:cubicBezTo>
                    <a:cubicBezTo>
                      <a:pt x="215" y="176"/>
                      <a:pt x="215" y="176"/>
                      <a:pt x="215" y="176"/>
                    </a:cubicBezTo>
                    <a:cubicBezTo>
                      <a:pt x="215" y="175"/>
                      <a:pt x="215" y="175"/>
                      <a:pt x="215" y="175"/>
                    </a:cubicBezTo>
                    <a:cubicBezTo>
                      <a:pt x="215" y="175"/>
                      <a:pt x="215" y="175"/>
                      <a:pt x="216" y="175"/>
                    </a:cubicBezTo>
                    <a:cubicBezTo>
                      <a:pt x="216" y="175"/>
                      <a:pt x="216" y="175"/>
                      <a:pt x="216" y="175"/>
                    </a:cubicBezTo>
                    <a:cubicBezTo>
                      <a:pt x="216" y="175"/>
                      <a:pt x="216" y="175"/>
                      <a:pt x="216" y="175"/>
                    </a:cubicBezTo>
                    <a:cubicBezTo>
                      <a:pt x="216" y="174"/>
                      <a:pt x="216" y="173"/>
                      <a:pt x="217" y="173"/>
                    </a:cubicBezTo>
                    <a:cubicBezTo>
                      <a:pt x="217" y="173"/>
                      <a:pt x="217" y="173"/>
                      <a:pt x="217" y="173"/>
                    </a:cubicBezTo>
                    <a:cubicBezTo>
                      <a:pt x="217" y="173"/>
                      <a:pt x="217" y="173"/>
                      <a:pt x="217" y="172"/>
                    </a:cubicBezTo>
                    <a:cubicBezTo>
                      <a:pt x="217" y="172"/>
                      <a:pt x="217" y="172"/>
                      <a:pt x="217" y="172"/>
                    </a:cubicBezTo>
                    <a:cubicBezTo>
                      <a:pt x="217" y="172"/>
                      <a:pt x="217" y="172"/>
                      <a:pt x="217" y="172"/>
                    </a:cubicBezTo>
                    <a:cubicBezTo>
                      <a:pt x="217" y="172"/>
                      <a:pt x="217" y="172"/>
                      <a:pt x="217" y="172"/>
                    </a:cubicBezTo>
                    <a:cubicBezTo>
                      <a:pt x="217" y="171"/>
                      <a:pt x="217" y="170"/>
                      <a:pt x="218" y="169"/>
                    </a:cubicBezTo>
                    <a:cubicBezTo>
                      <a:pt x="218" y="169"/>
                      <a:pt x="218" y="169"/>
                      <a:pt x="218" y="169"/>
                    </a:cubicBezTo>
                    <a:cubicBezTo>
                      <a:pt x="218" y="168"/>
                      <a:pt x="218" y="168"/>
                      <a:pt x="218" y="168"/>
                    </a:cubicBezTo>
                    <a:cubicBezTo>
                      <a:pt x="218" y="167"/>
                      <a:pt x="218" y="167"/>
                      <a:pt x="218" y="167"/>
                    </a:cubicBezTo>
                    <a:cubicBezTo>
                      <a:pt x="218" y="167"/>
                      <a:pt x="218" y="166"/>
                      <a:pt x="218" y="166"/>
                    </a:cubicBezTo>
                    <a:cubicBezTo>
                      <a:pt x="218" y="166"/>
                      <a:pt x="218" y="165"/>
                      <a:pt x="218" y="165"/>
                    </a:cubicBezTo>
                    <a:cubicBezTo>
                      <a:pt x="218" y="165"/>
                      <a:pt x="218" y="165"/>
                      <a:pt x="218" y="165"/>
                    </a:cubicBezTo>
                    <a:cubicBezTo>
                      <a:pt x="218" y="165"/>
                      <a:pt x="218" y="165"/>
                      <a:pt x="218" y="165"/>
                    </a:cubicBezTo>
                    <a:cubicBezTo>
                      <a:pt x="218" y="165"/>
                      <a:pt x="218" y="164"/>
                      <a:pt x="218" y="164"/>
                    </a:cubicBezTo>
                    <a:cubicBezTo>
                      <a:pt x="218" y="164"/>
                      <a:pt x="218" y="164"/>
                      <a:pt x="218" y="164"/>
                    </a:cubicBezTo>
                    <a:cubicBezTo>
                      <a:pt x="218" y="164"/>
                      <a:pt x="218" y="164"/>
                      <a:pt x="218" y="164"/>
                    </a:cubicBezTo>
                    <a:cubicBezTo>
                      <a:pt x="218" y="164"/>
                      <a:pt x="218" y="164"/>
                      <a:pt x="218" y="164"/>
                    </a:cubicBezTo>
                    <a:cubicBezTo>
                      <a:pt x="218" y="164"/>
                      <a:pt x="218" y="164"/>
                      <a:pt x="218" y="164"/>
                    </a:cubicBezTo>
                    <a:cubicBezTo>
                      <a:pt x="218" y="164"/>
                      <a:pt x="218" y="164"/>
                      <a:pt x="218" y="164"/>
                    </a:cubicBezTo>
                    <a:cubicBezTo>
                      <a:pt x="218" y="164"/>
                      <a:pt x="218" y="164"/>
                      <a:pt x="218" y="164"/>
                    </a:cubicBezTo>
                    <a:cubicBezTo>
                      <a:pt x="218" y="164"/>
                      <a:pt x="218" y="164"/>
                      <a:pt x="218" y="163"/>
                    </a:cubicBezTo>
                    <a:cubicBezTo>
                      <a:pt x="218" y="163"/>
                      <a:pt x="218" y="163"/>
                      <a:pt x="218" y="163"/>
                    </a:cubicBezTo>
                    <a:cubicBezTo>
                      <a:pt x="218" y="163"/>
                      <a:pt x="218" y="163"/>
                      <a:pt x="218" y="163"/>
                    </a:cubicBezTo>
                    <a:cubicBezTo>
                      <a:pt x="218" y="163"/>
                      <a:pt x="218" y="163"/>
                      <a:pt x="218" y="163"/>
                    </a:cubicBezTo>
                    <a:cubicBezTo>
                      <a:pt x="218" y="163"/>
                      <a:pt x="218" y="163"/>
                      <a:pt x="218" y="163"/>
                    </a:cubicBezTo>
                    <a:cubicBezTo>
                      <a:pt x="218" y="163"/>
                      <a:pt x="218" y="163"/>
                      <a:pt x="218" y="163"/>
                    </a:cubicBezTo>
                    <a:cubicBezTo>
                      <a:pt x="218" y="163"/>
                      <a:pt x="218" y="163"/>
                      <a:pt x="218" y="163"/>
                    </a:cubicBezTo>
                    <a:cubicBezTo>
                      <a:pt x="218" y="163"/>
                      <a:pt x="218" y="163"/>
                      <a:pt x="218" y="163"/>
                    </a:cubicBezTo>
                    <a:cubicBezTo>
                      <a:pt x="218" y="162"/>
                      <a:pt x="218" y="162"/>
                      <a:pt x="218" y="161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60"/>
                      <a:pt x="218" y="160"/>
                      <a:pt x="218" y="159"/>
                    </a:cubicBezTo>
                    <a:cubicBezTo>
                      <a:pt x="218" y="159"/>
                      <a:pt x="218" y="159"/>
                      <a:pt x="218" y="159"/>
                    </a:cubicBezTo>
                    <a:cubicBezTo>
                      <a:pt x="218" y="159"/>
                      <a:pt x="218" y="159"/>
                      <a:pt x="218" y="159"/>
                    </a:cubicBezTo>
                    <a:cubicBezTo>
                      <a:pt x="218" y="159"/>
                      <a:pt x="218" y="159"/>
                      <a:pt x="218" y="159"/>
                    </a:cubicBezTo>
                    <a:cubicBezTo>
                      <a:pt x="218" y="158"/>
                      <a:pt x="218" y="158"/>
                      <a:pt x="218" y="158"/>
                    </a:cubicBezTo>
                    <a:cubicBezTo>
                      <a:pt x="218" y="158"/>
                      <a:pt x="218" y="158"/>
                      <a:pt x="218" y="158"/>
                    </a:cubicBezTo>
                    <a:cubicBezTo>
                      <a:pt x="218" y="158"/>
                      <a:pt x="218" y="157"/>
                      <a:pt x="218" y="157"/>
                    </a:cubicBezTo>
                    <a:cubicBezTo>
                      <a:pt x="218" y="157"/>
                      <a:pt x="218" y="157"/>
                      <a:pt x="218" y="157"/>
                    </a:cubicBezTo>
                    <a:cubicBezTo>
                      <a:pt x="218" y="157"/>
                      <a:pt x="218" y="157"/>
                      <a:pt x="218" y="157"/>
                    </a:cubicBezTo>
                    <a:cubicBezTo>
                      <a:pt x="218" y="156"/>
                      <a:pt x="217" y="156"/>
                      <a:pt x="217" y="155"/>
                    </a:cubicBezTo>
                    <a:cubicBezTo>
                      <a:pt x="217" y="155"/>
                      <a:pt x="217" y="154"/>
                      <a:pt x="217" y="154"/>
                    </a:cubicBezTo>
                    <a:cubicBezTo>
                      <a:pt x="217" y="153"/>
                      <a:pt x="217" y="153"/>
                      <a:pt x="217" y="153"/>
                    </a:cubicBezTo>
                    <a:cubicBezTo>
                      <a:pt x="217" y="152"/>
                      <a:pt x="217" y="152"/>
                      <a:pt x="216" y="151"/>
                    </a:cubicBezTo>
                    <a:cubicBezTo>
                      <a:pt x="216" y="151"/>
                      <a:pt x="216" y="151"/>
                      <a:pt x="216" y="151"/>
                    </a:cubicBezTo>
                    <a:cubicBezTo>
                      <a:pt x="216" y="151"/>
                      <a:pt x="216" y="151"/>
                      <a:pt x="216" y="151"/>
                    </a:cubicBezTo>
                    <a:cubicBezTo>
                      <a:pt x="216" y="150"/>
                      <a:pt x="216" y="150"/>
                      <a:pt x="216" y="150"/>
                    </a:cubicBezTo>
                    <a:cubicBezTo>
                      <a:pt x="216" y="150"/>
                      <a:pt x="216" y="150"/>
                      <a:pt x="216" y="150"/>
                    </a:cubicBezTo>
                    <a:cubicBezTo>
                      <a:pt x="216" y="150"/>
                      <a:pt x="216" y="150"/>
                      <a:pt x="216" y="150"/>
                    </a:cubicBezTo>
                    <a:cubicBezTo>
                      <a:pt x="216" y="149"/>
                      <a:pt x="216" y="149"/>
                      <a:pt x="216" y="149"/>
                    </a:cubicBezTo>
                    <a:cubicBezTo>
                      <a:pt x="216" y="148"/>
                      <a:pt x="216" y="148"/>
                      <a:pt x="215" y="148"/>
                    </a:cubicBezTo>
                    <a:cubicBezTo>
                      <a:pt x="215" y="148"/>
                      <a:pt x="215" y="148"/>
                      <a:pt x="215" y="147"/>
                    </a:cubicBezTo>
                    <a:cubicBezTo>
                      <a:pt x="215" y="147"/>
                      <a:pt x="215" y="147"/>
                      <a:pt x="215" y="147"/>
                    </a:cubicBezTo>
                    <a:cubicBezTo>
                      <a:pt x="215" y="147"/>
                      <a:pt x="215" y="147"/>
                      <a:pt x="215" y="147"/>
                    </a:cubicBezTo>
                    <a:cubicBezTo>
                      <a:pt x="215" y="147"/>
                      <a:pt x="215" y="147"/>
                      <a:pt x="215" y="146"/>
                    </a:cubicBezTo>
                    <a:cubicBezTo>
                      <a:pt x="215" y="146"/>
                      <a:pt x="215" y="145"/>
                      <a:pt x="214" y="14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14" y="144"/>
                      <a:pt x="214" y="144"/>
                      <a:pt x="214" y="144"/>
                    </a:cubicBezTo>
                    <a:cubicBezTo>
                      <a:pt x="214" y="144"/>
                      <a:pt x="214" y="144"/>
                      <a:pt x="214" y="143"/>
                    </a:cubicBezTo>
                    <a:cubicBezTo>
                      <a:pt x="214" y="143"/>
                      <a:pt x="214" y="143"/>
                      <a:pt x="213" y="142"/>
                    </a:cubicBezTo>
                    <a:cubicBezTo>
                      <a:pt x="213" y="142"/>
                      <a:pt x="213" y="142"/>
                      <a:pt x="213" y="142"/>
                    </a:cubicBezTo>
                    <a:cubicBezTo>
                      <a:pt x="213" y="141"/>
                      <a:pt x="212" y="139"/>
                      <a:pt x="211" y="138"/>
                    </a:cubicBezTo>
                    <a:cubicBezTo>
                      <a:pt x="211" y="138"/>
                      <a:pt x="211" y="138"/>
                      <a:pt x="211" y="137"/>
                    </a:cubicBezTo>
                    <a:cubicBezTo>
                      <a:pt x="211" y="137"/>
                      <a:pt x="211" y="137"/>
                      <a:pt x="211" y="137"/>
                    </a:cubicBezTo>
                    <a:cubicBezTo>
                      <a:pt x="210" y="136"/>
                      <a:pt x="210" y="135"/>
                      <a:pt x="209" y="135"/>
                    </a:cubicBezTo>
                    <a:cubicBezTo>
                      <a:pt x="209" y="135"/>
                      <a:pt x="209" y="135"/>
                      <a:pt x="209" y="135"/>
                    </a:cubicBezTo>
                    <a:cubicBezTo>
                      <a:pt x="208" y="133"/>
                      <a:pt x="207" y="131"/>
                      <a:pt x="206" y="129"/>
                    </a:cubicBezTo>
                    <a:cubicBezTo>
                      <a:pt x="206" y="129"/>
                      <a:pt x="206" y="129"/>
                      <a:pt x="206" y="129"/>
                    </a:cubicBezTo>
                    <a:cubicBezTo>
                      <a:pt x="205" y="128"/>
                      <a:pt x="205" y="128"/>
                      <a:pt x="205" y="128"/>
                    </a:cubicBezTo>
                    <a:cubicBezTo>
                      <a:pt x="204" y="127"/>
                      <a:pt x="204" y="127"/>
                      <a:pt x="204" y="127"/>
                    </a:cubicBezTo>
                    <a:cubicBezTo>
                      <a:pt x="204" y="127"/>
                      <a:pt x="204" y="127"/>
                      <a:pt x="204" y="127"/>
                    </a:cubicBezTo>
                    <a:cubicBezTo>
                      <a:pt x="204" y="127"/>
                      <a:pt x="204" y="127"/>
                      <a:pt x="204" y="126"/>
                    </a:cubicBezTo>
                    <a:cubicBezTo>
                      <a:pt x="204" y="126"/>
                      <a:pt x="204" y="126"/>
                      <a:pt x="204" y="126"/>
                    </a:cubicBezTo>
                    <a:cubicBezTo>
                      <a:pt x="204" y="126"/>
                      <a:pt x="203" y="126"/>
                      <a:pt x="203" y="126"/>
                    </a:cubicBezTo>
                    <a:cubicBezTo>
                      <a:pt x="203" y="126"/>
                      <a:pt x="203" y="126"/>
                      <a:pt x="203" y="126"/>
                    </a:cubicBezTo>
                    <a:cubicBezTo>
                      <a:pt x="203" y="126"/>
                      <a:pt x="203" y="126"/>
                      <a:pt x="203" y="126"/>
                    </a:cubicBezTo>
                    <a:cubicBezTo>
                      <a:pt x="203" y="125"/>
                      <a:pt x="202" y="125"/>
                      <a:pt x="202" y="124"/>
                    </a:cubicBezTo>
                    <a:cubicBezTo>
                      <a:pt x="202" y="124"/>
                      <a:pt x="201" y="123"/>
                      <a:pt x="201" y="123"/>
                    </a:cubicBezTo>
                    <a:cubicBezTo>
                      <a:pt x="200" y="122"/>
                      <a:pt x="200" y="122"/>
                      <a:pt x="199" y="121"/>
                    </a:cubicBezTo>
                    <a:cubicBezTo>
                      <a:pt x="199" y="121"/>
                      <a:pt x="198" y="121"/>
                      <a:pt x="198" y="120"/>
                    </a:cubicBezTo>
                    <a:cubicBezTo>
                      <a:pt x="198" y="120"/>
                      <a:pt x="198" y="120"/>
                      <a:pt x="198" y="120"/>
                    </a:cubicBezTo>
                    <a:cubicBezTo>
                      <a:pt x="198" y="120"/>
                      <a:pt x="198" y="120"/>
                      <a:pt x="198" y="120"/>
                    </a:cubicBezTo>
                    <a:cubicBezTo>
                      <a:pt x="198" y="120"/>
                      <a:pt x="198" y="120"/>
                      <a:pt x="198" y="120"/>
                    </a:cubicBezTo>
                    <a:cubicBezTo>
                      <a:pt x="198" y="120"/>
                      <a:pt x="198" y="120"/>
                      <a:pt x="198" y="120"/>
                    </a:cubicBezTo>
                    <a:cubicBezTo>
                      <a:pt x="198" y="120"/>
                      <a:pt x="198" y="120"/>
                      <a:pt x="198" y="120"/>
                    </a:cubicBezTo>
                    <a:cubicBezTo>
                      <a:pt x="197" y="120"/>
                      <a:pt x="197" y="119"/>
                      <a:pt x="197" y="119"/>
                    </a:cubicBezTo>
                    <a:cubicBezTo>
                      <a:pt x="196" y="119"/>
                      <a:pt x="196" y="118"/>
                      <a:pt x="195" y="118"/>
                    </a:cubicBezTo>
                    <a:cubicBezTo>
                      <a:pt x="195" y="118"/>
                      <a:pt x="195" y="117"/>
                      <a:pt x="195" y="117"/>
                    </a:cubicBezTo>
                    <a:cubicBezTo>
                      <a:pt x="195" y="117"/>
                      <a:pt x="195" y="117"/>
                      <a:pt x="195" y="117"/>
                    </a:cubicBezTo>
                    <a:cubicBezTo>
                      <a:pt x="195" y="117"/>
                      <a:pt x="195" y="117"/>
                      <a:pt x="195" y="117"/>
                    </a:cubicBezTo>
                    <a:cubicBezTo>
                      <a:pt x="195" y="117"/>
                      <a:pt x="195" y="117"/>
                      <a:pt x="195" y="117"/>
                    </a:cubicBezTo>
                    <a:cubicBezTo>
                      <a:pt x="195" y="117"/>
                      <a:pt x="195" y="117"/>
                      <a:pt x="195" y="117"/>
                    </a:cubicBezTo>
                    <a:cubicBezTo>
                      <a:pt x="195" y="116"/>
                      <a:pt x="195" y="115"/>
                      <a:pt x="195" y="113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5" y="113"/>
                      <a:pt x="195" y="113"/>
                      <a:pt x="195" y="112"/>
                    </a:cubicBezTo>
                    <a:cubicBezTo>
                      <a:pt x="195" y="112"/>
                      <a:pt x="195" y="111"/>
                      <a:pt x="195" y="111"/>
                    </a:cubicBezTo>
                    <a:cubicBezTo>
                      <a:pt x="195" y="111"/>
                      <a:pt x="195" y="110"/>
                      <a:pt x="195" y="110"/>
                    </a:cubicBezTo>
                    <a:cubicBezTo>
                      <a:pt x="195" y="110"/>
                      <a:pt x="195" y="109"/>
                      <a:pt x="195" y="109"/>
                    </a:cubicBezTo>
                    <a:cubicBezTo>
                      <a:pt x="195" y="109"/>
                      <a:pt x="195" y="109"/>
                      <a:pt x="195" y="109"/>
                    </a:cubicBezTo>
                    <a:cubicBezTo>
                      <a:pt x="195" y="109"/>
                      <a:pt x="195" y="109"/>
                      <a:pt x="195" y="109"/>
                    </a:cubicBezTo>
                    <a:cubicBezTo>
                      <a:pt x="195" y="108"/>
                      <a:pt x="195" y="108"/>
                      <a:pt x="195" y="108"/>
                    </a:cubicBezTo>
                    <a:cubicBezTo>
                      <a:pt x="195" y="108"/>
                      <a:pt x="195" y="108"/>
                      <a:pt x="195" y="108"/>
                    </a:cubicBezTo>
                    <a:cubicBezTo>
                      <a:pt x="195" y="108"/>
                      <a:pt x="195" y="108"/>
                      <a:pt x="195" y="108"/>
                    </a:cubicBezTo>
                    <a:cubicBezTo>
                      <a:pt x="195" y="108"/>
                      <a:pt x="195" y="107"/>
                      <a:pt x="195" y="107"/>
                    </a:cubicBezTo>
                    <a:cubicBezTo>
                      <a:pt x="194" y="107"/>
                      <a:pt x="194" y="107"/>
                      <a:pt x="194" y="106"/>
                    </a:cubicBezTo>
                    <a:cubicBezTo>
                      <a:pt x="194" y="106"/>
                      <a:pt x="194" y="105"/>
                      <a:pt x="194" y="105"/>
                    </a:cubicBezTo>
                    <a:cubicBezTo>
                      <a:pt x="194" y="105"/>
                      <a:pt x="194" y="104"/>
                      <a:pt x="194" y="104"/>
                    </a:cubicBezTo>
                    <a:cubicBezTo>
                      <a:pt x="194" y="103"/>
                      <a:pt x="194" y="103"/>
                      <a:pt x="193" y="102"/>
                    </a:cubicBezTo>
                    <a:cubicBezTo>
                      <a:pt x="193" y="102"/>
                      <a:pt x="193" y="101"/>
                      <a:pt x="193" y="101"/>
                    </a:cubicBezTo>
                    <a:cubicBezTo>
                      <a:pt x="193" y="101"/>
                      <a:pt x="193" y="101"/>
                      <a:pt x="193" y="101"/>
                    </a:cubicBezTo>
                    <a:cubicBezTo>
                      <a:pt x="193" y="100"/>
                      <a:pt x="192" y="99"/>
                      <a:pt x="192" y="99"/>
                    </a:cubicBezTo>
                    <a:cubicBezTo>
                      <a:pt x="192" y="98"/>
                      <a:pt x="192" y="98"/>
                      <a:pt x="192" y="98"/>
                    </a:cubicBezTo>
                    <a:cubicBezTo>
                      <a:pt x="192" y="98"/>
                      <a:pt x="192" y="97"/>
                      <a:pt x="191" y="96"/>
                    </a:cubicBezTo>
                    <a:cubicBezTo>
                      <a:pt x="191" y="96"/>
                      <a:pt x="191" y="96"/>
                      <a:pt x="191" y="96"/>
                    </a:cubicBezTo>
                    <a:cubicBezTo>
                      <a:pt x="191" y="96"/>
                      <a:pt x="191" y="96"/>
                      <a:pt x="191" y="96"/>
                    </a:cubicBezTo>
                    <a:cubicBezTo>
                      <a:pt x="191" y="96"/>
                      <a:pt x="191" y="95"/>
                      <a:pt x="191" y="95"/>
                    </a:cubicBezTo>
                    <a:cubicBezTo>
                      <a:pt x="191" y="95"/>
                      <a:pt x="191" y="95"/>
                      <a:pt x="191" y="95"/>
                    </a:cubicBezTo>
                    <a:cubicBezTo>
                      <a:pt x="191" y="95"/>
                      <a:pt x="191" y="95"/>
                      <a:pt x="191" y="95"/>
                    </a:cubicBezTo>
                    <a:cubicBezTo>
                      <a:pt x="190" y="94"/>
                      <a:pt x="190" y="94"/>
                      <a:pt x="190" y="93"/>
                    </a:cubicBezTo>
                    <a:cubicBezTo>
                      <a:pt x="190" y="93"/>
                      <a:pt x="190" y="93"/>
                      <a:pt x="190" y="93"/>
                    </a:cubicBezTo>
                    <a:cubicBezTo>
                      <a:pt x="190" y="93"/>
                      <a:pt x="190" y="93"/>
                      <a:pt x="189" y="92"/>
                    </a:cubicBezTo>
                    <a:cubicBezTo>
                      <a:pt x="189" y="92"/>
                      <a:pt x="189" y="92"/>
                      <a:pt x="189" y="92"/>
                    </a:cubicBezTo>
                    <a:cubicBezTo>
                      <a:pt x="189" y="91"/>
                      <a:pt x="188" y="90"/>
                      <a:pt x="188" y="89"/>
                    </a:cubicBezTo>
                    <a:cubicBezTo>
                      <a:pt x="188" y="89"/>
                      <a:pt x="188" y="89"/>
                      <a:pt x="188" y="89"/>
                    </a:cubicBezTo>
                    <a:cubicBezTo>
                      <a:pt x="188" y="89"/>
                      <a:pt x="188" y="89"/>
                      <a:pt x="187" y="89"/>
                    </a:cubicBezTo>
                    <a:cubicBezTo>
                      <a:pt x="187" y="89"/>
                      <a:pt x="187" y="89"/>
                      <a:pt x="187" y="89"/>
                    </a:cubicBezTo>
                    <a:cubicBezTo>
                      <a:pt x="187" y="88"/>
                      <a:pt x="187" y="88"/>
                      <a:pt x="187" y="88"/>
                    </a:cubicBezTo>
                    <a:cubicBezTo>
                      <a:pt x="187" y="88"/>
                      <a:pt x="187" y="88"/>
                      <a:pt x="187" y="88"/>
                    </a:cubicBezTo>
                    <a:cubicBezTo>
                      <a:pt x="187" y="88"/>
                      <a:pt x="187" y="88"/>
                      <a:pt x="187" y="88"/>
                    </a:cubicBezTo>
                    <a:cubicBezTo>
                      <a:pt x="186" y="87"/>
                      <a:pt x="185" y="85"/>
                      <a:pt x="184" y="84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84" y="83"/>
                      <a:pt x="184" y="83"/>
                      <a:pt x="184" y="83"/>
                    </a:cubicBezTo>
                    <a:cubicBezTo>
                      <a:pt x="183" y="82"/>
                      <a:pt x="182" y="80"/>
                      <a:pt x="180" y="79"/>
                    </a:cubicBezTo>
                    <a:cubicBezTo>
                      <a:pt x="180" y="79"/>
                      <a:pt x="180" y="79"/>
                      <a:pt x="180" y="78"/>
                    </a:cubicBezTo>
                    <a:cubicBezTo>
                      <a:pt x="180" y="78"/>
                      <a:pt x="179" y="78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8" y="77"/>
                      <a:pt x="178" y="76"/>
                      <a:pt x="177" y="76"/>
                    </a:cubicBezTo>
                    <a:cubicBezTo>
                      <a:pt x="177" y="76"/>
                      <a:pt x="177" y="75"/>
                      <a:pt x="177" y="75"/>
                    </a:cubicBezTo>
                    <a:cubicBezTo>
                      <a:pt x="177" y="75"/>
                      <a:pt x="176" y="75"/>
                      <a:pt x="176" y="75"/>
                    </a:cubicBezTo>
                    <a:cubicBezTo>
                      <a:pt x="176" y="75"/>
                      <a:pt x="176" y="74"/>
                      <a:pt x="176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4" y="73"/>
                      <a:pt x="174" y="73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2" y="72"/>
                      <a:pt x="172" y="72"/>
                      <a:pt x="172" y="71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0" y="71"/>
                      <a:pt x="170" y="70"/>
                      <a:pt x="170" y="70"/>
                    </a:cubicBezTo>
                    <a:cubicBezTo>
                      <a:pt x="170" y="70"/>
                      <a:pt x="170" y="70"/>
                      <a:pt x="169" y="70"/>
                    </a:cubicBezTo>
                    <a:cubicBezTo>
                      <a:pt x="169" y="70"/>
                      <a:pt x="169" y="70"/>
                      <a:pt x="169" y="70"/>
                    </a:cubicBezTo>
                    <a:cubicBezTo>
                      <a:pt x="169" y="70"/>
                      <a:pt x="169" y="70"/>
                      <a:pt x="169" y="70"/>
                    </a:cubicBezTo>
                    <a:cubicBezTo>
                      <a:pt x="169" y="70"/>
                      <a:pt x="169" y="70"/>
                      <a:pt x="169" y="69"/>
                    </a:cubicBezTo>
                    <a:cubicBezTo>
                      <a:pt x="169" y="69"/>
                      <a:pt x="169" y="69"/>
                      <a:pt x="169" y="69"/>
                    </a:cubicBezTo>
                    <a:cubicBezTo>
                      <a:pt x="169" y="69"/>
                      <a:pt x="169" y="69"/>
                      <a:pt x="169" y="69"/>
                    </a:cubicBezTo>
                    <a:cubicBezTo>
                      <a:pt x="168" y="69"/>
                      <a:pt x="168" y="69"/>
                      <a:pt x="168" y="69"/>
                    </a:cubicBezTo>
                    <a:cubicBezTo>
                      <a:pt x="167" y="69"/>
                      <a:pt x="167" y="69"/>
                      <a:pt x="166" y="68"/>
                    </a:cubicBezTo>
                    <a:cubicBezTo>
                      <a:pt x="166" y="68"/>
                      <a:pt x="166" y="68"/>
                      <a:pt x="165" y="68"/>
                    </a:cubicBezTo>
                    <a:cubicBezTo>
                      <a:pt x="165" y="68"/>
                      <a:pt x="165" y="68"/>
                      <a:pt x="164" y="68"/>
                    </a:cubicBezTo>
                    <a:cubicBezTo>
                      <a:pt x="164" y="67"/>
                      <a:pt x="164" y="67"/>
                      <a:pt x="163" y="67"/>
                    </a:cubicBezTo>
                    <a:cubicBezTo>
                      <a:pt x="163" y="67"/>
                      <a:pt x="163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1" y="67"/>
                      <a:pt x="161" y="67"/>
                    </a:cubicBezTo>
                    <a:cubicBezTo>
                      <a:pt x="160" y="66"/>
                      <a:pt x="159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6" y="66"/>
                      <a:pt x="155" y="66"/>
                      <a:pt x="154" y="67"/>
                    </a:cubicBezTo>
                    <a:cubicBezTo>
                      <a:pt x="154" y="67"/>
                      <a:pt x="154" y="67"/>
                      <a:pt x="154" y="67"/>
                    </a:cubicBezTo>
                    <a:cubicBezTo>
                      <a:pt x="154" y="67"/>
                      <a:pt x="154" y="67"/>
                      <a:pt x="154" y="67"/>
                    </a:cubicBezTo>
                    <a:cubicBezTo>
                      <a:pt x="154" y="67"/>
                      <a:pt x="154" y="67"/>
                      <a:pt x="154" y="67"/>
                    </a:cubicBezTo>
                    <a:cubicBezTo>
                      <a:pt x="154" y="66"/>
                      <a:pt x="154" y="66"/>
                      <a:pt x="154" y="65"/>
                    </a:cubicBezTo>
                    <a:cubicBezTo>
                      <a:pt x="154" y="65"/>
                      <a:pt x="154" y="65"/>
                      <a:pt x="154" y="65"/>
                    </a:cubicBezTo>
                    <a:cubicBezTo>
                      <a:pt x="153" y="64"/>
                      <a:pt x="153" y="64"/>
                      <a:pt x="153" y="63"/>
                    </a:cubicBezTo>
                    <a:cubicBezTo>
                      <a:pt x="153" y="62"/>
                      <a:pt x="153" y="62"/>
                      <a:pt x="152" y="61"/>
                    </a:cubicBezTo>
                    <a:cubicBezTo>
                      <a:pt x="152" y="60"/>
                      <a:pt x="152" y="59"/>
                      <a:pt x="152" y="59"/>
                    </a:cubicBezTo>
                    <a:cubicBezTo>
                      <a:pt x="152" y="58"/>
                      <a:pt x="151" y="57"/>
                      <a:pt x="151" y="57"/>
                    </a:cubicBezTo>
                    <a:cubicBezTo>
                      <a:pt x="151" y="57"/>
                      <a:pt x="151" y="56"/>
                      <a:pt x="151" y="56"/>
                    </a:cubicBezTo>
                    <a:cubicBezTo>
                      <a:pt x="151" y="56"/>
                      <a:pt x="151" y="55"/>
                      <a:pt x="150" y="54"/>
                    </a:cubicBezTo>
                    <a:cubicBezTo>
                      <a:pt x="150" y="54"/>
                      <a:pt x="150" y="53"/>
                      <a:pt x="149" y="52"/>
                    </a:cubicBezTo>
                    <a:cubicBezTo>
                      <a:pt x="149" y="52"/>
                      <a:pt x="149" y="51"/>
                      <a:pt x="149" y="50"/>
                    </a:cubicBezTo>
                    <a:cubicBezTo>
                      <a:pt x="148" y="50"/>
                      <a:pt x="148" y="49"/>
                      <a:pt x="148" y="48"/>
                    </a:cubicBezTo>
                    <a:cubicBezTo>
                      <a:pt x="147" y="48"/>
                      <a:pt x="147" y="47"/>
                      <a:pt x="147" y="47"/>
                    </a:cubicBezTo>
                    <a:cubicBezTo>
                      <a:pt x="147" y="47"/>
                      <a:pt x="147" y="47"/>
                      <a:pt x="147" y="47"/>
                    </a:cubicBezTo>
                    <a:cubicBezTo>
                      <a:pt x="147" y="47"/>
                      <a:pt x="147" y="47"/>
                      <a:pt x="147" y="47"/>
                    </a:cubicBezTo>
                    <a:cubicBezTo>
                      <a:pt x="147" y="47"/>
                      <a:pt x="147" y="46"/>
                      <a:pt x="147" y="46"/>
                    </a:cubicBezTo>
                    <a:cubicBezTo>
                      <a:pt x="146" y="46"/>
                      <a:pt x="146" y="45"/>
                      <a:pt x="146" y="45"/>
                    </a:cubicBezTo>
                    <a:cubicBezTo>
                      <a:pt x="146" y="45"/>
                      <a:pt x="146" y="45"/>
                      <a:pt x="146" y="45"/>
                    </a:cubicBezTo>
                    <a:cubicBezTo>
                      <a:pt x="146" y="45"/>
                      <a:pt x="146" y="44"/>
                      <a:pt x="146" y="44"/>
                    </a:cubicBezTo>
                    <a:cubicBezTo>
                      <a:pt x="146" y="44"/>
                      <a:pt x="146" y="44"/>
                      <a:pt x="146" y="44"/>
                    </a:cubicBezTo>
                    <a:cubicBezTo>
                      <a:pt x="146" y="44"/>
                      <a:pt x="145" y="44"/>
                      <a:pt x="145" y="43"/>
                    </a:cubicBezTo>
                    <a:cubicBezTo>
                      <a:pt x="145" y="42"/>
                      <a:pt x="144" y="41"/>
                      <a:pt x="143" y="40"/>
                    </a:cubicBezTo>
                    <a:cubicBezTo>
                      <a:pt x="143" y="40"/>
                      <a:pt x="143" y="40"/>
                      <a:pt x="143" y="39"/>
                    </a:cubicBezTo>
                    <a:cubicBezTo>
                      <a:pt x="142" y="37"/>
                      <a:pt x="141" y="36"/>
                      <a:pt x="140" y="34"/>
                    </a:cubicBezTo>
                    <a:cubicBezTo>
                      <a:pt x="139" y="33"/>
                      <a:pt x="138" y="31"/>
                      <a:pt x="137" y="30"/>
                    </a:cubicBezTo>
                    <a:cubicBezTo>
                      <a:pt x="136" y="29"/>
                      <a:pt x="136" y="28"/>
                      <a:pt x="135" y="28"/>
                    </a:cubicBezTo>
                    <a:cubicBezTo>
                      <a:pt x="134" y="27"/>
                      <a:pt x="134" y="26"/>
                      <a:pt x="133" y="26"/>
                    </a:cubicBezTo>
                    <a:cubicBezTo>
                      <a:pt x="133" y="25"/>
                      <a:pt x="132" y="24"/>
                      <a:pt x="132" y="24"/>
                    </a:cubicBezTo>
                    <a:cubicBezTo>
                      <a:pt x="131" y="23"/>
                      <a:pt x="130" y="22"/>
                      <a:pt x="130" y="22"/>
                    </a:cubicBezTo>
                    <a:cubicBezTo>
                      <a:pt x="129" y="21"/>
                      <a:pt x="129" y="20"/>
                      <a:pt x="128" y="20"/>
                    </a:cubicBezTo>
                    <a:cubicBezTo>
                      <a:pt x="127" y="19"/>
                      <a:pt x="127" y="18"/>
                      <a:pt x="126" y="18"/>
                    </a:cubicBezTo>
                    <a:cubicBezTo>
                      <a:pt x="125" y="17"/>
                      <a:pt x="125" y="16"/>
                      <a:pt x="124" y="16"/>
                    </a:cubicBezTo>
                    <a:cubicBezTo>
                      <a:pt x="123" y="15"/>
                      <a:pt x="123" y="15"/>
                      <a:pt x="122" y="14"/>
                    </a:cubicBezTo>
                    <a:cubicBezTo>
                      <a:pt x="121" y="14"/>
                      <a:pt x="121" y="13"/>
                      <a:pt x="120" y="13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19" y="12"/>
                      <a:pt x="119" y="11"/>
                      <a:pt x="118" y="11"/>
                    </a:cubicBezTo>
                    <a:cubicBezTo>
                      <a:pt x="117" y="10"/>
                      <a:pt x="117" y="10"/>
                      <a:pt x="116" y="9"/>
                    </a:cubicBezTo>
                    <a:cubicBezTo>
                      <a:pt x="115" y="9"/>
                      <a:pt x="115" y="9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3" y="8"/>
                      <a:pt x="113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1" y="6"/>
                      <a:pt x="111" y="6"/>
                      <a:pt x="110" y="6"/>
                    </a:cubicBezTo>
                    <a:cubicBezTo>
                      <a:pt x="109" y="6"/>
                      <a:pt x="109" y="5"/>
                      <a:pt x="108" y="5"/>
                    </a:cubicBezTo>
                    <a:cubicBezTo>
                      <a:pt x="108" y="5"/>
                      <a:pt x="107" y="4"/>
                      <a:pt x="106" y="4"/>
                    </a:cubicBezTo>
                    <a:cubicBezTo>
                      <a:pt x="106" y="4"/>
                      <a:pt x="105" y="4"/>
                      <a:pt x="105" y="3"/>
                    </a:cubicBezTo>
                    <a:cubicBezTo>
                      <a:pt x="104" y="3"/>
                      <a:pt x="103" y="3"/>
                      <a:pt x="103" y="3"/>
                    </a:cubicBezTo>
                    <a:cubicBezTo>
                      <a:pt x="102" y="2"/>
                      <a:pt x="101" y="2"/>
                      <a:pt x="101" y="2"/>
                    </a:cubicBezTo>
                    <a:cubicBezTo>
                      <a:pt x="100" y="2"/>
                      <a:pt x="100" y="2"/>
                      <a:pt x="99" y="1"/>
                    </a:cubicBezTo>
                    <a:cubicBezTo>
                      <a:pt x="98" y="1"/>
                      <a:pt x="98" y="1"/>
                      <a:pt x="97" y="1"/>
                    </a:cubicBezTo>
                    <a:cubicBezTo>
                      <a:pt x="96" y="1"/>
                      <a:pt x="96" y="1"/>
                      <a:pt x="95" y="1"/>
                    </a:cubicBezTo>
                    <a:cubicBezTo>
                      <a:pt x="94" y="1"/>
                      <a:pt x="94" y="1"/>
                      <a:pt x="93" y="1"/>
                    </a:cubicBezTo>
                    <a:cubicBezTo>
                      <a:pt x="92" y="1"/>
                      <a:pt x="92" y="0"/>
                      <a:pt x="91" y="0"/>
                    </a:cubicBezTo>
                  </a:path>
                </a:pathLst>
              </a:custGeom>
              <a:solidFill>
                <a:srgbClr val="F2F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327"/>
              <p:cNvSpPr>
                <a:spLocks noEditPoints="1"/>
              </p:cNvSpPr>
              <p:nvPr>
                <p:custDataLst>
                  <p:tags r:id="rId324"/>
                </p:custDataLst>
              </p:nvPr>
            </p:nvSpPr>
            <p:spPr bwMode="auto">
              <a:xfrm>
                <a:off x="10307638" y="2441575"/>
                <a:ext cx="30163" cy="4763"/>
              </a:xfrm>
              <a:custGeom>
                <a:avLst/>
                <a:gdLst>
                  <a:gd name="T0" fmla="*/ 2 w 16"/>
                  <a:gd name="T1" fmla="*/ 1 h 2"/>
                  <a:gd name="T2" fmla="*/ 0 w 16"/>
                  <a:gd name="T3" fmla="*/ 2 h 2"/>
                  <a:gd name="T4" fmla="*/ 0 w 16"/>
                  <a:gd name="T5" fmla="*/ 2 h 2"/>
                  <a:gd name="T6" fmla="*/ 1 w 16"/>
                  <a:gd name="T7" fmla="*/ 1 h 2"/>
                  <a:gd name="T8" fmla="*/ 1 w 16"/>
                  <a:gd name="T9" fmla="*/ 1 h 2"/>
                  <a:gd name="T10" fmla="*/ 2 w 16"/>
                  <a:gd name="T11" fmla="*/ 1 h 2"/>
                  <a:gd name="T12" fmla="*/ 2 w 16"/>
                  <a:gd name="T13" fmla="*/ 1 h 2"/>
                  <a:gd name="T14" fmla="*/ 2 w 16"/>
                  <a:gd name="T15" fmla="*/ 1 h 2"/>
                  <a:gd name="T16" fmla="*/ 2 w 16"/>
                  <a:gd name="T17" fmla="*/ 1 h 2"/>
                  <a:gd name="T18" fmla="*/ 2 w 16"/>
                  <a:gd name="T19" fmla="*/ 1 h 2"/>
                  <a:gd name="T20" fmla="*/ 2 w 16"/>
                  <a:gd name="T21" fmla="*/ 1 h 2"/>
                  <a:gd name="T22" fmla="*/ 2 w 16"/>
                  <a:gd name="T23" fmla="*/ 1 h 2"/>
                  <a:gd name="T24" fmla="*/ 15 w 16"/>
                  <a:gd name="T25" fmla="*/ 1 h 2"/>
                  <a:gd name="T26" fmla="*/ 16 w 16"/>
                  <a:gd name="T27" fmla="*/ 1 h 2"/>
                  <a:gd name="T28" fmla="*/ 15 w 16"/>
                  <a:gd name="T29" fmla="*/ 1 h 2"/>
                  <a:gd name="T30" fmla="*/ 15 w 16"/>
                  <a:gd name="T31" fmla="*/ 1 h 2"/>
                  <a:gd name="T32" fmla="*/ 15 w 16"/>
                  <a:gd name="T33" fmla="*/ 1 h 2"/>
                  <a:gd name="T34" fmla="*/ 13 w 16"/>
                  <a:gd name="T35" fmla="*/ 0 h 2"/>
                  <a:gd name="T36" fmla="*/ 13 w 16"/>
                  <a:gd name="T37" fmla="*/ 0 h 2"/>
                  <a:gd name="T38" fmla="*/ 13 w 16"/>
                  <a:gd name="T39" fmla="*/ 0 h 2"/>
                  <a:gd name="T40" fmla="*/ 13 w 16"/>
                  <a:gd name="T41" fmla="*/ 0 h 2"/>
                  <a:gd name="T42" fmla="*/ 13 w 16"/>
                  <a:gd name="T43" fmla="*/ 0 h 2"/>
                  <a:gd name="T44" fmla="*/ 11 w 16"/>
                  <a:gd name="T45" fmla="*/ 0 h 2"/>
                  <a:gd name="T46" fmla="*/ 11 w 16"/>
                  <a:gd name="T47" fmla="*/ 0 h 2"/>
                  <a:gd name="T48" fmla="*/ 11 w 16"/>
                  <a:gd name="T49" fmla="*/ 0 h 2"/>
                  <a:gd name="T50" fmla="*/ 11 w 16"/>
                  <a:gd name="T51" fmla="*/ 0 h 2"/>
                  <a:gd name="T52" fmla="*/ 11 w 16"/>
                  <a:gd name="T53" fmla="*/ 0 h 2"/>
                  <a:gd name="T54" fmla="*/ 6 w 16"/>
                  <a:gd name="T55" fmla="*/ 0 h 2"/>
                  <a:gd name="T56" fmla="*/ 5 w 16"/>
                  <a:gd name="T57" fmla="*/ 0 h 2"/>
                  <a:gd name="T58" fmla="*/ 5 w 16"/>
                  <a:gd name="T59" fmla="*/ 0 h 2"/>
                  <a:gd name="T60" fmla="*/ 5 w 16"/>
                  <a:gd name="T61" fmla="*/ 0 h 2"/>
                  <a:gd name="T62" fmla="*/ 6 w 16"/>
                  <a:gd name="T6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2">
                    <a:moveTo>
                      <a:pt x="2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15" y="1"/>
                    </a:moveTo>
                    <a:cubicBezTo>
                      <a:pt x="15" y="1"/>
                      <a:pt x="15" y="1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328"/>
              <p:cNvSpPr/>
              <p:nvPr>
                <p:custDataLst>
                  <p:tags r:id="rId325"/>
                </p:custDataLst>
              </p:nvPr>
            </p:nvSpPr>
            <p:spPr bwMode="auto">
              <a:xfrm>
                <a:off x="10307638" y="2427288"/>
                <a:ext cx="33338" cy="19050"/>
              </a:xfrm>
              <a:custGeom>
                <a:avLst/>
                <a:gdLst>
                  <a:gd name="T0" fmla="*/ 17 w 17"/>
                  <a:gd name="T1" fmla="*/ 0 h 10"/>
                  <a:gd name="T2" fmla="*/ 0 w 17"/>
                  <a:gd name="T3" fmla="*/ 10 h 10"/>
                  <a:gd name="T4" fmla="*/ 0 w 17"/>
                  <a:gd name="T5" fmla="*/ 10 h 10"/>
                  <a:gd name="T6" fmla="*/ 2 w 17"/>
                  <a:gd name="T7" fmla="*/ 9 h 10"/>
                  <a:gd name="T8" fmla="*/ 2 w 17"/>
                  <a:gd name="T9" fmla="*/ 9 h 10"/>
                  <a:gd name="T10" fmla="*/ 2 w 17"/>
                  <a:gd name="T11" fmla="*/ 9 h 10"/>
                  <a:gd name="T12" fmla="*/ 3 w 17"/>
                  <a:gd name="T13" fmla="*/ 9 h 10"/>
                  <a:gd name="T14" fmla="*/ 17 w 17"/>
                  <a:gd name="T15" fmla="*/ 1 h 10"/>
                  <a:gd name="T16" fmla="*/ 17 w 17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329"/>
              <p:cNvSpPr/>
              <p:nvPr>
                <p:custDataLst>
                  <p:tags r:id="rId326"/>
                </p:custDataLst>
              </p:nvPr>
            </p:nvSpPr>
            <p:spPr bwMode="auto">
              <a:xfrm>
                <a:off x="10313988" y="2428875"/>
                <a:ext cx="26988" cy="14288"/>
              </a:xfrm>
              <a:custGeom>
                <a:avLst/>
                <a:gdLst>
                  <a:gd name="T0" fmla="*/ 14 w 14"/>
                  <a:gd name="T1" fmla="*/ 0 h 8"/>
                  <a:gd name="T2" fmla="*/ 0 w 14"/>
                  <a:gd name="T3" fmla="*/ 8 h 8"/>
                  <a:gd name="T4" fmla="*/ 2 w 14"/>
                  <a:gd name="T5" fmla="*/ 7 h 8"/>
                  <a:gd name="T6" fmla="*/ 2 w 14"/>
                  <a:gd name="T7" fmla="*/ 7 h 8"/>
                  <a:gd name="T8" fmla="*/ 2 w 14"/>
                  <a:gd name="T9" fmla="*/ 7 h 8"/>
                  <a:gd name="T10" fmla="*/ 2 w 14"/>
                  <a:gd name="T11" fmla="*/ 7 h 8"/>
                  <a:gd name="T12" fmla="*/ 14 w 14"/>
                  <a:gd name="T13" fmla="*/ 0 h 8"/>
                  <a:gd name="T14" fmla="*/ 14 w 14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330"/>
              <p:cNvSpPr/>
              <p:nvPr>
                <p:custDataLst>
                  <p:tags r:id="rId327"/>
                </p:custDataLst>
              </p:nvPr>
            </p:nvSpPr>
            <p:spPr bwMode="auto">
              <a:xfrm>
                <a:off x="10317163" y="2428875"/>
                <a:ext cx="23813" cy="12700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7 h 7"/>
                  <a:gd name="T4" fmla="*/ 0 w 12"/>
                  <a:gd name="T5" fmla="*/ 7 h 7"/>
                  <a:gd name="T6" fmla="*/ 1 w 12"/>
                  <a:gd name="T7" fmla="*/ 7 h 7"/>
                  <a:gd name="T8" fmla="*/ 2 w 12"/>
                  <a:gd name="T9" fmla="*/ 7 h 7"/>
                  <a:gd name="T10" fmla="*/ 12 w 12"/>
                  <a:gd name="T11" fmla="*/ 1 h 7"/>
                  <a:gd name="T12" fmla="*/ 12 w 12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0"/>
                      <a:pt x="1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331"/>
              <p:cNvSpPr/>
              <p:nvPr>
                <p:custDataLst>
                  <p:tags r:id="rId328"/>
                </p:custDataLst>
              </p:nvPr>
            </p:nvSpPr>
            <p:spPr bwMode="auto">
              <a:xfrm>
                <a:off x="10321926" y="2430463"/>
                <a:ext cx="19050" cy="11113"/>
              </a:xfrm>
              <a:custGeom>
                <a:avLst/>
                <a:gdLst>
                  <a:gd name="T0" fmla="*/ 10 w 10"/>
                  <a:gd name="T1" fmla="*/ 0 h 6"/>
                  <a:gd name="T2" fmla="*/ 0 w 10"/>
                  <a:gd name="T3" fmla="*/ 6 h 6"/>
                  <a:gd name="T4" fmla="*/ 1 w 10"/>
                  <a:gd name="T5" fmla="*/ 6 h 6"/>
                  <a:gd name="T6" fmla="*/ 10 w 10"/>
                  <a:gd name="T7" fmla="*/ 1 h 6"/>
                  <a:gd name="T8" fmla="*/ 10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332"/>
              <p:cNvSpPr/>
              <p:nvPr>
                <p:custDataLst>
                  <p:tags r:id="rId329"/>
                </p:custDataLst>
              </p:nvPr>
            </p:nvSpPr>
            <p:spPr bwMode="auto">
              <a:xfrm>
                <a:off x="10323513" y="2432050"/>
                <a:ext cx="17463" cy="9525"/>
              </a:xfrm>
              <a:custGeom>
                <a:avLst/>
                <a:gdLst>
                  <a:gd name="T0" fmla="*/ 9 w 9"/>
                  <a:gd name="T1" fmla="*/ 0 h 5"/>
                  <a:gd name="T2" fmla="*/ 0 w 9"/>
                  <a:gd name="T3" fmla="*/ 5 h 5"/>
                  <a:gd name="T4" fmla="*/ 1 w 9"/>
                  <a:gd name="T5" fmla="*/ 5 h 5"/>
                  <a:gd name="T6" fmla="*/ 2 w 9"/>
                  <a:gd name="T7" fmla="*/ 5 h 5"/>
                  <a:gd name="T8" fmla="*/ 9 w 9"/>
                  <a:gd name="T9" fmla="*/ 1 h 5"/>
                  <a:gd name="T10" fmla="*/ 9 w 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333"/>
              <p:cNvSpPr/>
              <p:nvPr>
                <p:custDataLst>
                  <p:tags r:id="rId330"/>
                </p:custDataLst>
              </p:nvPr>
            </p:nvSpPr>
            <p:spPr bwMode="auto">
              <a:xfrm>
                <a:off x="10326688" y="2433638"/>
                <a:ext cx="14288" cy="7938"/>
              </a:xfrm>
              <a:custGeom>
                <a:avLst/>
                <a:gdLst>
                  <a:gd name="T0" fmla="*/ 7 w 7"/>
                  <a:gd name="T1" fmla="*/ 0 h 4"/>
                  <a:gd name="T2" fmla="*/ 0 w 7"/>
                  <a:gd name="T3" fmla="*/ 4 h 4"/>
                  <a:gd name="T4" fmla="*/ 1 w 7"/>
                  <a:gd name="T5" fmla="*/ 4 h 4"/>
                  <a:gd name="T6" fmla="*/ 1 w 7"/>
                  <a:gd name="T7" fmla="*/ 4 h 4"/>
                  <a:gd name="T8" fmla="*/ 1 w 7"/>
                  <a:gd name="T9" fmla="*/ 4 h 4"/>
                  <a:gd name="T10" fmla="*/ 1 w 7"/>
                  <a:gd name="T11" fmla="*/ 4 h 4"/>
                  <a:gd name="T12" fmla="*/ 7 w 7"/>
                  <a:gd name="T13" fmla="*/ 0 h 4"/>
                  <a:gd name="T14" fmla="*/ 7 w 7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334"/>
              <p:cNvSpPr/>
              <p:nvPr>
                <p:custDataLst>
                  <p:tags r:id="rId331"/>
                </p:custDataLst>
              </p:nvPr>
            </p:nvSpPr>
            <p:spPr bwMode="auto">
              <a:xfrm>
                <a:off x="10328276" y="2433638"/>
                <a:ext cx="12700" cy="7938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0 w 6"/>
                  <a:gd name="T5" fmla="*/ 4 h 4"/>
                  <a:gd name="T6" fmla="*/ 0 w 6"/>
                  <a:gd name="T7" fmla="*/ 4 h 4"/>
                  <a:gd name="T8" fmla="*/ 2 w 6"/>
                  <a:gd name="T9" fmla="*/ 4 h 4"/>
                  <a:gd name="T10" fmla="*/ 2 w 6"/>
                  <a:gd name="T11" fmla="*/ 4 h 4"/>
                  <a:gd name="T12" fmla="*/ 2 w 6"/>
                  <a:gd name="T13" fmla="*/ 4 h 4"/>
                  <a:gd name="T14" fmla="*/ 2 w 6"/>
                  <a:gd name="T15" fmla="*/ 4 h 4"/>
                  <a:gd name="T16" fmla="*/ 6 w 6"/>
                  <a:gd name="T17" fmla="*/ 1 h 4"/>
                  <a:gd name="T18" fmla="*/ 6 w 6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335"/>
              <p:cNvSpPr/>
              <p:nvPr>
                <p:custDataLst>
                  <p:tags r:id="rId332"/>
                </p:custDataLst>
              </p:nvPr>
            </p:nvSpPr>
            <p:spPr bwMode="auto">
              <a:xfrm>
                <a:off x="10333038" y="2436813"/>
                <a:ext cx="9525" cy="4763"/>
              </a:xfrm>
              <a:custGeom>
                <a:avLst/>
                <a:gdLst>
                  <a:gd name="T0" fmla="*/ 4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0 w 5"/>
                  <a:gd name="T7" fmla="*/ 3 h 3"/>
                  <a:gd name="T8" fmla="*/ 1 w 5"/>
                  <a:gd name="T9" fmla="*/ 3 h 3"/>
                  <a:gd name="T10" fmla="*/ 5 w 5"/>
                  <a:gd name="T11" fmla="*/ 1 h 3"/>
                  <a:gd name="T12" fmla="*/ 4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336"/>
              <p:cNvSpPr/>
              <p:nvPr>
                <p:custDataLst>
                  <p:tags r:id="rId333"/>
                </p:custDataLst>
              </p:nvPr>
            </p:nvSpPr>
            <p:spPr bwMode="auto">
              <a:xfrm>
                <a:off x="10334626" y="2438400"/>
                <a:ext cx="7938" cy="476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2 h 3"/>
                  <a:gd name="T4" fmla="*/ 1 w 4"/>
                  <a:gd name="T5" fmla="*/ 3 h 3"/>
                  <a:gd name="T6" fmla="*/ 1 w 4"/>
                  <a:gd name="T7" fmla="*/ 3 h 3"/>
                  <a:gd name="T8" fmla="*/ 1 w 4"/>
                  <a:gd name="T9" fmla="*/ 3 h 3"/>
                  <a:gd name="T10" fmla="*/ 1 w 4"/>
                  <a:gd name="T11" fmla="*/ 3 h 3"/>
                  <a:gd name="T12" fmla="*/ 4 w 4"/>
                  <a:gd name="T13" fmla="*/ 1 h 3"/>
                  <a:gd name="T14" fmla="*/ 4 w 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337"/>
              <p:cNvSpPr/>
              <p:nvPr>
                <p:custDataLst>
                  <p:tags r:id="rId334"/>
                </p:custDataLst>
              </p:nvPr>
            </p:nvSpPr>
            <p:spPr bwMode="auto">
              <a:xfrm>
                <a:off x="10336213" y="2439988"/>
                <a:ext cx="6350" cy="317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2 h 2"/>
                  <a:gd name="T10" fmla="*/ 3 w 3"/>
                  <a:gd name="T11" fmla="*/ 1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338"/>
              <p:cNvSpPr/>
              <p:nvPr>
                <p:custDataLst>
                  <p:tags r:id="rId335"/>
                </p:custDataLst>
              </p:nvPr>
            </p:nvSpPr>
            <p:spPr bwMode="auto">
              <a:xfrm>
                <a:off x="10340976" y="2441575"/>
                <a:ext cx="1588" cy="4763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339"/>
              <p:cNvSpPr/>
              <p:nvPr>
                <p:custDataLst>
                  <p:tags r:id="rId336"/>
                </p:custDataLst>
              </p:nvPr>
            </p:nvSpPr>
            <p:spPr bwMode="auto">
              <a:xfrm>
                <a:off x="10342563" y="2443163"/>
                <a:ext cx="0" cy="3175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340"/>
              <p:cNvSpPr>
                <a:spLocks noEditPoints="1"/>
              </p:cNvSpPr>
              <p:nvPr>
                <p:custDataLst>
                  <p:tags r:id="rId337"/>
                </p:custDataLst>
              </p:nvPr>
            </p:nvSpPr>
            <p:spPr bwMode="auto">
              <a:xfrm>
                <a:off x="10364788" y="2338388"/>
                <a:ext cx="125413" cy="82550"/>
              </a:xfrm>
              <a:custGeom>
                <a:avLst/>
                <a:gdLst>
                  <a:gd name="T0" fmla="*/ 34 w 66"/>
                  <a:gd name="T1" fmla="*/ 43 h 43"/>
                  <a:gd name="T2" fmla="*/ 33 w 66"/>
                  <a:gd name="T3" fmla="*/ 41 h 43"/>
                  <a:gd name="T4" fmla="*/ 32 w 66"/>
                  <a:gd name="T5" fmla="*/ 40 h 43"/>
                  <a:gd name="T6" fmla="*/ 30 w 66"/>
                  <a:gd name="T7" fmla="*/ 38 h 43"/>
                  <a:gd name="T8" fmla="*/ 29 w 66"/>
                  <a:gd name="T9" fmla="*/ 37 h 43"/>
                  <a:gd name="T10" fmla="*/ 28 w 66"/>
                  <a:gd name="T11" fmla="*/ 36 h 43"/>
                  <a:gd name="T12" fmla="*/ 26 w 66"/>
                  <a:gd name="T13" fmla="*/ 34 h 43"/>
                  <a:gd name="T14" fmla="*/ 25 w 66"/>
                  <a:gd name="T15" fmla="*/ 33 h 43"/>
                  <a:gd name="T16" fmla="*/ 24 w 66"/>
                  <a:gd name="T17" fmla="*/ 32 h 43"/>
                  <a:gd name="T18" fmla="*/ 22 w 66"/>
                  <a:gd name="T19" fmla="*/ 31 h 43"/>
                  <a:gd name="T20" fmla="*/ 21 w 66"/>
                  <a:gd name="T21" fmla="*/ 30 h 43"/>
                  <a:gd name="T22" fmla="*/ 20 w 66"/>
                  <a:gd name="T23" fmla="*/ 30 h 43"/>
                  <a:gd name="T24" fmla="*/ 19 w 66"/>
                  <a:gd name="T25" fmla="*/ 29 h 43"/>
                  <a:gd name="T26" fmla="*/ 18 w 66"/>
                  <a:gd name="T27" fmla="*/ 28 h 43"/>
                  <a:gd name="T28" fmla="*/ 18 w 66"/>
                  <a:gd name="T29" fmla="*/ 28 h 43"/>
                  <a:gd name="T30" fmla="*/ 15 w 66"/>
                  <a:gd name="T31" fmla="*/ 26 h 43"/>
                  <a:gd name="T32" fmla="*/ 12 w 66"/>
                  <a:gd name="T33" fmla="*/ 25 h 43"/>
                  <a:gd name="T34" fmla="*/ 12 w 66"/>
                  <a:gd name="T35" fmla="*/ 25 h 43"/>
                  <a:gd name="T36" fmla="*/ 9 w 66"/>
                  <a:gd name="T37" fmla="*/ 24 h 43"/>
                  <a:gd name="T38" fmla="*/ 1 w 66"/>
                  <a:gd name="T39" fmla="*/ 24 h 43"/>
                  <a:gd name="T40" fmla="*/ 0 w 66"/>
                  <a:gd name="T41" fmla="*/ 24 h 43"/>
                  <a:gd name="T42" fmla="*/ 0 w 66"/>
                  <a:gd name="T43" fmla="*/ 24 h 43"/>
                  <a:gd name="T44" fmla="*/ 0 w 66"/>
                  <a:gd name="T45" fmla="*/ 24 h 43"/>
                  <a:gd name="T46" fmla="*/ 0 w 66"/>
                  <a:gd name="T47" fmla="*/ 24 h 43"/>
                  <a:gd name="T48" fmla="*/ 65 w 66"/>
                  <a:gd name="T49" fmla="*/ 10 h 43"/>
                  <a:gd name="T50" fmla="*/ 65 w 66"/>
                  <a:gd name="T51" fmla="*/ 10 h 43"/>
                  <a:gd name="T52" fmla="*/ 66 w 66"/>
                  <a:gd name="T53" fmla="*/ 11 h 43"/>
                  <a:gd name="T54" fmla="*/ 63 w 66"/>
                  <a:gd name="T55" fmla="*/ 8 h 43"/>
                  <a:gd name="T56" fmla="*/ 63 w 66"/>
                  <a:gd name="T57" fmla="*/ 8 h 43"/>
                  <a:gd name="T58" fmla="*/ 62 w 66"/>
                  <a:gd name="T59" fmla="*/ 8 h 43"/>
                  <a:gd name="T60" fmla="*/ 62 w 66"/>
                  <a:gd name="T61" fmla="*/ 8 h 43"/>
                  <a:gd name="T62" fmla="*/ 57 w 66"/>
                  <a:gd name="T63" fmla="*/ 4 h 43"/>
                  <a:gd name="T64" fmla="*/ 57 w 66"/>
                  <a:gd name="T65" fmla="*/ 4 h 43"/>
                  <a:gd name="T66" fmla="*/ 55 w 66"/>
                  <a:gd name="T67" fmla="*/ 3 h 43"/>
                  <a:gd name="T68" fmla="*/ 52 w 66"/>
                  <a:gd name="T69" fmla="*/ 2 h 43"/>
                  <a:gd name="T70" fmla="*/ 53 w 66"/>
                  <a:gd name="T71" fmla="*/ 2 h 43"/>
                  <a:gd name="T72" fmla="*/ 52 w 66"/>
                  <a:gd name="T73" fmla="*/ 2 h 43"/>
                  <a:gd name="T74" fmla="*/ 35 w 66"/>
                  <a:gd name="T75" fmla="*/ 3 h 43"/>
                  <a:gd name="T76" fmla="*/ 37 w 66"/>
                  <a:gd name="T77" fmla="*/ 2 h 43"/>
                  <a:gd name="T78" fmla="*/ 37 w 66"/>
                  <a:gd name="T79" fmla="*/ 2 h 43"/>
                  <a:gd name="T80" fmla="*/ 37 w 66"/>
                  <a:gd name="T81" fmla="*/ 2 h 43"/>
                  <a:gd name="T82" fmla="*/ 37 w 66"/>
                  <a:gd name="T83" fmla="*/ 2 h 43"/>
                  <a:gd name="T84" fmla="*/ 37 w 66"/>
                  <a:gd name="T85" fmla="*/ 2 h 43"/>
                  <a:gd name="T86" fmla="*/ 48 w 66"/>
                  <a:gd name="T87" fmla="*/ 1 h 43"/>
                  <a:gd name="T88" fmla="*/ 47 w 66"/>
                  <a:gd name="T89" fmla="*/ 1 h 43"/>
                  <a:gd name="T90" fmla="*/ 47 w 66"/>
                  <a:gd name="T91" fmla="*/ 1 h 43"/>
                  <a:gd name="T92" fmla="*/ 46 w 66"/>
                  <a:gd name="T93" fmla="*/ 1 h 43"/>
                  <a:gd name="T94" fmla="*/ 44 w 66"/>
                  <a:gd name="T95" fmla="*/ 0 h 43"/>
                  <a:gd name="T96" fmla="*/ 40 w 66"/>
                  <a:gd name="T97" fmla="*/ 1 h 43"/>
                  <a:gd name="T98" fmla="*/ 42 w 66"/>
                  <a:gd name="T99" fmla="*/ 1 h 43"/>
                  <a:gd name="T100" fmla="*/ 43 w 66"/>
                  <a:gd name="T101" fmla="*/ 0 h 43"/>
                  <a:gd name="T102" fmla="*/ 45 w 66"/>
                  <a:gd name="T10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6" h="43">
                    <a:moveTo>
                      <a:pt x="21" y="30"/>
                    </a:moveTo>
                    <a:cubicBezTo>
                      <a:pt x="26" y="33"/>
                      <a:pt x="30" y="38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2" y="41"/>
                      <a:pt x="32" y="40"/>
                      <a:pt x="32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1" y="39"/>
                      <a:pt x="31" y="39"/>
                      <a:pt x="30" y="38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8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6"/>
                      <a:pt x="28" y="36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5" y="33"/>
                      <a:pt x="25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4" y="33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3" y="32"/>
                      <a:pt x="23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1" y="30"/>
                      <a:pt x="21" y="30"/>
                    </a:cubicBezTo>
                    <a:moveTo>
                      <a:pt x="18" y="28"/>
                    </a:moveTo>
                    <a:cubicBezTo>
                      <a:pt x="19" y="29"/>
                      <a:pt x="20" y="29"/>
                      <a:pt x="20" y="30"/>
                    </a:cubicBezTo>
                    <a:cubicBezTo>
                      <a:pt x="20" y="29"/>
                      <a:pt x="20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8" y="28"/>
                    </a:cubicBezTo>
                    <a:moveTo>
                      <a:pt x="18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moveTo>
                      <a:pt x="14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4" y="26"/>
                    </a:cubicBezTo>
                    <a:moveTo>
                      <a:pt x="12" y="25"/>
                    </a:moveTo>
                    <a:cubicBezTo>
                      <a:pt x="12" y="25"/>
                      <a:pt x="13" y="25"/>
                      <a:pt x="13" y="26"/>
                    </a:cubicBezTo>
                    <a:cubicBezTo>
                      <a:pt x="13" y="25"/>
                      <a:pt x="12" y="25"/>
                      <a:pt x="12" y="25"/>
                    </a:cubicBezTo>
                    <a:moveTo>
                      <a:pt x="9" y="24"/>
                    </a:move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moveTo>
                      <a:pt x="1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1" y="24"/>
                      <a:pt x="1" y="24"/>
                    </a:cubicBezTo>
                    <a:moveTo>
                      <a:pt x="65" y="10"/>
                    </a:move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0"/>
                      <a:pt x="66" y="11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5" y="10"/>
                      <a:pt x="65" y="10"/>
                      <a:pt x="65" y="10"/>
                    </a:cubicBezTo>
                    <a:moveTo>
                      <a:pt x="63" y="8"/>
                    </a:move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3" y="8"/>
                      <a:pt x="63" y="8"/>
                    </a:cubicBezTo>
                    <a:moveTo>
                      <a:pt x="62" y="8"/>
                    </a:move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moveTo>
                      <a:pt x="57" y="4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57" y="5"/>
                      <a:pt x="57" y="5"/>
                      <a:pt x="57" y="4"/>
                    </a:cubicBezTo>
                    <a:moveTo>
                      <a:pt x="55" y="3"/>
                    </a:moveTo>
                    <a:cubicBezTo>
                      <a:pt x="55" y="3"/>
                      <a:pt x="55" y="3"/>
                      <a:pt x="55" y="3"/>
                    </a:cubicBezTo>
                    <a:cubicBezTo>
                      <a:pt x="55" y="3"/>
                      <a:pt x="55" y="3"/>
                      <a:pt x="55" y="3"/>
                    </a:cubicBezTo>
                    <a:moveTo>
                      <a:pt x="52" y="2"/>
                    </a:moveTo>
                    <a:cubicBezTo>
                      <a:pt x="52" y="2"/>
                      <a:pt x="52" y="2"/>
                      <a:pt x="53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2"/>
                      <a:pt x="53" y="3"/>
                      <a:pt x="53" y="3"/>
                    </a:cubicBezTo>
                    <a:cubicBezTo>
                      <a:pt x="53" y="2"/>
                      <a:pt x="52" y="2"/>
                      <a:pt x="52" y="2"/>
                    </a:cubicBezTo>
                    <a:moveTo>
                      <a:pt x="37" y="2"/>
                    </a:moveTo>
                    <a:cubicBezTo>
                      <a:pt x="36" y="2"/>
                      <a:pt x="36" y="2"/>
                      <a:pt x="35" y="3"/>
                    </a:cubicBezTo>
                    <a:cubicBezTo>
                      <a:pt x="36" y="2"/>
                      <a:pt x="36" y="2"/>
                      <a:pt x="37" y="2"/>
                    </a:cubicBezTo>
                    <a:moveTo>
                      <a:pt x="37" y="2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moveTo>
                      <a:pt x="37" y="2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moveTo>
                      <a:pt x="37" y="2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moveTo>
                      <a:pt x="47" y="1"/>
                    </a:moveTo>
                    <a:cubicBezTo>
                      <a:pt x="47" y="1"/>
                      <a:pt x="47" y="1"/>
                      <a:pt x="48" y="1"/>
                    </a:cubicBezTo>
                    <a:cubicBezTo>
                      <a:pt x="47" y="1"/>
                      <a:pt x="47" y="1"/>
                      <a:pt x="47" y="1"/>
                    </a:cubicBezTo>
                    <a:moveTo>
                      <a:pt x="45" y="1"/>
                    </a:moveTo>
                    <a:cubicBezTo>
                      <a:pt x="45" y="1"/>
                      <a:pt x="45" y="1"/>
                      <a:pt x="46" y="1"/>
                    </a:cubicBezTo>
                    <a:cubicBezTo>
                      <a:pt x="45" y="1"/>
                      <a:pt x="45" y="1"/>
                      <a:pt x="45" y="1"/>
                    </a:cubicBezTo>
                    <a:moveTo>
                      <a:pt x="44" y="0"/>
                    </a:moveTo>
                    <a:cubicBezTo>
                      <a:pt x="42" y="0"/>
                      <a:pt x="40" y="1"/>
                      <a:pt x="39" y="1"/>
                    </a:cubicBezTo>
                    <a:cubicBezTo>
                      <a:pt x="39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4" y="0"/>
                      <a:pt x="45" y="0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341"/>
              <p:cNvSpPr/>
              <p:nvPr>
                <p:custDataLst>
                  <p:tags r:id="rId338"/>
                </p:custDataLst>
              </p:nvPr>
            </p:nvSpPr>
            <p:spPr bwMode="auto">
              <a:xfrm>
                <a:off x="10355263" y="2341563"/>
                <a:ext cx="82550" cy="47625"/>
              </a:xfrm>
              <a:custGeom>
                <a:avLst/>
                <a:gdLst>
                  <a:gd name="T0" fmla="*/ 43 w 43"/>
                  <a:gd name="T1" fmla="*/ 0 h 25"/>
                  <a:gd name="T2" fmla="*/ 42 w 43"/>
                  <a:gd name="T3" fmla="*/ 1 h 25"/>
                  <a:gd name="T4" fmla="*/ 42 w 43"/>
                  <a:gd name="T5" fmla="*/ 1 h 25"/>
                  <a:gd name="T6" fmla="*/ 42 w 43"/>
                  <a:gd name="T7" fmla="*/ 1 h 25"/>
                  <a:gd name="T8" fmla="*/ 42 w 43"/>
                  <a:gd name="T9" fmla="*/ 1 h 25"/>
                  <a:gd name="T10" fmla="*/ 42 w 43"/>
                  <a:gd name="T11" fmla="*/ 1 h 25"/>
                  <a:gd name="T12" fmla="*/ 42 w 43"/>
                  <a:gd name="T13" fmla="*/ 1 h 25"/>
                  <a:gd name="T14" fmla="*/ 42 w 43"/>
                  <a:gd name="T15" fmla="*/ 1 h 25"/>
                  <a:gd name="T16" fmla="*/ 42 w 43"/>
                  <a:gd name="T17" fmla="*/ 1 h 25"/>
                  <a:gd name="T18" fmla="*/ 42 w 43"/>
                  <a:gd name="T19" fmla="*/ 1 h 25"/>
                  <a:gd name="T20" fmla="*/ 42 w 43"/>
                  <a:gd name="T21" fmla="*/ 1 h 25"/>
                  <a:gd name="T22" fmla="*/ 42 w 43"/>
                  <a:gd name="T23" fmla="*/ 1 h 25"/>
                  <a:gd name="T24" fmla="*/ 42 w 43"/>
                  <a:gd name="T25" fmla="*/ 1 h 25"/>
                  <a:gd name="T26" fmla="*/ 42 w 43"/>
                  <a:gd name="T27" fmla="*/ 1 h 25"/>
                  <a:gd name="T28" fmla="*/ 42 w 43"/>
                  <a:gd name="T29" fmla="*/ 1 h 25"/>
                  <a:gd name="T30" fmla="*/ 40 w 43"/>
                  <a:gd name="T31" fmla="*/ 2 h 25"/>
                  <a:gd name="T32" fmla="*/ 40 w 43"/>
                  <a:gd name="T33" fmla="*/ 2 h 25"/>
                  <a:gd name="T34" fmla="*/ 40 w 43"/>
                  <a:gd name="T35" fmla="*/ 2 h 25"/>
                  <a:gd name="T36" fmla="*/ 0 w 43"/>
                  <a:gd name="T37" fmla="*/ 25 h 25"/>
                  <a:gd name="T38" fmla="*/ 0 w 43"/>
                  <a:gd name="T39" fmla="*/ 25 h 25"/>
                  <a:gd name="T40" fmla="*/ 0 w 43"/>
                  <a:gd name="T41" fmla="*/ 25 h 25"/>
                  <a:gd name="T42" fmla="*/ 3 w 43"/>
                  <a:gd name="T43" fmla="*/ 24 h 25"/>
                  <a:gd name="T44" fmla="*/ 43 w 43"/>
                  <a:gd name="T4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25">
                    <a:moveTo>
                      <a:pt x="43" y="0"/>
                    </a:moveTo>
                    <a:cubicBezTo>
                      <a:pt x="43" y="0"/>
                      <a:pt x="43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1"/>
                      <a:pt x="41" y="1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4"/>
                      <a:pt x="2" y="24"/>
                      <a:pt x="3" y="24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342"/>
              <p:cNvSpPr/>
              <p:nvPr>
                <p:custDataLst>
                  <p:tags r:id="rId339"/>
                </p:custDataLst>
              </p:nvPr>
            </p:nvSpPr>
            <p:spPr bwMode="auto">
              <a:xfrm>
                <a:off x="10361613" y="2341563"/>
                <a:ext cx="79375" cy="44450"/>
              </a:xfrm>
              <a:custGeom>
                <a:avLst/>
                <a:gdLst>
                  <a:gd name="T0" fmla="*/ 42 w 42"/>
                  <a:gd name="T1" fmla="*/ 0 h 24"/>
                  <a:gd name="T2" fmla="*/ 41 w 42"/>
                  <a:gd name="T3" fmla="*/ 0 h 24"/>
                  <a:gd name="T4" fmla="*/ 41 w 42"/>
                  <a:gd name="T5" fmla="*/ 0 h 24"/>
                  <a:gd name="T6" fmla="*/ 40 w 42"/>
                  <a:gd name="T7" fmla="*/ 0 h 24"/>
                  <a:gd name="T8" fmla="*/ 0 w 42"/>
                  <a:gd name="T9" fmla="*/ 24 h 24"/>
                  <a:gd name="T10" fmla="*/ 1 w 42"/>
                  <a:gd name="T11" fmla="*/ 23 h 24"/>
                  <a:gd name="T12" fmla="*/ 1 w 42"/>
                  <a:gd name="T13" fmla="*/ 23 h 24"/>
                  <a:gd name="T14" fmla="*/ 1 w 42"/>
                  <a:gd name="T15" fmla="*/ 23 h 24"/>
                  <a:gd name="T16" fmla="*/ 1 w 42"/>
                  <a:gd name="T17" fmla="*/ 23 h 24"/>
                  <a:gd name="T18" fmla="*/ 1 w 42"/>
                  <a:gd name="T19" fmla="*/ 23 h 24"/>
                  <a:gd name="T20" fmla="*/ 1 w 42"/>
                  <a:gd name="T21" fmla="*/ 23 h 24"/>
                  <a:gd name="T22" fmla="*/ 1 w 42"/>
                  <a:gd name="T23" fmla="*/ 23 h 24"/>
                  <a:gd name="T24" fmla="*/ 1 w 42"/>
                  <a:gd name="T25" fmla="*/ 23 h 24"/>
                  <a:gd name="T26" fmla="*/ 1 w 42"/>
                  <a:gd name="T27" fmla="*/ 23 h 24"/>
                  <a:gd name="T28" fmla="*/ 1 w 42"/>
                  <a:gd name="T29" fmla="*/ 23 h 24"/>
                  <a:gd name="T30" fmla="*/ 2 w 42"/>
                  <a:gd name="T31" fmla="*/ 23 h 24"/>
                  <a:gd name="T32" fmla="*/ 2 w 42"/>
                  <a:gd name="T33" fmla="*/ 23 h 24"/>
                  <a:gd name="T34" fmla="*/ 2 w 42"/>
                  <a:gd name="T35" fmla="*/ 23 h 24"/>
                  <a:gd name="T36" fmla="*/ 2 w 42"/>
                  <a:gd name="T37" fmla="*/ 23 h 24"/>
                  <a:gd name="T38" fmla="*/ 2 w 42"/>
                  <a:gd name="T39" fmla="*/ 23 h 24"/>
                  <a:gd name="T40" fmla="*/ 2 w 42"/>
                  <a:gd name="T41" fmla="*/ 23 h 24"/>
                  <a:gd name="T42" fmla="*/ 42 w 42"/>
                  <a:gd name="T4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24">
                    <a:moveTo>
                      <a:pt x="42" y="0"/>
                    </a:move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42" y="0"/>
                      <a:pt x="42" y="0"/>
                      <a:pt x="4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343"/>
              <p:cNvSpPr/>
              <p:nvPr>
                <p:custDataLst>
                  <p:tags r:id="rId340"/>
                </p:custDataLst>
              </p:nvPr>
            </p:nvSpPr>
            <p:spPr bwMode="auto">
              <a:xfrm>
                <a:off x="10364788" y="2341563"/>
                <a:ext cx="80963" cy="42863"/>
              </a:xfrm>
              <a:custGeom>
                <a:avLst/>
                <a:gdLst>
                  <a:gd name="T0" fmla="*/ 42 w 42"/>
                  <a:gd name="T1" fmla="*/ 0 h 23"/>
                  <a:gd name="T2" fmla="*/ 40 w 42"/>
                  <a:gd name="T3" fmla="*/ 0 h 23"/>
                  <a:gd name="T4" fmla="*/ 40 w 42"/>
                  <a:gd name="T5" fmla="*/ 0 h 23"/>
                  <a:gd name="T6" fmla="*/ 0 w 42"/>
                  <a:gd name="T7" fmla="*/ 23 h 23"/>
                  <a:gd name="T8" fmla="*/ 0 w 42"/>
                  <a:gd name="T9" fmla="*/ 23 h 23"/>
                  <a:gd name="T10" fmla="*/ 1 w 42"/>
                  <a:gd name="T11" fmla="*/ 23 h 23"/>
                  <a:gd name="T12" fmla="*/ 2 w 42"/>
                  <a:gd name="T13" fmla="*/ 23 h 23"/>
                  <a:gd name="T14" fmla="*/ 42 w 4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3">
                    <a:moveTo>
                      <a:pt x="42" y="0"/>
                    </a:moveTo>
                    <a:cubicBezTo>
                      <a:pt x="41" y="0"/>
                      <a:pt x="41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2" y="23"/>
                      <a:pt x="2" y="23"/>
                    </a:cubicBezTo>
                    <a:cubicBezTo>
                      <a:pt x="42" y="0"/>
                      <a:pt x="42" y="0"/>
                      <a:pt x="4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344"/>
              <p:cNvSpPr/>
              <p:nvPr>
                <p:custDataLst>
                  <p:tags r:id="rId341"/>
                </p:custDataLst>
              </p:nvPr>
            </p:nvSpPr>
            <p:spPr bwMode="auto">
              <a:xfrm>
                <a:off x="10369551" y="2338388"/>
                <a:ext cx="77788" cy="46038"/>
              </a:xfrm>
              <a:custGeom>
                <a:avLst/>
                <a:gdLst>
                  <a:gd name="T0" fmla="*/ 41 w 41"/>
                  <a:gd name="T1" fmla="*/ 0 h 24"/>
                  <a:gd name="T2" fmla="*/ 40 w 41"/>
                  <a:gd name="T3" fmla="*/ 1 h 24"/>
                  <a:gd name="T4" fmla="*/ 40 w 41"/>
                  <a:gd name="T5" fmla="*/ 1 h 24"/>
                  <a:gd name="T6" fmla="*/ 0 w 41"/>
                  <a:gd name="T7" fmla="*/ 24 h 24"/>
                  <a:gd name="T8" fmla="*/ 2 w 41"/>
                  <a:gd name="T9" fmla="*/ 24 h 24"/>
                  <a:gd name="T10" fmla="*/ 41 w 4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24">
                    <a:moveTo>
                      <a:pt x="41" y="0"/>
                    </a:moveTo>
                    <a:cubicBezTo>
                      <a:pt x="41" y="0"/>
                      <a:pt x="40" y="0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1" y="24"/>
                      <a:pt x="2" y="24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345"/>
              <p:cNvSpPr/>
              <p:nvPr>
                <p:custDataLst>
                  <p:tags r:id="rId342"/>
                </p:custDataLst>
              </p:nvPr>
            </p:nvSpPr>
            <p:spPr bwMode="auto">
              <a:xfrm>
                <a:off x="10372726" y="2338388"/>
                <a:ext cx="77788" cy="46038"/>
              </a:xfrm>
              <a:custGeom>
                <a:avLst/>
                <a:gdLst>
                  <a:gd name="T0" fmla="*/ 39 w 41"/>
                  <a:gd name="T1" fmla="*/ 0 h 24"/>
                  <a:gd name="T2" fmla="*/ 39 w 41"/>
                  <a:gd name="T3" fmla="*/ 0 h 24"/>
                  <a:gd name="T4" fmla="*/ 0 w 41"/>
                  <a:gd name="T5" fmla="*/ 24 h 24"/>
                  <a:gd name="T6" fmla="*/ 0 w 41"/>
                  <a:gd name="T7" fmla="*/ 24 h 24"/>
                  <a:gd name="T8" fmla="*/ 1 w 41"/>
                  <a:gd name="T9" fmla="*/ 24 h 24"/>
                  <a:gd name="T10" fmla="*/ 41 w 41"/>
                  <a:gd name="T11" fmla="*/ 1 h 24"/>
                  <a:gd name="T12" fmla="*/ 41 w 41"/>
                  <a:gd name="T13" fmla="*/ 0 h 24"/>
                  <a:gd name="T14" fmla="*/ 41 w 41"/>
                  <a:gd name="T15" fmla="*/ 0 h 24"/>
                  <a:gd name="T16" fmla="*/ 39 w 41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4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0" y="0"/>
                      <a:pt x="40" y="0"/>
                      <a:pt x="3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346"/>
              <p:cNvSpPr/>
              <p:nvPr>
                <p:custDataLst>
                  <p:tags r:id="rId343"/>
                </p:custDataLst>
              </p:nvPr>
            </p:nvSpPr>
            <p:spPr bwMode="auto">
              <a:xfrm>
                <a:off x="10374313" y="2341563"/>
                <a:ext cx="77788" cy="42863"/>
              </a:xfrm>
              <a:custGeom>
                <a:avLst/>
                <a:gdLst>
                  <a:gd name="T0" fmla="*/ 40 w 41"/>
                  <a:gd name="T1" fmla="*/ 0 h 23"/>
                  <a:gd name="T2" fmla="*/ 0 w 41"/>
                  <a:gd name="T3" fmla="*/ 23 h 23"/>
                  <a:gd name="T4" fmla="*/ 1 w 41"/>
                  <a:gd name="T5" fmla="*/ 23 h 23"/>
                  <a:gd name="T6" fmla="*/ 41 w 41"/>
                  <a:gd name="T7" fmla="*/ 0 h 23"/>
                  <a:gd name="T8" fmla="*/ 41 w 41"/>
                  <a:gd name="T9" fmla="*/ 0 h 23"/>
                  <a:gd name="T10" fmla="*/ 41 w 41"/>
                  <a:gd name="T11" fmla="*/ 0 h 23"/>
                  <a:gd name="T12" fmla="*/ 40 w 41"/>
                  <a:gd name="T13" fmla="*/ 0 h 23"/>
                  <a:gd name="T14" fmla="*/ 40 w 41"/>
                  <a:gd name="T15" fmla="*/ 0 h 23"/>
                  <a:gd name="T16" fmla="*/ 40 w 41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3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347"/>
              <p:cNvSpPr/>
              <p:nvPr>
                <p:custDataLst>
                  <p:tags r:id="rId344"/>
                </p:custDataLst>
              </p:nvPr>
            </p:nvSpPr>
            <p:spPr bwMode="auto">
              <a:xfrm>
                <a:off x="10375901" y="2341563"/>
                <a:ext cx="80963" cy="42863"/>
              </a:xfrm>
              <a:custGeom>
                <a:avLst/>
                <a:gdLst>
                  <a:gd name="T0" fmla="*/ 40 w 42"/>
                  <a:gd name="T1" fmla="*/ 0 h 23"/>
                  <a:gd name="T2" fmla="*/ 0 w 42"/>
                  <a:gd name="T3" fmla="*/ 23 h 23"/>
                  <a:gd name="T4" fmla="*/ 2 w 42"/>
                  <a:gd name="T5" fmla="*/ 23 h 23"/>
                  <a:gd name="T6" fmla="*/ 42 w 42"/>
                  <a:gd name="T7" fmla="*/ 0 h 23"/>
                  <a:gd name="T8" fmla="*/ 42 w 42"/>
                  <a:gd name="T9" fmla="*/ 0 h 23"/>
                  <a:gd name="T10" fmla="*/ 42 w 42"/>
                  <a:gd name="T11" fmla="*/ 0 h 23"/>
                  <a:gd name="T12" fmla="*/ 41 w 42"/>
                  <a:gd name="T13" fmla="*/ 0 h 23"/>
                  <a:gd name="T14" fmla="*/ 41 w 42"/>
                  <a:gd name="T15" fmla="*/ 0 h 23"/>
                  <a:gd name="T16" fmla="*/ 40 w 42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23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2" y="23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348"/>
              <p:cNvSpPr/>
              <p:nvPr>
                <p:custDataLst>
                  <p:tags r:id="rId345"/>
                </p:custDataLst>
              </p:nvPr>
            </p:nvSpPr>
            <p:spPr bwMode="auto">
              <a:xfrm>
                <a:off x="10380663" y="2341563"/>
                <a:ext cx="77788" cy="42863"/>
              </a:xfrm>
              <a:custGeom>
                <a:avLst/>
                <a:gdLst>
                  <a:gd name="T0" fmla="*/ 40 w 41"/>
                  <a:gd name="T1" fmla="*/ 0 h 23"/>
                  <a:gd name="T2" fmla="*/ 0 w 41"/>
                  <a:gd name="T3" fmla="*/ 23 h 23"/>
                  <a:gd name="T4" fmla="*/ 1 w 41"/>
                  <a:gd name="T5" fmla="*/ 23 h 23"/>
                  <a:gd name="T6" fmla="*/ 1 w 41"/>
                  <a:gd name="T7" fmla="*/ 23 h 23"/>
                  <a:gd name="T8" fmla="*/ 1 w 41"/>
                  <a:gd name="T9" fmla="*/ 23 h 23"/>
                  <a:gd name="T10" fmla="*/ 41 w 41"/>
                  <a:gd name="T11" fmla="*/ 0 h 23"/>
                  <a:gd name="T12" fmla="*/ 40 w 41"/>
                  <a:gd name="T13" fmla="*/ 0 h 23"/>
                  <a:gd name="T14" fmla="*/ 40 w 41"/>
                  <a:gd name="T15" fmla="*/ 0 h 23"/>
                  <a:gd name="T16" fmla="*/ 40 w 41"/>
                  <a:gd name="T17" fmla="*/ 0 h 23"/>
                  <a:gd name="T18" fmla="*/ 40 w 41"/>
                  <a:gd name="T19" fmla="*/ 0 h 23"/>
                  <a:gd name="T20" fmla="*/ 40 w 41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23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349"/>
              <p:cNvSpPr/>
              <p:nvPr>
                <p:custDataLst>
                  <p:tags r:id="rId346"/>
                </p:custDataLst>
              </p:nvPr>
            </p:nvSpPr>
            <p:spPr bwMode="auto">
              <a:xfrm>
                <a:off x="10382251" y="2341563"/>
                <a:ext cx="77788" cy="44450"/>
              </a:xfrm>
              <a:custGeom>
                <a:avLst/>
                <a:gdLst>
                  <a:gd name="T0" fmla="*/ 40 w 41"/>
                  <a:gd name="T1" fmla="*/ 0 h 24"/>
                  <a:gd name="T2" fmla="*/ 0 w 41"/>
                  <a:gd name="T3" fmla="*/ 23 h 24"/>
                  <a:gd name="T4" fmla="*/ 1 w 41"/>
                  <a:gd name="T5" fmla="*/ 24 h 24"/>
                  <a:gd name="T6" fmla="*/ 41 w 41"/>
                  <a:gd name="T7" fmla="*/ 1 h 24"/>
                  <a:gd name="T8" fmla="*/ 40 w 4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4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350"/>
              <p:cNvSpPr/>
              <p:nvPr>
                <p:custDataLst>
                  <p:tags r:id="rId347"/>
                </p:custDataLst>
              </p:nvPr>
            </p:nvSpPr>
            <p:spPr bwMode="auto">
              <a:xfrm>
                <a:off x="10383838" y="2343150"/>
                <a:ext cx="80963" cy="42863"/>
              </a:xfrm>
              <a:custGeom>
                <a:avLst/>
                <a:gdLst>
                  <a:gd name="T0" fmla="*/ 40 w 42"/>
                  <a:gd name="T1" fmla="*/ 0 h 23"/>
                  <a:gd name="T2" fmla="*/ 0 w 42"/>
                  <a:gd name="T3" fmla="*/ 23 h 23"/>
                  <a:gd name="T4" fmla="*/ 2 w 42"/>
                  <a:gd name="T5" fmla="*/ 23 h 23"/>
                  <a:gd name="T6" fmla="*/ 42 w 42"/>
                  <a:gd name="T7" fmla="*/ 0 h 23"/>
                  <a:gd name="T8" fmla="*/ 40 w 4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3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2" y="23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351"/>
              <p:cNvSpPr/>
              <p:nvPr>
                <p:custDataLst>
                  <p:tags r:id="rId348"/>
                </p:custDataLst>
              </p:nvPr>
            </p:nvSpPr>
            <p:spPr bwMode="auto">
              <a:xfrm>
                <a:off x="10388601" y="2343150"/>
                <a:ext cx="77788" cy="46038"/>
              </a:xfrm>
              <a:custGeom>
                <a:avLst/>
                <a:gdLst>
                  <a:gd name="T0" fmla="*/ 40 w 41"/>
                  <a:gd name="T1" fmla="*/ 0 h 24"/>
                  <a:gd name="T2" fmla="*/ 0 w 41"/>
                  <a:gd name="T3" fmla="*/ 23 h 24"/>
                  <a:gd name="T4" fmla="*/ 0 w 41"/>
                  <a:gd name="T5" fmla="*/ 23 h 24"/>
                  <a:gd name="T6" fmla="*/ 1 w 41"/>
                  <a:gd name="T7" fmla="*/ 24 h 24"/>
                  <a:gd name="T8" fmla="*/ 1 w 41"/>
                  <a:gd name="T9" fmla="*/ 24 h 24"/>
                  <a:gd name="T10" fmla="*/ 41 w 41"/>
                  <a:gd name="T11" fmla="*/ 0 h 24"/>
                  <a:gd name="T12" fmla="*/ 40 w 41"/>
                  <a:gd name="T13" fmla="*/ 0 h 24"/>
                  <a:gd name="T14" fmla="*/ 40 w 41"/>
                  <a:gd name="T15" fmla="*/ 0 h 24"/>
                  <a:gd name="T16" fmla="*/ 40 w 41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4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1" y="23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352"/>
              <p:cNvSpPr/>
              <p:nvPr>
                <p:custDataLst>
                  <p:tags r:id="rId349"/>
                </p:custDataLst>
              </p:nvPr>
            </p:nvSpPr>
            <p:spPr bwMode="auto">
              <a:xfrm>
                <a:off x="10390188" y="2343150"/>
                <a:ext cx="77788" cy="46038"/>
              </a:xfrm>
              <a:custGeom>
                <a:avLst/>
                <a:gdLst>
                  <a:gd name="T0" fmla="*/ 40 w 41"/>
                  <a:gd name="T1" fmla="*/ 0 h 24"/>
                  <a:gd name="T2" fmla="*/ 40 w 41"/>
                  <a:gd name="T3" fmla="*/ 0 h 24"/>
                  <a:gd name="T4" fmla="*/ 0 w 41"/>
                  <a:gd name="T5" fmla="*/ 24 h 24"/>
                  <a:gd name="T6" fmla="*/ 1 w 41"/>
                  <a:gd name="T7" fmla="*/ 24 h 24"/>
                  <a:gd name="T8" fmla="*/ 41 w 41"/>
                  <a:gd name="T9" fmla="*/ 1 h 24"/>
                  <a:gd name="T10" fmla="*/ 40 w 41"/>
                  <a:gd name="T11" fmla="*/ 1 h 24"/>
                  <a:gd name="T12" fmla="*/ 40 w 41"/>
                  <a:gd name="T13" fmla="*/ 1 h 24"/>
                  <a:gd name="T14" fmla="*/ 40 w 41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4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353"/>
              <p:cNvSpPr/>
              <p:nvPr>
                <p:custDataLst>
                  <p:tags r:id="rId350"/>
                </p:custDataLst>
              </p:nvPr>
            </p:nvSpPr>
            <p:spPr bwMode="auto">
              <a:xfrm>
                <a:off x="10391776" y="2344738"/>
                <a:ext cx="77788" cy="46038"/>
              </a:xfrm>
              <a:custGeom>
                <a:avLst/>
                <a:gdLst>
                  <a:gd name="T0" fmla="*/ 40 w 41"/>
                  <a:gd name="T1" fmla="*/ 0 h 24"/>
                  <a:gd name="T2" fmla="*/ 0 w 41"/>
                  <a:gd name="T3" fmla="*/ 23 h 24"/>
                  <a:gd name="T4" fmla="*/ 0 w 41"/>
                  <a:gd name="T5" fmla="*/ 23 h 24"/>
                  <a:gd name="T6" fmla="*/ 1 w 41"/>
                  <a:gd name="T7" fmla="*/ 23 h 24"/>
                  <a:gd name="T8" fmla="*/ 1 w 41"/>
                  <a:gd name="T9" fmla="*/ 24 h 24"/>
                  <a:gd name="T10" fmla="*/ 41 w 41"/>
                  <a:gd name="T11" fmla="*/ 1 h 24"/>
                  <a:gd name="T12" fmla="*/ 41 w 41"/>
                  <a:gd name="T13" fmla="*/ 0 h 24"/>
                  <a:gd name="T14" fmla="*/ 41 w 41"/>
                  <a:gd name="T15" fmla="*/ 0 h 24"/>
                  <a:gd name="T16" fmla="*/ 41 w 41"/>
                  <a:gd name="T17" fmla="*/ 0 h 24"/>
                  <a:gd name="T18" fmla="*/ 41 w 41"/>
                  <a:gd name="T19" fmla="*/ 0 h 24"/>
                  <a:gd name="T20" fmla="*/ 40 w 41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24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Freeform 354"/>
              <p:cNvSpPr/>
              <p:nvPr>
                <p:custDataLst>
                  <p:tags r:id="rId351"/>
                </p:custDataLst>
              </p:nvPr>
            </p:nvSpPr>
            <p:spPr bwMode="auto">
              <a:xfrm>
                <a:off x="10393363" y="2346325"/>
                <a:ext cx="80963" cy="44450"/>
              </a:xfrm>
              <a:custGeom>
                <a:avLst/>
                <a:gdLst>
                  <a:gd name="T0" fmla="*/ 40 w 42"/>
                  <a:gd name="T1" fmla="*/ 0 h 23"/>
                  <a:gd name="T2" fmla="*/ 0 w 42"/>
                  <a:gd name="T3" fmla="*/ 23 h 23"/>
                  <a:gd name="T4" fmla="*/ 2 w 42"/>
                  <a:gd name="T5" fmla="*/ 23 h 23"/>
                  <a:gd name="T6" fmla="*/ 42 w 42"/>
                  <a:gd name="T7" fmla="*/ 0 h 23"/>
                  <a:gd name="T8" fmla="*/ 40 w 4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3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2" y="23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Freeform 355"/>
              <p:cNvSpPr/>
              <p:nvPr>
                <p:custDataLst>
                  <p:tags r:id="rId352"/>
                </p:custDataLst>
              </p:nvPr>
            </p:nvSpPr>
            <p:spPr bwMode="auto">
              <a:xfrm>
                <a:off x="10398126" y="2346325"/>
                <a:ext cx="77788" cy="46038"/>
              </a:xfrm>
              <a:custGeom>
                <a:avLst/>
                <a:gdLst>
                  <a:gd name="T0" fmla="*/ 40 w 41"/>
                  <a:gd name="T1" fmla="*/ 0 h 24"/>
                  <a:gd name="T2" fmla="*/ 0 w 41"/>
                  <a:gd name="T3" fmla="*/ 23 h 24"/>
                  <a:gd name="T4" fmla="*/ 1 w 41"/>
                  <a:gd name="T5" fmla="*/ 24 h 24"/>
                  <a:gd name="T6" fmla="*/ 1 w 41"/>
                  <a:gd name="T7" fmla="*/ 24 h 24"/>
                  <a:gd name="T8" fmla="*/ 41 w 41"/>
                  <a:gd name="T9" fmla="*/ 1 h 24"/>
                  <a:gd name="T10" fmla="*/ 41 w 41"/>
                  <a:gd name="T11" fmla="*/ 1 h 24"/>
                  <a:gd name="T12" fmla="*/ 41 w 41"/>
                  <a:gd name="T13" fmla="*/ 1 h 24"/>
                  <a:gd name="T14" fmla="*/ 40 w 41"/>
                  <a:gd name="T15" fmla="*/ 0 h 24"/>
                  <a:gd name="T16" fmla="*/ 40 w 41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4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Freeform 356"/>
              <p:cNvSpPr/>
              <p:nvPr>
                <p:custDataLst>
                  <p:tags r:id="rId353"/>
                </p:custDataLst>
              </p:nvPr>
            </p:nvSpPr>
            <p:spPr bwMode="auto">
              <a:xfrm>
                <a:off x="10399713" y="2347913"/>
                <a:ext cx="77788" cy="46038"/>
              </a:xfrm>
              <a:custGeom>
                <a:avLst/>
                <a:gdLst>
                  <a:gd name="T0" fmla="*/ 40 w 41"/>
                  <a:gd name="T1" fmla="*/ 0 h 24"/>
                  <a:gd name="T2" fmla="*/ 0 w 41"/>
                  <a:gd name="T3" fmla="*/ 23 h 24"/>
                  <a:gd name="T4" fmla="*/ 0 w 41"/>
                  <a:gd name="T5" fmla="*/ 23 h 24"/>
                  <a:gd name="T6" fmla="*/ 0 w 41"/>
                  <a:gd name="T7" fmla="*/ 23 h 24"/>
                  <a:gd name="T8" fmla="*/ 0 w 41"/>
                  <a:gd name="T9" fmla="*/ 23 h 24"/>
                  <a:gd name="T10" fmla="*/ 1 w 41"/>
                  <a:gd name="T11" fmla="*/ 24 h 24"/>
                  <a:gd name="T12" fmla="*/ 1 w 41"/>
                  <a:gd name="T13" fmla="*/ 24 h 24"/>
                  <a:gd name="T14" fmla="*/ 1 w 41"/>
                  <a:gd name="T15" fmla="*/ 24 h 24"/>
                  <a:gd name="T16" fmla="*/ 41 w 41"/>
                  <a:gd name="T17" fmla="*/ 1 h 24"/>
                  <a:gd name="T18" fmla="*/ 40 w 41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4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Freeform 357"/>
              <p:cNvSpPr/>
              <p:nvPr>
                <p:custDataLst>
                  <p:tags r:id="rId354"/>
                </p:custDataLst>
              </p:nvPr>
            </p:nvSpPr>
            <p:spPr bwMode="auto">
              <a:xfrm>
                <a:off x="10401301" y="2351088"/>
                <a:ext cx="79375" cy="44450"/>
              </a:xfrm>
              <a:custGeom>
                <a:avLst/>
                <a:gdLst>
                  <a:gd name="T0" fmla="*/ 40 w 42"/>
                  <a:gd name="T1" fmla="*/ 0 h 24"/>
                  <a:gd name="T2" fmla="*/ 0 w 42"/>
                  <a:gd name="T3" fmla="*/ 23 h 24"/>
                  <a:gd name="T4" fmla="*/ 0 w 42"/>
                  <a:gd name="T5" fmla="*/ 23 h 24"/>
                  <a:gd name="T6" fmla="*/ 1 w 42"/>
                  <a:gd name="T7" fmla="*/ 24 h 24"/>
                  <a:gd name="T8" fmla="*/ 2 w 42"/>
                  <a:gd name="T9" fmla="*/ 24 h 24"/>
                  <a:gd name="T10" fmla="*/ 42 w 42"/>
                  <a:gd name="T11" fmla="*/ 1 h 24"/>
                  <a:gd name="T12" fmla="*/ 40 w 4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4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Freeform 358"/>
              <p:cNvSpPr/>
              <p:nvPr>
                <p:custDataLst>
                  <p:tags r:id="rId355"/>
                </p:custDataLst>
              </p:nvPr>
            </p:nvSpPr>
            <p:spPr bwMode="auto">
              <a:xfrm>
                <a:off x="10404476" y="2352675"/>
                <a:ext cx="79375" cy="46038"/>
              </a:xfrm>
              <a:custGeom>
                <a:avLst/>
                <a:gdLst>
                  <a:gd name="T0" fmla="*/ 40 w 41"/>
                  <a:gd name="T1" fmla="*/ 0 h 24"/>
                  <a:gd name="T2" fmla="*/ 0 w 41"/>
                  <a:gd name="T3" fmla="*/ 23 h 24"/>
                  <a:gd name="T4" fmla="*/ 0 w 41"/>
                  <a:gd name="T5" fmla="*/ 23 h 24"/>
                  <a:gd name="T6" fmla="*/ 1 w 41"/>
                  <a:gd name="T7" fmla="*/ 24 h 24"/>
                  <a:gd name="T8" fmla="*/ 1 w 41"/>
                  <a:gd name="T9" fmla="*/ 24 h 24"/>
                  <a:gd name="T10" fmla="*/ 1 w 41"/>
                  <a:gd name="T11" fmla="*/ 24 h 24"/>
                  <a:gd name="T12" fmla="*/ 41 w 41"/>
                  <a:gd name="T13" fmla="*/ 1 h 24"/>
                  <a:gd name="T14" fmla="*/ 41 w 41"/>
                  <a:gd name="T15" fmla="*/ 1 h 24"/>
                  <a:gd name="T16" fmla="*/ 41 w 41"/>
                  <a:gd name="T17" fmla="*/ 1 h 24"/>
                  <a:gd name="T18" fmla="*/ 40 w 41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4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359"/>
              <p:cNvSpPr/>
              <p:nvPr>
                <p:custDataLst>
                  <p:tags r:id="rId356"/>
                </p:custDataLst>
              </p:nvPr>
            </p:nvSpPr>
            <p:spPr bwMode="auto">
              <a:xfrm>
                <a:off x="10407651" y="2354263"/>
                <a:ext cx="77788" cy="46038"/>
              </a:xfrm>
              <a:custGeom>
                <a:avLst/>
                <a:gdLst>
                  <a:gd name="T0" fmla="*/ 40 w 41"/>
                  <a:gd name="T1" fmla="*/ 0 h 24"/>
                  <a:gd name="T2" fmla="*/ 40 w 41"/>
                  <a:gd name="T3" fmla="*/ 0 h 24"/>
                  <a:gd name="T4" fmla="*/ 0 w 41"/>
                  <a:gd name="T5" fmla="*/ 23 h 24"/>
                  <a:gd name="T6" fmla="*/ 0 w 41"/>
                  <a:gd name="T7" fmla="*/ 23 h 24"/>
                  <a:gd name="T8" fmla="*/ 2 w 41"/>
                  <a:gd name="T9" fmla="*/ 24 h 24"/>
                  <a:gd name="T10" fmla="*/ 2 w 41"/>
                  <a:gd name="T11" fmla="*/ 24 h 24"/>
                  <a:gd name="T12" fmla="*/ 2 w 41"/>
                  <a:gd name="T13" fmla="*/ 24 h 24"/>
                  <a:gd name="T14" fmla="*/ 41 w 41"/>
                  <a:gd name="T15" fmla="*/ 1 h 24"/>
                  <a:gd name="T16" fmla="*/ 41 w 41"/>
                  <a:gd name="T17" fmla="*/ 0 h 24"/>
                  <a:gd name="T18" fmla="*/ 41 w 41"/>
                  <a:gd name="T19" fmla="*/ 0 h 24"/>
                  <a:gd name="T20" fmla="*/ 41 w 41"/>
                  <a:gd name="T21" fmla="*/ 0 h 24"/>
                  <a:gd name="T22" fmla="*/ 41 w 41"/>
                  <a:gd name="T23" fmla="*/ 0 h 24"/>
                  <a:gd name="T24" fmla="*/ 40 w 41"/>
                  <a:gd name="T25" fmla="*/ 0 h 24"/>
                  <a:gd name="T26" fmla="*/ 40 w 41"/>
                  <a:gd name="T27" fmla="*/ 0 h 24"/>
                  <a:gd name="T28" fmla="*/ 40 w 41"/>
                  <a:gd name="T2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24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360"/>
              <p:cNvSpPr/>
              <p:nvPr>
                <p:custDataLst>
                  <p:tags r:id="rId357"/>
                </p:custDataLst>
              </p:nvPr>
            </p:nvSpPr>
            <p:spPr bwMode="auto">
              <a:xfrm>
                <a:off x="10410826" y="2355850"/>
                <a:ext cx="77788" cy="46038"/>
              </a:xfrm>
              <a:custGeom>
                <a:avLst/>
                <a:gdLst>
                  <a:gd name="T0" fmla="*/ 39 w 41"/>
                  <a:gd name="T1" fmla="*/ 0 h 24"/>
                  <a:gd name="T2" fmla="*/ 0 w 41"/>
                  <a:gd name="T3" fmla="*/ 23 h 24"/>
                  <a:gd name="T4" fmla="*/ 0 w 41"/>
                  <a:gd name="T5" fmla="*/ 23 h 24"/>
                  <a:gd name="T6" fmla="*/ 1 w 41"/>
                  <a:gd name="T7" fmla="*/ 24 h 24"/>
                  <a:gd name="T8" fmla="*/ 1 w 41"/>
                  <a:gd name="T9" fmla="*/ 24 h 24"/>
                  <a:gd name="T10" fmla="*/ 1 w 41"/>
                  <a:gd name="T11" fmla="*/ 24 h 24"/>
                  <a:gd name="T12" fmla="*/ 41 w 41"/>
                  <a:gd name="T13" fmla="*/ 1 h 24"/>
                  <a:gd name="T14" fmla="*/ 41 w 41"/>
                  <a:gd name="T15" fmla="*/ 1 h 24"/>
                  <a:gd name="T16" fmla="*/ 41 w 41"/>
                  <a:gd name="T17" fmla="*/ 1 h 24"/>
                  <a:gd name="T18" fmla="*/ 39 w 41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4">
                    <a:moveTo>
                      <a:pt x="39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0"/>
                      <a:pt x="40" y="0"/>
                      <a:pt x="3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Freeform 361"/>
              <p:cNvSpPr>
                <a:spLocks noEditPoints="1"/>
              </p:cNvSpPr>
              <p:nvPr>
                <p:custDataLst>
                  <p:tags r:id="rId358"/>
                </p:custDataLst>
              </p:nvPr>
            </p:nvSpPr>
            <p:spPr bwMode="auto">
              <a:xfrm>
                <a:off x="10412413" y="2357438"/>
                <a:ext cx="77788" cy="46038"/>
              </a:xfrm>
              <a:custGeom>
                <a:avLst/>
                <a:gdLst>
                  <a:gd name="T0" fmla="*/ 21 w 41"/>
                  <a:gd name="T1" fmla="*/ 12 h 24"/>
                  <a:gd name="T2" fmla="*/ 21 w 41"/>
                  <a:gd name="T3" fmla="*/ 12 h 24"/>
                  <a:gd name="T4" fmla="*/ 21 w 41"/>
                  <a:gd name="T5" fmla="*/ 12 h 24"/>
                  <a:gd name="T6" fmla="*/ 21 w 41"/>
                  <a:gd name="T7" fmla="*/ 12 h 24"/>
                  <a:gd name="T8" fmla="*/ 21 w 41"/>
                  <a:gd name="T9" fmla="*/ 12 h 24"/>
                  <a:gd name="T10" fmla="*/ 21 w 41"/>
                  <a:gd name="T11" fmla="*/ 12 h 24"/>
                  <a:gd name="T12" fmla="*/ 22 w 41"/>
                  <a:gd name="T13" fmla="*/ 12 h 24"/>
                  <a:gd name="T14" fmla="*/ 21 w 41"/>
                  <a:gd name="T15" fmla="*/ 12 h 24"/>
                  <a:gd name="T16" fmla="*/ 22 w 41"/>
                  <a:gd name="T17" fmla="*/ 12 h 24"/>
                  <a:gd name="T18" fmla="*/ 22 w 41"/>
                  <a:gd name="T19" fmla="*/ 12 h 24"/>
                  <a:gd name="T20" fmla="*/ 22 w 41"/>
                  <a:gd name="T21" fmla="*/ 12 h 24"/>
                  <a:gd name="T22" fmla="*/ 22 w 41"/>
                  <a:gd name="T23" fmla="*/ 12 h 24"/>
                  <a:gd name="T24" fmla="*/ 22 w 41"/>
                  <a:gd name="T25" fmla="*/ 12 h 24"/>
                  <a:gd name="T26" fmla="*/ 22 w 41"/>
                  <a:gd name="T27" fmla="*/ 12 h 24"/>
                  <a:gd name="T28" fmla="*/ 22 w 41"/>
                  <a:gd name="T29" fmla="*/ 12 h 24"/>
                  <a:gd name="T30" fmla="*/ 22 w 41"/>
                  <a:gd name="T31" fmla="*/ 12 h 24"/>
                  <a:gd name="T32" fmla="*/ 22 w 41"/>
                  <a:gd name="T33" fmla="*/ 12 h 24"/>
                  <a:gd name="T34" fmla="*/ 22 w 41"/>
                  <a:gd name="T35" fmla="*/ 12 h 24"/>
                  <a:gd name="T36" fmla="*/ 22 w 41"/>
                  <a:gd name="T37" fmla="*/ 12 h 24"/>
                  <a:gd name="T38" fmla="*/ 22 w 41"/>
                  <a:gd name="T39" fmla="*/ 12 h 24"/>
                  <a:gd name="T40" fmla="*/ 22 w 41"/>
                  <a:gd name="T41" fmla="*/ 12 h 24"/>
                  <a:gd name="T42" fmla="*/ 23 w 41"/>
                  <a:gd name="T43" fmla="*/ 12 h 24"/>
                  <a:gd name="T44" fmla="*/ 23 w 41"/>
                  <a:gd name="T45" fmla="*/ 12 h 24"/>
                  <a:gd name="T46" fmla="*/ 23 w 41"/>
                  <a:gd name="T47" fmla="*/ 12 h 24"/>
                  <a:gd name="T48" fmla="*/ 23 w 41"/>
                  <a:gd name="T49" fmla="*/ 12 h 24"/>
                  <a:gd name="T50" fmla="*/ 23 w 41"/>
                  <a:gd name="T51" fmla="*/ 12 h 24"/>
                  <a:gd name="T52" fmla="*/ 23 w 41"/>
                  <a:gd name="T53" fmla="*/ 12 h 24"/>
                  <a:gd name="T54" fmla="*/ 40 w 41"/>
                  <a:gd name="T55" fmla="*/ 0 h 24"/>
                  <a:gd name="T56" fmla="*/ 40 w 41"/>
                  <a:gd name="T57" fmla="*/ 0 h 24"/>
                  <a:gd name="T58" fmla="*/ 0 w 41"/>
                  <a:gd name="T59" fmla="*/ 23 h 24"/>
                  <a:gd name="T60" fmla="*/ 0 w 41"/>
                  <a:gd name="T61" fmla="*/ 23 h 24"/>
                  <a:gd name="T62" fmla="*/ 1 w 41"/>
                  <a:gd name="T63" fmla="*/ 24 h 24"/>
                  <a:gd name="T64" fmla="*/ 1 w 41"/>
                  <a:gd name="T65" fmla="*/ 24 h 24"/>
                  <a:gd name="T66" fmla="*/ 1 w 41"/>
                  <a:gd name="T67" fmla="*/ 24 h 24"/>
                  <a:gd name="T68" fmla="*/ 14 w 41"/>
                  <a:gd name="T69" fmla="*/ 17 h 24"/>
                  <a:gd name="T70" fmla="*/ 21 w 41"/>
                  <a:gd name="T71" fmla="*/ 12 h 24"/>
                  <a:gd name="T72" fmla="*/ 18 w 41"/>
                  <a:gd name="T73" fmla="*/ 13 h 24"/>
                  <a:gd name="T74" fmla="*/ 18 w 41"/>
                  <a:gd name="T75" fmla="*/ 13 h 24"/>
                  <a:gd name="T76" fmla="*/ 18 w 41"/>
                  <a:gd name="T77" fmla="*/ 13 h 24"/>
                  <a:gd name="T78" fmla="*/ 41 w 41"/>
                  <a:gd name="T79" fmla="*/ 1 h 24"/>
                  <a:gd name="T80" fmla="*/ 40 w 41"/>
                  <a:gd name="T8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" h="24">
                    <a:moveTo>
                      <a:pt x="21" y="12"/>
                    </a:move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moveTo>
                      <a:pt x="21" y="12"/>
                    </a:move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moveTo>
                      <a:pt x="22" y="12"/>
                    </a:moveTo>
                    <a:cubicBezTo>
                      <a:pt x="22" y="12"/>
                      <a:pt x="21" y="12"/>
                      <a:pt x="21" y="12"/>
                    </a:cubicBezTo>
                    <a:cubicBezTo>
                      <a:pt x="21" y="12"/>
                      <a:pt x="22" y="12"/>
                      <a:pt x="22" y="12"/>
                    </a:cubicBezTo>
                    <a:moveTo>
                      <a:pt x="22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moveTo>
                      <a:pt x="22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moveTo>
                      <a:pt x="22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moveTo>
                      <a:pt x="22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moveTo>
                      <a:pt x="23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moveTo>
                      <a:pt x="23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5"/>
                      <a:pt x="18" y="13"/>
                      <a:pt x="21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362"/>
              <p:cNvSpPr/>
              <p:nvPr>
                <p:custDataLst>
                  <p:tags r:id="rId359"/>
                </p:custDataLst>
              </p:nvPr>
            </p:nvSpPr>
            <p:spPr bwMode="auto">
              <a:xfrm>
                <a:off x="10414001" y="2390775"/>
                <a:ext cx="25400" cy="17463"/>
              </a:xfrm>
              <a:custGeom>
                <a:avLst/>
                <a:gdLst>
                  <a:gd name="T0" fmla="*/ 13 w 13"/>
                  <a:gd name="T1" fmla="*/ 0 h 9"/>
                  <a:gd name="T2" fmla="*/ 0 w 13"/>
                  <a:gd name="T3" fmla="*/ 7 h 9"/>
                  <a:gd name="T4" fmla="*/ 0 w 13"/>
                  <a:gd name="T5" fmla="*/ 7 h 9"/>
                  <a:gd name="T6" fmla="*/ 2 w 13"/>
                  <a:gd name="T7" fmla="*/ 9 h 9"/>
                  <a:gd name="T8" fmla="*/ 2 w 13"/>
                  <a:gd name="T9" fmla="*/ 9 h 9"/>
                  <a:gd name="T10" fmla="*/ 2 w 13"/>
                  <a:gd name="T11" fmla="*/ 9 h 9"/>
                  <a:gd name="T12" fmla="*/ 11 w 13"/>
                  <a:gd name="T13" fmla="*/ 3 h 9"/>
                  <a:gd name="T14" fmla="*/ 13 w 13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2"/>
                      <a:pt x="12" y="1"/>
                      <a:pt x="1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363"/>
              <p:cNvSpPr/>
              <p:nvPr>
                <p:custDataLst>
                  <p:tags r:id="rId360"/>
                </p:custDataLst>
              </p:nvPr>
            </p:nvSpPr>
            <p:spPr bwMode="auto">
              <a:xfrm>
                <a:off x="10418763" y="2395538"/>
                <a:ext cx="17463" cy="14288"/>
              </a:xfrm>
              <a:custGeom>
                <a:avLst/>
                <a:gdLst>
                  <a:gd name="T0" fmla="*/ 9 w 9"/>
                  <a:gd name="T1" fmla="*/ 0 h 7"/>
                  <a:gd name="T2" fmla="*/ 0 w 9"/>
                  <a:gd name="T3" fmla="*/ 6 h 7"/>
                  <a:gd name="T4" fmla="*/ 0 w 9"/>
                  <a:gd name="T5" fmla="*/ 6 h 7"/>
                  <a:gd name="T6" fmla="*/ 1 w 9"/>
                  <a:gd name="T7" fmla="*/ 7 h 7"/>
                  <a:gd name="T8" fmla="*/ 1 w 9"/>
                  <a:gd name="T9" fmla="*/ 7 h 7"/>
                  <a:gd name="T10" fmla="*/ 1 w 9"/>
                  <a:gd name="T11" fmla="*/ 7 h 7"/>
                  <a:gd name="T12" fmla="*/ 8 w 9"/>
                  <a:gd name="T13" fmla="*/ 3 h 7"/>
                  <a:gd name="T14" fmla="*/ 9 w 9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1"/>
                      <a:pt x="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364"/>
              <p:cNvSpPr>
                <a:spLocks noEditPoints="1"/>
              </p:cNvSpPr>
              <p:nvPr>
                <p:custDataLst>
                  <p:tags r:id="rId361"/>
                </p:custDataLst>
              </p:nvPr>
            </p:nvSpPr>
            <p:spPr bwMode="auto">
              <a:xfrm>
                <a:off x="10420351" y="2381250"/>
                <a:ext cx="55563" cy="30163"/>
              </a:xfrm>
              <a:custGeom>
                <a:avLst/>
                <a:gdLst>
                  <a:gd name="T0" fmla="*/ 7 w 29"/>
                  <a:gd name="T1" fmla="*/ 11 h 16"/>
                  <a:gd name="T2" fmla="*/ 0 w 29"/>
                  <a:gd name="T3" fmla="*/ 15 h 16"/>
                  <a:gd name="T4" fmla="*/ 0 w 29"/>
                  <a:gd name="T5" fmla="*/ 15 h 16"/>
                  <a:gd name="T6" fmla="*/ 1 w 29"/>
                  <a:gd name="T7" fmla="*/ 16 h 16"/>
                  <a:gd name="T8" fmla="*/ 1 w 29"/>
                  <a:gd name="T9" fmla="*/ 16 h 16"/>
                  <a:gd name="T10" fmla="*/ 1 w 29"/>
                  <a:gd name="T11" fmla="*/ 16 h 16"/>
                  <a:gd name="T12" fmla="*/ 6 w 29"/>
                  <a:gd name="T13" fmla="*/ 14 h 16"/>
                  <a:gd name="T14" fmla="*/ 7 w 29"/>
                  <a:gd name="T15" fmla="*/ 11 h 16"/>
                  <a:gd name="T16" fmla="*/ 28 w 29"/>
                  <a:gd name="T17" fmla="*/ 0 h 16"/>
                  <a:gd name="T18" fmla="*/ 29 w 29"/>
                  <a:gd name="T19" fmla="*/ 0 h 16"/>
                  <a:gd name="T20" fmla="*/ 29 w 29"/>
                  <a:gd name="T21" fmla="*/ 0 h 16"/>
                  <a:gd name="T22" fmla="*/ 28 w 29"/>
                  <a:gd name="T23" fmla="*/ 0 h 16"/>
                  <a:gd name="T24" fmla="*/ 27 w 29"/>
                  <a:gd name="T25" fmla="*/ 0 h 16"/>
                  <a:gd name="T26" fmla="*/ 27 w 29"/>
                  <a:gd name="T27" fmla="*/ 0 h 16"/>
                  <a:gd name="T28" fmla="*/ 27 w 29"/>
                  <a:gd name="T2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16">
                    <a:moveTo>
                      <a:pt x="7" y="11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7" y="11"/>
                    </a:cubicBezTo>
                    <a:moveTo>
                      <a:pt x="28" y="0"/>
                    </a:moveTo>
                    <a:cubicBezTo>
                      <a:pt x="28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8" y="0"/>
                      <a:pt x="28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365"/>
              <p:cNvSpPr>
                <a:spLocks noEditPoints="1"/>
              </p:cNvSpPr>
              <p:nvPr>
                <p:custDataLst>
                  <p:tags r:id="rId362"/>
                </p:custDataLst>
              </p:nvPr>
            </p:nvSpPr>
            <p:spPr bwMode="auto">
              <a:xfrm>
                <a:off x="10421938" y="2381250"/>
                <a:ext cx="58738" cy="33338"/>
              </a:xfrm>
              <a:custGeom>
                <a:avLst/>
                <a:gdLst>
                  <a:gd name="T0" fmla="*/ 5 w 31"/>
                  <a:gd name="T1" fmla="*/ 14 h 18"/>
                  <a:gd name="T2" fmla="*/ 0 w 31"/>
                  <a:gd name="T3" fmla="*/ 16 h 18"/>
                  <a:gd name="T4" fmla="*/ 0 w 31"/>
                  <a:gd name="T5" fmla="*/ 16 h 18"/>
                  <a:gd name="T6" fmla="*/ 2 w 31"/>
                  <a:gd name="T7" fmla="*/ 18 h 18"/>
                  <a:gd name="T8" fmla="*/ 2 w 31"/>
                  <a:gd name="T9" fmla="*/ 18 h 18"/>
                  <a:gd name="T10" fmla="*/ 2 w 31"/>
                  <a:gd name="T11" fmla="*/ 18 h 18"/>
                  <a:gd name="T12" fmla="*/ 4 w 31"/>
                  <a:gd name="T13" fmla="*/ 16 h 18"/>
                  <a:gd name="T14" fmla="*/ 5 w 31"/>
                  <a:gd name="T15" fmla="*/ 14 h 18"/>
                  <a:gd name="T16" fmla="*/ 28 w 31"/>
                  <a:gd name="T17" fmla="*/ 0 h 18"/>
                  <a:gd name="T18" fmla="*/ 28 w 31"/>
                  <a:gd name="T19" fmla="*/ 0 h 18"/>
                  <a:gd name="T20" fmla="*/ 31 w 31"/>
                  <a:gd name="T21" fmla="*/ 1 h 18"/>
                  <a:gd name="T22" fmla="*/ 31 w 31"/>
                  <a:gd name="T23" fmla="*/ 1 h 18"/>
                  <a:gd name="T24" fmla="*/ 28 w 31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18">
                    <a:moveTo>
                      <a:pt x="5" y="14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1" y="17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5" y="14"/>
                      <a:pt x="5" y="14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0"/>
                      <a:pt x="29" y="0"/>
                      <a:pt x="28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366"/>
              <p:cNvSpPr>
                <a:spLocks noEditPoints="1"/>
              </p:cNvSpPr>
              <p:nvPr>
                <p:custDataLst>
                  <p:tags r:id="rId363"/>
                </p:custDataLst>
              </p:nvPr>
            </p:nvSpPr>
            <p:spPr bwMode="auto">
              <a:xfrm>
                <a:off x="10426701" y="2382838"/>
                <a:ext cx="58738" cy="34925"/>
              </a:xfrm>
              <a:custGeom>
                <a:avLst/>
                <a:gdLst>
                  <a:gd name="T0" fmla="*/ 2 w 31"/>
                  <a:gd name="T1" fmla="*/ 15 h 18"/>
                  <a:gd name="T2" fmla="*/ 0 w 31"/>
                  <a:gd name="T3" fmla="*/ 17 h 18"/>
                  <a:gd name="T4" fmla="*/ 0 w 31"/>
                  <a:gd name="T5" fmla="*/ 17 h 18"/>
                  <a:gd name="T6" fmla="*/ 1 w 31"/>
                  <a:gd name="T7" fmla="*/ 18 h 18"/>
                  <a:gd name="T8" fmla="*/ 1 w 31"/>
                  <a:gd name="T9" fmla="*/ 18 h 18"/>
                  <a:gd name="T10" fmla="*/ 1 w 31"/>
                  <a:gd name="T11" fmla="*/ 18 h 18"/>
                  <a:gd name="T12" fmla="*/ 2 w 31"/>
                  <a:gd name="T13" fmla="*/ 17 h 18"/>
                  <a:gd name="T14" fmla="*/ 2 w 31"/>
                  <a:gd name="T15" fmla="*/ 15 h 18"/>
                  <a:gd name="T16" fmla="*/ 29 w 31"/>
                  <a:gd name="T17" fmla="*/ 0 h 18"/>
                  <a:gd name="T18" fmla="*/ 29 w 31"/>
                  <a:gd name="T19" fmla="*/ 0 h 18"/>
                  <a:gd name="T20" fmla="*/ 31 w 31"/>
                  <a:gd name="T21" fmla="*/ 1 h 18"/>
                  <a:gd name="T22" fmla="*/ 31 w 31"/>
                  <a:gd name="T23" fmla="*/ 1 h 18"/>
                  <a:gd name="T24" fmla="*/ 29 w 31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18">
                    <a:moveTo>
                      <a:pt x="2" y="15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6"/>
                      <a:pt x="2" y="15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30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0"/>
                      <a:pt x="29" y="0"/>
                      <a:pt x="2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367"/>
              <p:cNvSpPr>
                <a:spLocks noEditPoints="1"/>
              </p:cNvSpPr>
              <p:nvPr>
                <p:custDataLst>
                  <p:tags r:id="rId364"/>
                </p:custDataLst>
              </p:nvPr>
            </p:nvSpPr>
            <p:spPr bwMode="auto">
              <a:xfrm>
                <a:off x="10428288" y="2384425"/>
                <a:ext cx="60325" cy="36513"/>
              </a:xfrm>
              <a:custGeom>
                <a:avLst/>
                <a:gdLst>
                  <a:gd name="T0" fmla="*/ 1 w 32"/>
                  <a:gd name="T1" fmla="*/ 16 h 19"/>
                  <a:gd name="T2" fmla="*/ 0 w 32"/>
                  <a:gd name="T3" fmla="*/ 17 h 19"/>
                  <a:gd name="T4" fmla="*/ 0 w 32"/>
                  <a:gd name="T5" fmla="*/ 17 h 19"/>
                  <a:gd name="T6" fmla="*/ 1 w 32"/>
                  <a:gd name="T7" fmla="*/ 19 h 19"/>
                  <a:gd name="T8" fmla="*/ 1 w 32"/>
                  <a:gd name="T9" fmla="*/ 19 h 19"/>
                  <a:gd name="T10" fmla="*/ 1 w 32"/>
                  <a:gd name="T11" fmla="*/ 19 h 19"/>
                  <a:gd name="T12" fmla="*/ 1 w 32"/>
                  <a:gd name="T13" fmla="*/ 16 h 19"/>
                  <a:gd name="T14" fmla="*/ 30 w 32"/>
                  <a:gd name="T15" fmla="*/ 0 h 19"/>
                  <a:gd name="T16" fmla="*/ 30 w 32"/>
                  <a:gd name="T17" fmla="*/ 0 h 19"/>
                  <a:gd name="T18" fmla="*/ 32 w 32"/>
                  <a:gd name="T19" fmla="*/ 1 h 19"/>
                  <a:gd name="T20" fmla="*/ 32 w 32"/>
                  <a:gd name="T21" fmla="*/ 1 h 19"/>
                  <a:gd name="T22" fmla="*/ 30 w 32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9">
                    <a:moveTo>
                      <a:pt x="1" y="16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7"/>
                      <a:pt x="1" y="16"/>
                    </a:cubicBezTo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1" y="0"/>
                      <a:pt x="30" y="0"/>
                      <a:pt x="3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368"/>
              <p:cNvSpPr>
                <a:spLocks noEditPoints="1"/>
              </p:cNvSpPr>
              <p:nvPr>
                <p:custDataLst>
                  <p:tags r:id="rId365"/>
                </p:custDataLst>
              </p:nvPr>
            </p:nvSpPr>
            <p:spPr bwMode="auto">
              <a:xfrm>
                <a:off x="10429876" y="2386013"/>
                <a:ext cx="58738" cy="34925"/>
              </a:xfrm>
              <a:custGeom>
                <a:avLst/>
                <a:gdLst>
                  <a:gd name="T0" fmla="*/ 0 w 31"/>
                  <a:gd name="T1" fmla="*/ 18 h 18"/>
                  <a:gd name="T2" fmla="*/ 0 w 31"/>
                  <a:gd name="T3" fmla="*/ 18 h 18"/>
                  <a:gd name="T4" fmla="*/ 0 w 31"/>
                  <a:gd name="T5" fmla="*/ 18 h 18"/>
                  <a:gd name="T6" fmla="*/ 0 w 31"/>
                  <a:gd name="T7" fmla="*/ 18 h 18"/>
                  <a:gd name="T8" fmla="*/ 0 w 31"/>
                  <a:gd name="T9" fmla="*/ 18 h 18"/>
                  <a:gd name="T10" fmla="*/ 31 w 31"/>
                  <a:gd name="T11" fmla="*/ 0 h 18"/>
                  <a:gd name="T12" fmla="*/ 31 w 31"/>
                  <a:gd name="T13" fmla="*/ 0 h 18"/>
                  <a:gd name="T14" fmla="*/ 31 w 31"/>
                  <a:gd name="T15" fmla="*/ 0 h 18"/>
                  <a:gd name="T16" fmla="*/ 31 w 31"/>
                  <a:gd name="T17" fmla="*/ 0 h 18"/>
                  <a:gd name="T18" fmla="*/ 31 w 31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8"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369"/>
              <p:cNvSpPr>
                <a:spLocks noEditPoints="1"/>
              </p:cNvSpPr>
              <p:nvPr>
                <p:custDataLst>
                  <p:tags r:id="rId366"/>
                </p:custDataLst>
              </p:nvPr>
            </p:nvSpPr>
            <p:spPr bwMode="auto">
              <a:xfrm>
                <a:off x="10447338" y="2335213"/>
                <a:ext cx="90488" cy="74613"/>
              </a:xfrm>
              <a:custGeom>
                <a:avLst/>
                <a:gdLst>
                  <a:gd name="T0" fmla="*/ 38 w 48"/>
                  <a:gd name="T1" fmla="*/ 39 h 39"/>
                  <a:gd name="T2" fmla="*/ 36 w 48"/>
                  <a:gd name="T3" fmla="*/ 37 h 39"/>
                  <a:gd name="T4" fmla="*/ 35 w 48"/>
                  <a:gd name="T5" fmla="*/ 36 h 39"/>
                  <a:gd name="T6" fmla="*/ 31 w 48"/>
                  <a:gd name="T7" fmla="*/ 33 h 39"/>
                  <a:gd name="T8" fmla="*/ 32 w 48"/>
                  <a:gd name="T9" fmla="*/ 33 h 39"/>
                  <a:gd name="T10" fmla="*/ 31 w 48"/>
                  <a:gd name="T11" fmla="*/ 32 h 39"/>
                  <a:gd name="T12" fmla="*/ 31 w 48"/>
                  <a:gd name="T13" fmla="*/ 32 h 39"/>
                  <a:gd name="T14" fmla="*/ 29 w 48"/>
                  <a:gd name="T15" fmla="*/ 31 h 39"/>
                  <a:gd name="T16" fmla="*/ 25 w 48"/>
                  <a:gd name="T17" fmla="*/ 28 h 39"/>
                  <a:gd name="T18" fmla="*/ 4 w 48"/>
                  <a:gd name="T19" fmla="*/ 24 h 39"/>
                  <a:gd name="T20" fmla="*/ 3 w 48"/>
                  <a:gd name="T21" fmla="*/ 24 h 39"/>
                  <a:gd name="T22" fmla="*/ 2 w 48"/>
                  <a:gd name="T23" fmla="*/ 24 h 39"/>
                  <a:gd name="T24" fmla="*/ 2 w 48"/>
                  <a:gd name="T25" fmla="*/ 25 h 39"/>
                  <a:gd name="T26" fmla="*/ 2 w 48"/>
                  <a:gd name="T27" fmla="*/ 25 h 39"/>
                  <a:gd name="T28" fmla="*/ 1 w 48"/>
                  <a:gd name="T29" fmla="*/ 25 h 39"/>
                  <a:gd name="T30" fmla="*/ 0 w 48"/>
                  <a:gd name="T31" fmla="*/ 25 h 39"/>
                  <a:gd name="T32" fmla="*/ 3 w 48"/>
                  <a:gd name="T33" fmla="*/ 24 h 39"/>
                  <a:gd name="T34" fmla="*/ 3 w 48"/>
                  <a:gd name="T35" fmla="*/ 24 h 39"/>
                  <a:gd name="T36" fmla="*/ 14 w 48"/>
                  <a:gd name="T37" fmla="*/ 24 h 39"/>
                  <a:gd name="T38" fmla="*/ 18 w 48"/>
                  <a:gd name="T39" fmla="*/ 25 h 39"/>
                  <a:gd name="T40" fmla="*/ 22 w 48"/>
                  <a:gd name="T41" fmla="*/ 27 h 39"/>
                  <a:gd name="T42" fmla="*/ 24 w 48"/>
                  <a:gd name="T43" fmla="*/ 28 h 39"/>
                  <a:gd name="T44" fmla="*/ 22 w 48"/>
                  <a:gd name="T45" fmla="*/ 27 h 39"/>
                  <a:gd name="T46" fmla="*/ 19 w 48"/>
                  <a:gd name="T47" fmla="*/ 25 h 39"/>
                  <a:gd name="T48" fmla="*/ 18 w 48"/>
                  <a:gd name="T49" fmla="*/ 25 h 39"/>
                  <a:gd name="T50" fmla="*/ 16 w 48"/>
                  <a:gd name="T51" fmla="*/ 24 h 39"/>
                  <a:gd name="T52" fmla="*/ 14 w 48"/>
                  <a:gd name="T53" fmla="*/ 24 h 39"/>
                  <a:gd name="T54" fmla="*/ 12 w 48"/>
                  <a:gd name="T55" fmla="*/ 23 h 39"/>
                  <a:gd name="T56" fmla="*/ 12 w 48"/>
                  <a:gd name="T57" fmla="*/ 23 h 39"/>
                  <a:gd name="T58" fmla="*/ 8 w 48"/>
                  <a:gd name="T59" fmla="*/ 23 h 39"/>
                  <a:gd name="T60" fmla="*/ 9 w 48"/>
                  <a:gd name="T61" fmla="*/ 23 h 39"/>
                  <a:gd name="T62" fmla="*/ 9 w 48"/>
                  <a:gd name="T63" fmla="*/ 23 h 39"/>
                  <a:gd name="T64" fmla="*/ 40 w 48"/>
                  <a:gd name="T65" fmla="*/ 2 h 39"/>
                  <a:gd name="T66" fmla="*/ 41 w 48"/>
                  <a:gd name="T67" fmla="*/ 2 h 39"/>
                  <a:gd name="T68" fmla="*/ 41 w 48"/>
                  <a:gd name="T69" fmla="*/ 2 h 39"/>
                  <a:gd name="T70" fmla="*/ 41 w 48"/>
                  <a:gd name="T71" fmla="*/ 2 h 39"/>
                  <a:gd name="T72" fmla="*/ 41 w 48"/>
                  <a:gd name="T73" fmla="*/ 2 h 39"/>
                  <a:gd name="T74" fmla="*/ 41 w 48"/>
                  <a:gd name="T75" fmla="*/ 2 h 39"/>
                  <a:gd name="T76" fmla="*/ 43 w 48"/>
                  <a:gd name="T77" fmla="*/ 1 h 39"/>
                  <a:gd name="T78" fmla="*/ 43 w 48"/>
                  <a:gd name="T79" fmla="*/ 1 h 39"/>
                  <a:gd name="T80" fmla="*/ 46 w 48"/>
                  <a:gd name="T81" fmla="*/ 0 h 39"/>
                  <a:gd name="T82" fmla="*/ 47 w 48"/>
                  <a:gd name="T83" fmla="*/ 0 h 39"/>
                  <a:gd name="T84" fmla="*/ 48 w 48"/>
                  <a:gd name="T85" fmla="*/ 0 h 39"/>
                  <a:gd name="T86" fmla="*/ 48 w 48"/>
                  <a:gd name="T87" fmla="*/ 0 h 39"/>
                  <a:gd name="T88" fmla="*/ 48 w 48"/>
                  <a:gd name="T8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39">
                    <a:moveTo>
                      <a:pt x="36" y="37"/>
                    </a:moveTo>
                    <a:cubicBezTo>
                      <a:pt x="37" y="38"/>
                      <a:pt x="38" y="39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9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7"/>
                      <a:pt x="36" y="37"/>
                      <a:pt x="36" y="37"/>
                    </a:cubicBezTo>
                    <a:moveTo>
                      <a:pt x="35" y="36"/>
                    </a:move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moveTo>
                      <a:pt x="31" y="33"/>
                    </a:moveTo>
                    <a:cubicBezTo>
                      <a:pt x="32" y="33"/>
                      <a:pt x="32" y="33"/>
                      <a:pt x="33" y="34"/>
                    </a:cubicBezTo>
                    <a:cubicBezTo>
                      <a:pt x="33" y="34"/>
                      <a:pt x="32" y="34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1" y="33"/>
                      <a:pt x="31" y="33"/>
                    </a:cubicBezTo>
                    <a:moveTo>
                      <a:pt x="31" y="32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moveTo>
                      <a:pt x="29" y="31"/>
                    </a:moveTo>
                    <a:cubicBezTo>
                      <a:pt x="30" y="31"/>
                      <a:pt x="30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0" y="32"/>
                      <a:pt x="30" y="31"/>
                      <a:pt x="29" y="31"/>
                    </a:cubicBezTo>
                    <a:moveTo>
                      <a:pt x="24" y="28"/>
                    </a:moveTo>
                    <a:cubicBezTo>
                      <a:pt x="25" y="28"/>
                      <a:pt x="25" y="28"/>
                      <a:pt x="26" y="29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8"/>
                      <a:pt x="24" y="28"/>
                      <a:pt x="24" y="28"/>
                    </a:cubicBezTo>
                    <a:moveTo>
                      <a:pt x="4" y="24"/>
                    </a:moveTo>
                    <a:cubicBezTo>
                      <a:pt x="4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5"/>
                      <a:pt x="2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moveTo>
                      <a:pt x="14" y="24"/>
                    </a:move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5" y="24"/>
                      <a:pt x="15" y="24"/>
                    </a:cubicBezTo>
                    <a:cubicBezTo>
                      <a:pt x="16" y="24"/>
                      <a:pt x="17" y="24"/>
                      <a:pt x="18" y="25"/>
                    </a:cubicBezTo>
                    <a:cubicBezTo>
                      <a:pt x="18" y="25"/>
                      <a:pt x="19" y="25"/>
                      <a:pt x="20" y="26"/>
                    </a:cubicBezTo>
                    <a:cubicBezTo>
                      <a:pt x="20" y="26"/>
                      <a:pt x="21" y="26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3" y="27"/>
                      <a:pt x="24" y="27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7"/>
                      <a:pt x="23" y="27"/>
                    </a:cubicBezTo>
                    <a:cubicBezTo>
                      <a:pt x="23" y="27"/>
                      <a:pt x="22" y="27"/>
                      <a:pt x="22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8" y="25"/>
                      <a:pt x="18" y="25"/>
                    </a:cubicBezTo>
                    <a:cubicBezTo>
                      <a:pt x="17" y="25"/>
                      <a:pt x="17" y="25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4"/>
                    </a:cubicBezTo>
                    <a:cubicBezTo>
                      <a:pt x="15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moveTo>
                      <a:pt x="12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moveTo>
                      <a:pt x="8" y="23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moveTo>
                      <a:pt x="9" y="23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9" y="23"/>
                    </a:cubicBezTo>
                    <a:moveTo>
                      <a:pt x="9" y="23"/>
                    </a:move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moveTo>
                      <a:pt x="40" y="2"/>
                    </a:move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moveTo>
                      <a:pt x="41" y="2"/>
                    </a:moveTo>
                    <a:cubicBezTo>
                      <a:pt x="41" y="2"/>
                      <a:pt x="40" y="2"/>
                      <a:pt x="40" y="2"/>
                    </a:cubicBezTo>
                    <a:cubicBezTo>
                      <a:pt x="40" y="2"/>
                      <a:pt x="41" y="2"/>
                      <a:pt x="41" y="2"/>
                    </a:cubicBezTo>
                    <a:moveTo>
                      <a:pt x="41" y="2"/>
                    </a:move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moveTo>
                      <a:pt x="41" y="2"/>
                    </a:move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moveTo>
                      <a:pt x="41" y="2"/>
                    </a:move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moveTo>
                      <a:pt x="41" y="2"/>
                    </a:move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moveTo>
                      <a:pt x="43" y="1"/>
                    </a:moveTo>
                    <a:cubicBezTo>
                      <a:pt x="42" y="1"/>
                      <a:pt x="42" y="1"/>
                      <a:pt x="41" y="2"/>
                    </a:cubicBezTo>
                    <a:cubicBezTo>
                      <a:pt x="42" y="1"/>
                      <a:pt x="42" y="1"/>
                      <a:pt x="43" y="1"/>
                    </a:cubicBezTo>
                    <a:moveTo>
                      <a:pt x="43" y="1"/>
                    </a:move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moveTo>
                      <a:pt x="47" y="0"/>
                    </a:moveTo>
                    <a:cubicBezTo>
                      <a:pt x="47" y="0"/>
                      <a:pt x="46" y="0"/>
                      <a:pt x="46" y="0"/>
                    </a:cubicBezTo>
                    <a:cubicBezTo>
                      <a:pt x="46" y="0"/>
                      <a:pt x="47" y="0"/>
                      <a:pt x="47" y="0"/>
                    </a:cubicBezTo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370"/>
              <p:cNvSpPr/>
              <p:nvPr>
                <p:custDataLst>
                  <p:tags r:id="rId367"/>
                </p:custDataLst>
              </p:nvPr>
            </p:nvSpPr>
            <p:spPr bwMode="auto">
              <a:xfrm>
                <a:off x="10447338" y="2336800"/>
                <a:ext cx="80963" cy="46038"/>
              </a:xfrm>
              <a:custGeom>
                <a:avLst/>
                <a:gdLst>
                  <a:gd name="T0" fmla="*/ 43 w 43"/>
                  <a:gd name="T1" fmla="*/ 0 h 24"/>
                  <a:gd name="T2" fmla="*/ 43 w 43"/>
                  <a:gd name="T3" fmla="*/ 0 h 24"/>
                  <a:gd name="T4" fmla="*/ 43 w 43"/>
                  <a:gd name="T5" fmla="*/ 0 h 24"/>
                  <a:gd name="T6" fmla="*/ 43 w 43"/>
                  <a:gd name="T7" fmla="*/ 0 h 24"/>
                  <a:gd name="T8" fmla="*/ 43 w 43"/>
                  <a:gd name="T9" fmla="*/ 0 h 24"/>
                  <a:gd name="T10" fmla="*/ 43 w 43"/>
                  <a:gd name="T11" fmla="*/ 0 h 24"/>
                  <a:gd name="T12" fmla="*/ 43 w 43"/>
                  <a:gd name="T13" fmla="*/ 0 h 24"/>
                  <a:gd name="T14" fmla="*/ 41 w 43"/>
                  <a:gd name="T15" fmla="*/ 1 h 24"/>
                  <a:gd name="T16" fmla="*/ 41 w 43"/>
                  <a:gd name="T17" fmla="*/ 1 h 24"/>
                  <a:gd name="T18" fmla="*/ 41 w 43"/>
                  <a:gd name="T19" fmla="*/ 1 h 24"/>
                  <a:gd name="T20" fmla="*/ 41 w 43"/>
                  <a:gd name="T21" fmla="*/ 1 h 24"/>
                  <a:gd name="T22" fmla="*/ 41 w 43"/>
                  <a:gd name="T23" fmla="*/ 1 h 24"/>
                  <a:gd name="T24" fmla="*/ 41 w 43"/>
                  <a:gd name="T25" fmla="*/ 1 h 24"/>
                  <a:gd name="T26" fmla="*/ 41 w 43"/>
                  <a:gd name="T27" fmla="*/ 1 h 24"/>
                  <a:gd name="T28" fmla="*/ 41 w 43"/>
                  <a:gd name="T29" fmla="*/ 1 h 24"/>
                  <a:gd name="T30" fmla="*/ 41 w 43"/>
                  <a:gd name="T31" fmla="*/ 1 h 24"/>
                  <a:gd name="T32" fmla="*/ 41 w 43"/>
                  <a:gd name="T33" fmla="*/ 1 h 24"/>
                  <a:gd name="T34" fmla="*/ 41 w 43"/>
                  <a:gd name="T35" fmla="*/ 1 h 24"/>
                  <a:gd name="T36" fmla="*/ 41 w 43"/>
                  <a:gd name="T37" fmla="*/ 1 h 24"/>
                  <a:gd name="T38" fmla="*/ 41 w 43"/>
                  <a:gd name="T39" fmla="*/ 1 h 24"/>
                  <a:gd name="T40" fmla="*/ 41 w 43"/>
                  <a:gd name="T41" fmla="*/ 1 h 24"/>
                  <a:gd name="T42" fmla="*/ 41 w 43"/>
                  <a:gd name="T43" fmla="*/ 1 h 24"/>
                  <a:gd name="T44" fmla="*/ 41 w 43"/>
                  <a:gd name="T45" fmla="*/ 1 h 24"/>
                  <a:gd name="T46" fmla="*/ 41 w 43"/>
                  <a:gd name="T47" fmla="*/ 1 h 24"/>
                  <a:gd name="T48" fmla="*/ 41 w 43"/>
                  <a:gd name="T49" fmla="*/ 1 h 24"/>
                  <a:gd name="T50" fmla="*/ 41 w 43"/>
                  <a:gd name="T51" fmla="*/ 1 h 24"/>
                  <a:gd name="T52" fmla="*/ 41 w 43"/>
                  <a:gd name="T53" fmla="*/ 1 h 24"/>
                  <a:gd name="T54" fmla="*/ 40 w 43"/>
                  <a:gd name="T55" fmla="*/ 1 h 24"/>
                  <a:gd name="T56" fmla="*/ 40 w 43"/>
                  <a:gd name="T57" fmla="*/ 1 h 24"/>
                  <a:gd name="T58" fmla="*/ 40 w 43"/>
                  <a:gd name="T59" fmla="*/ 1 h 24"/>
                  <a:gd name="T60" fmla="*/ 40 w 43"/>
                  <a:gd name="T61" fmla="*/ 1 h 24"/>
                  <a:gd name="T62" fmla="*/ 40 w 43"/>
                  <a:gd name="T63" fmla="*/ 1 h 24"/>
                  <a:gd name="T64" fmla="*/ 40 w 43"/>
                  <a:gd name="T65" fmla="*/ 1 h 24"/>
                  <a:gd name="T66" fmla="*/ 40 w 43"/>
                  <a:gd name="T67" fmla="*/ 1 h 24"/>
                  <a:gd name="T68" fmla="*/ 23 w 43"/>
                  <a:gd name="T69" fmla="*/ 12 h 24"/>
                  <a:gd name="T70" fmla="*/ 23 w 43"/>
                  <a:gd name="T71" fmla="*/ 12 h 24"/>
                  <a:gd name="T72" fmla="*/ 0 w 43"/>
                  <a:gd name="T73" fmla="*/ 24 h 24"/>
                  <a:gd name="T74" fmla="*/ 0 w 43"/>
                  <a:gd name="T75" fmla="*/ 24 h 24"/>
                  <a:gd name="T76" fmla="*/ 0 w 43"/>
                  <a:gd name="T77" fmla="*/ 24 h 24"/>
                  <a:gd name="T78" fmla="*/ 0 w 43"/>
                  <a:gd name="T79" fmla="*/ 24 h 24"/>
                  <a:gd name="T80" fmla="*/ 1 w 43"/>
                  <a:gd name="T81" fmla="*/ 24 h 24"/>
                  <a:gd name="T82" fmla="*/ 1 w 43"/>
                  <a:gd name="T83" fmla="*/ 24 h 24"/>
                  <a:gd name="T84" fmla="*/ 2 w 43"/>
                  <a:gd name="T85" fmla="*/ 24 h 24"/>
                  <a:gd name="T86" fmla="*/ 2 w 43"/>
                  <a:gd name="T87" fmla="*/ 24 h 24"/>
                  <a:gd name="T88" fmla="*/ 2 w 43"/>
                  <a:gd name="T89" fmla="*/ 24 h 24"/>
                  <a:gd name="T90" fmla="*/ 2 w 43"/>
                  <a:gd name="T91" fmla="*/ 24 h 24"/>
                  <a:gd name="T92" fmla="*/ 2 w 43"/>
                  <a:gd name="T93" fmla="*/ 24 h 24"/>
                  <a:gd name="T94" fmla="*/ 2 w 43"/>
                  <a:gd name="T95" fmla="*/ 24 h 24"/>
                  <a:gd name="T96" fmla="*/ 2 w 43"/>
                  <a:gd name="T97" fmla="*/ 23 h 24"/>
                  <a:gd name="T98" fmla="*/ 2 w 43"/>
                  <a:gd name="T99" fmla="*/ 23 h 24"/>
                  <a:gd name="T100" fmla="*/ 2 w 43"/>
                  <a:gd name="T101" fmla="*/ 23 h 24"/>
                  <a:gd name="T102" fmla="*/ 2 w 43"/>
                  <a:gd name="T103" fmla="*/ 23 h 24"/>
                  <a:gd name="T104" fmla="*/ 3 w 43"/>
                  <a:gd name="T105" fmla="*/ 23 h 24"/>
                  <a:gd name="T106" fmla="*/ 3 w 43"/>
                  <a:gd name="T107" fmla="*/ 23 h 24"/>
                  <a:gd name="T108" fmla="*/ 3 w 43"/>
                  <a:gd name="T109" fmla="*/ 23 h 24"/>
                  <a:gd name="T110" fmla="*/ 43 w 43"/>
                  <a:gd name="T1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3" h="24">
                    <a:moveTo>
                      <a:pt x="43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371"/>
              <p:cNvSpPr/>
              <p:nvPr>
                <p:custDataLst>
                  <p:tags r:id="rId368"/>
                </p:custDataLst>
              </p:nvPr>
            </p:nvSpPr>
            <p:spPr bwMode="auto">
              <a:xfrm>
                <a:off x="10452101" y="2335213"/>
                <a:ext cx="80963" cy="46038"/>
              </a:xfrm>
              <a:custGeom>
                <a:avLst/>
                <a:gdLst>
                  <a:gd name="T0" fmla="*/ 42 w 42"/>
                  <a:gd name="T1" fmla="*/ 0 h 24"/>
                  <a:gd name="T2" fmla="*/ 40 w 42"/>
                  <a:gd name="T3" fmla="*/ 1 h 24"/>
                  <a:gd name="T4" fmla="*/ 0 w 42"/>
                  <a:gd name="T5" fmla="*/ 24 h 24"/>
                  <a:gd name="T6" fmla="*/ 0 w 42"/>
                  <a:gd name="T7" fmla="*/ 24 h 24"/>
                  <a:gd name="T8" fmla="*/ 0 w 42"/>
                  <a:gd name="T9" fmla="*/ 24 h 24"/>
                  <a:gd name="T10" fmla="*/ 1 w 42"/>
                  <a:gd name="T11" fmla="*/ 24 h 24"/>
                  <a:gd name="T12" fmla="*/ 1 w 42"/>
                  <a:gd name="T13" fmla="*/ 24 h 24"/>
                  <a:gd name="T14" fmla="*/ 1 w 42"/>
                  <a:gd name="T15" fmla="*/ 24 h 24"/>
                  <a:gd name="T16" fmla="*/ 1 w 42"/>
                  <a:gd name="T17" fmla="*/ 24 h 24"/>
                  <a:gd name="T18" fmla="*/ 1 w 42"/>
                  <a:gd name="T19" fmla="*/ 24 h 24"/>
                  <a:gd name="T20" fmla="*/ 1 w 42"/>
                  <a:gd name="T21" fmla="*/ 24 h 24"/>
                  <a:gd name="T22" fmla="*/ 1 w 42"/>
                  <a:gd name="T23" fmla="*/ 24 h 24"/>
                  <a:gd name="T24" fmla="*/ 1 w 42"/>
                  <a:gd name="T25" fmla="*/ 24 h 24"/>
                  <a:gd name="T26" fmla="*/ 1 w 42"/>
                  <a:gd name="T27" fmla="*/ 24 h 24"/>
                  <a:gd name="T28" fmla="*/ 2 w 42"/>
                  <a:gd name="T29" fmla="*/ 24 h 24"/>
                  <a:gd name="T30" fmla="*/ 2 w 42"/>
                  <a:gd name="T31" fmla="*/ 24 h 24"/>
                  <a:gd name="T32" fmla="*/ 2 w 42"/>
                  <a:gd name="T33" fmla="*/ 24 h 24"/>
                  <a:gd name="T34" fmla="*/ 2 w 42"/>
                  <a:gd name="T35" fmla="*/ 24 h 24"/>
                  <a:gd name="T36" fmla="*/ 2 w 42"/>
                  <a:gd name="T37" fmla="*/ 24 h 24"/>
                  <a:gd name="T38" fmla="*/ 42 w 42"/>
                  <a:gd name="T3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24">
                    <a:moveTo>
                      <a:pt x="42" y="0"/>
                    </a:moveTo>
                    <a:cubicBezTo>
                      <a:pt x="41" y="1"/>
                      <a:pt x="41" y="1"/>
                      <a:pt x="40" y="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42" y="0"/>
                      <a:pt x="42" y="0"/>
                      <a:pt x="4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372"/>
              <p:cNvSpPr/>
              <p:nvPr>
                <p:custDataLst>
                  <p:tags r:id="rId369"/>
                </p:custDataLst>
              </p:nvPr>
            </p:nvSpPr>
            <p:spPr bwMode="auto">
              <a:xfrm>
                <a:off x="10456863" y="2335213"/>
                <a:ext cx="79375" cy="46038"/>
              </a:xfrm>
              <a:custGeom>
                <a:avLst/>
                <a:gdLst>
                  <a:gd name="T0" fmla="*/ 42 w 42"/>
                  <a:gd name="T1" fmla="*/ 0 h 24"/>
                  <a:gd name="T2" fmla="*/ 42 w 42"/>
                  <a:gd name="T3" fmla="*/ 0 h 24"/>
                  <a:gd name="T4" fmla="*/ 42 w 42"/>
                  <a:gd name="T5" fmla="*/ 0 h 24"/>
                  <a:gd name="T6" fmla="*/ 41 w 42"/>
                  <a:gd name="T7" fmla="*/ 0 h 24"/>
                  <a:gd name="T8" fmla="*/ 41 w 42"/>
                  <a:gd name="T9" fmla="*/ 0 h 24"/>
                  <a:gd name="T10" fmla="*/ 41 w 42"/>
                  <a:gd name="T11" fmla="*/ 0 h 24"/>
                  <a:gd name="T12" fmla="*/ 41 w 42"/>
                  <a:gd name="T13" fmla="*/ 0 h 24"/>
                  <a:gd name="T14" fmla="*/ 41 w 42"/>
                  <a:gd name="T15" fmla="*/ 0 h 24"/>
                  <a:gd name="T16" fmla="*/ 41 w 42"/>
                  <a:gd name="T17" fmla="*/ 0 h 24"/>
                  <a:gd name="T18" fmla="*/ 40 w 42"/>
                  <a:gd name="T19" fmla="*/ 0 h 24"/>
                  <a:gd name="T20" fmla="*/ 0 w 42"/>
                  <a:gd name="T21" fmla="*/ 24 h 24"/>
                  <a:gd name="T22" fmla="*/ 2 w 42"/>
                  <a:gd name="T23" fmla="*/ 23 h 24"/>
                  <a:gd name="T24" fmla="*/ 42 w 42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4">
                    <a:moveTo>
                      <a:pt x="42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3"/>
                      <a:pt x="2" y="23"/>
                      <a:pt x="2" y="23"/>
                    </a:cubicBezTo>
                    <a:cubicBezTo>
                      <a:pt x="42" y="0"/>
                      <a:pt x="42" y="0"/>
                      <a:pt x="4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373"/>
              <p:cNvSpPr/>
              <p:nvPr>
                <p:custDataLst>
                  <p:tags r:id="rId370"/>
                </p:custDataLst>
              </p:nvPr>
            </p:nvSpPr>
            <p:spPr bwMode="auto">
              <a:xfrm>
                <a:off x="10460038" y="2335213"/>
                <a:ext cx="80963" cy="44450"/>
              </a:xfrm>
              <a:custGeom>
                <a:avLst/>
                <a:gdLst>
                  <a:gd name="T0" fmla="*/ 42 w 42"/>
                  <a:gd name="T1" fmla="*/ 0 h 23"/>
                  <a:gd name="T2" fmla="*/ 41 w 42"/>
                  <a:gd name="T3" fmla="*/ 0 h 23"/>
                  <a:gd name="T4" fmla="*/ 41 w 42"/>
                  <a:gd name="T5" fmla="*/ 0 h 23"/>
                  <a:gd name="T6" fmla="*/ 41 w 42"/>
                  <a:gd name="T7" fmla="*/ 0 h 23"/>
                  <a:gd name="T8" fmla="*/ 41 w 42"/>
                  <a:gd name="T9" fmla="*/ 0 h 23"/>
                  <a:gd name="T10" fmla="*/ 41 w 42"/>
                  <a:gd name="T11" fmla="*/ 0 h 23"/>
                  <a:gd name="T12" fmla="*/ 41 w 42"/>
                  <a:gd name="T13" fmla="*/ 0 h 23"/>
                  <a:gd name="T14" fmla="*/ 41 w 42"/>
                  <a:gd name="T15" fmla="*/ 0 h 23"/>
                  <a:gd name="T16" fmla="*/ 41 w 42"/>
                  <a:gd name="T17" fmla="*/ 0 h 23"/>
                  <a:gd name="T18" fmla="*/ 41 w 42"/>
                  <a:gd name="T19" fmla="*/ 0 h 23"/>
                  <a:gd name="T20" fmla="*/ 41 w 42"/>
                  <a:gd name="T21" fmla="*/ 0 h 23"/>
                  <a:gd name="T22" fmla="*/ 41 w 42"/>
                  <a:gd name="T23" fmla="*/ 0 h 23"/>
                  <a:gd name="T24" fmla="*/ 41 w 42"/>
                  <a:gd name="T25" fmla="*/ 0 h 23"/>
                  <a:gd name="T26" fmla="*/ 40 w 42"/>
                  <a:gd name="T27" fmla="*/ 0 h 23"/>
                  <a:gd name="T28" fmla="*/ 0 w 42"/>
                  <a:gd name="T29" fmla="*/ 23 h 23"/>
                  <a:gd name="T30" fmla="*/ 1 w 42"/>
                  <a:gd name="T31" fmla="*/ 23 h 23"/>
                  <a:gd name="T32" fmla="*/ 1 w 42"/>
                  <a:gd name="T33" fmla="*/ 23 h 23"/>
                  <a:gd name="T34" fmla="*/ 1 w 42"/>
                  <a:gd name="T35" fmla="*/ 23 h 23"/>
                  <a:gd name="T36" fmla="*/ 2 w 42"/>
                  <a:gd name="T37" fmla="*/ 23 h 23"/>
                  <a:gd name="T38" fmla="*/ 2 w 42"/>
                  <a:gd name="T39" fmla="*/ 23 h 23"/>
                  <a:gd name="T40" fmla="*/ 2 w 42"/>
                  <a:gd name="T41" fmla="*/ 23 h 23"/>
                  <a:gd name="T42" fmla="*/ 2 w 42"/>
                  <a:gd name="T43" fmla="*/ 23 h 23"/>
                  <a:gd name="T44" fmla="*/ 42 w 42"/>
                  <a:gd name="T4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23">
                    <a:moveTo>
                      <a:pt x="42" y="0"/>
                    </a:move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42" y="0"/>
                      <a:pt x="42" y="0"/>
                      <a:pt x="4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374"/>
              <p:cNvSpPr/>
              <p:nvPr>
                <p:custDataLst>
                  <p:tags r:id="rId371"/>
                </p:custDataLst>
              </p:nvPr>
            </p:nvSpPr>
            <p:spPr bwMode="auto">
              <a:xfrm>
                <a:off x="10464801" y="2335213"/>
                <a:ext cx="77788" cy="44450"/>
              </a:xfrm>
              <a:custGeom>
                <a:avLst/>
                <a:gdLst>
                  <a:gd name="T0" fmla="*/ 40 w 41"/>
                  <a:gd name="T1" fmla="*/ 0 h 23"/>
                  <a:gd name="T2" fmla="*/ 40 w 41"/>
                  <a:gd name="T3" fmla="*/ 0 h 23"/>
                  <a:gd name="T4" fmla="*/ 0 w 41"/>
                  <a:gd name="T5" fmla="*/ 23 h 23"/>
                  <a:gd name="T6" fmla="*/ 0 w 41"/>
                  <a:gd name="T7" fmla="*/ 23 h 23"/>
                  <a:gd name="T8" fmla="*/ 2 w 41"/>
                  <a:gd name="T9" fmla="*/ 23 h 23"/>
                  <a:gd name="T10" fmla="*/ 40 w 41"/>
                  <a:gd name="T11" fmla="*/ 1 h 23"/>
                  <a:gd name="T12" fmla="*/ 41 w 41"/>
                  <a:gd name="T13" fmla="*/ 0 h 23"/>
                  <a:gd name="T14" fmla="*/ 40 w 41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3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2" y="23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375"/>
              <p:cNvSpPr/>
              <p:nvPr>
                <p:custDataLst>
                  <p:tags r:id="rId372"/>
                </p:custDataLst>
              </p:nvPr>
            </p:nvSpPr>
            <p:spPr bwMode="auto">
              <a:xfrm>
                <a:off x="10467976" y="2336800"/>
                <a:ext cx="73025" cy="42863"/>
              </a:xfrm>
              <a:custGeom>
                <a:avLst/>
                <a:gdLst>
                  <a:gd name="T0" fmla="*/ 38 w 38"/>
                  <a:gd name="T1" fmla="*/ 0 h 22"/>
                  <a:gd name="T2" fmla="*/ 0 w 38"/>
                  <a:gd name="T3" fmla="*/ 22 h 22"/>
                  <a:gd name="T4" fmla="*/ 1 w 38"/>
                  <a:gd name="T5" fmla="*/ 22 h 22"/>
                  <a:gd name="T6" fmla="*/ 1 w 38"/>
                  <a:gd name="T7" fmla="*/ 22 h 22"/>
                  <a:gd name="T8" fmla="*/ 1 w 38"/>
                  <a:gd name="T9" fmla="*/ 22 h 22"/>
                  <a:gd name="T10" fmla="*/ 1 w 38"/>
                  <a:gd name="T11" fmla="*/ 22 h 22"/>
                  <a:gd name="T12" fmla="*/ 37 w 38"/>
                  <a:gd name="T13" fmla="*/ 2 h 22"/>
                  <a:gd name="T14" fmla="*/ 38 w 38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1"/>
                      <a:pt x="38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376"/>
              <p:cNvSpPr/>
              <p:nvPr>
                <p:custDataLst>
                  <p:tags r:id="rId373"/>
                </p:custDataLst>
              </p:nvPr>
            </p:nvSpPr>
            <p:spPr bwMode="auto">
              <a:xfrm>
                <a:off x="10469563" y="2341563"/>
                <a:ext cx="68263" cy="39688"/>
              </a:xfrm>
              <a:custGeom>
                <a:avLst/>
                <a:gdLst>
                  <a:gd name="T0" fmla="*/ 36 w 36"/>
                  <a:gd name="T1" fmla="*/ 0 h 21"/>
                  <a:gd name="T2" fmla="*/ 0 w 36"/>
                  <a:gd name="T3" fmla="*/ 20 h 21"/>
                  <a:gd name="T4" fmla="*/ 0 w 36"/>
                  <a:gd name="T5" fmla="*/ 20 h 21"/>
                  <a:gd name="T6" fmla="*/ 0 w 36"/>
                  <a:gd name="T7" fmla="*/ 20 h 21"/>
                  <a:gd name="T8" fmla="*/ 1 w 36"/>
                  <a:gd name="T9" fmla="*/ 21 h 21"/>
                  <a:gd name="T10" fmla="*/ 1 w 36"/>
                  <a:gd name="T11" fmla="*/ 21 h 21"/>
                  <a:gd name="T12" fmla="*/ 2 w 36"/>
                  <a:gd name="T13" fmla="*/ 21 h 21"/>
                  <a:gd name="T14" fmla="*/ 2 w 36"/>
                  <a:gd name="T15" fmla="*/ 21 h 21"/>
                  <a:gd name="T16" fmla="*/ 35 w 36"/>
                  <a:gd name="T17" fmla="*/ 1 h 21"/>
                  <a:gd name="T18" fmla="*/ 36 w 36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1">
                    <a:moveTo>
                      <a:pt x="36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6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377"/>
              <p:cNvSpPr/>
              <p:nvPr>
                <p:custDataLst>
                  <p:tags r:id="rId374"/>
                </p:custDataLst>
              </p:nvPr>
            </p:nvSpPr>
            <p:spPr bwMode="auto">
              <a:xfrm>
                <a:off x="10474326" y="2343150"/>
                <a:ext cx="61913" cy="38100"/>
              </a:xfrm>
              <a:custGeom>
                <a:avLst/>
                <a:gdLst>
                  <a:gd name="T0" fmla="*/ 33 w 33"/>
                  <a:gd name="T1" fmla="*/ 0 h 20"/>
                  <a:gd name="T2" fmla="*/ 0 w 33"/>
                  <a:gd name="T3" fmla="*/ 20 h 20"/>
                  <a:gd name="T4" fmla="*/ 1 w 33"/>
                  <a:gd name="T5" fmla="*/ 20 h 20"/>
                  <a:gd name="T6" fmla="*/ 32 w 33"/>
                  <a:gd name="T7" fmla="*/ 2 h 20"/>
                  <a:gd name="T8" fmla="*/ 33 w 33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0">
                    <a:moveTo>
                      <a:pt x="33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1"/>
                      <a:pt x="3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378"/>
              <p:cNvSpPr/>
              <p:nvPr>
                <p:custDataLst>
                  <p:tags r:id="rId375"/>
                </p:custDataLst>
              </p:nvPr>
            </p:nvSpPr>
            <p:spPr bwMode="auto">
              <a:xfrm>
                <a:off x="10475913" y="2346325"/>
                <a:ext cx="58738" cy="34925"/>
              </a:xfrm>
              <a:custGeom>
                <a:avLst/>
                <a:gdLst>
                  <a:gd name="T0" fmla="*/ 31 w 31"/>
                  <a:gd name="T1" fmla="*/ 0 h 18"/>
                  <a:gd name="T2" fmla="*/ 0 w 31"/>
                  <a:gd name="T3" fmla="*/ 18 h 18"/>
                  <a:gd name="T4" fmla="*/ 1 w 31"/>
                  <a:gd name="T5" fmla="*/ 18 h 18"/>
                  <a:gd name="T6" fmla="*/ 1 w 31"/>
                  <a:gd name="T7" fmla="*/ 18 h 18"/>
                  <a:gd name="T8" fmla="*/ 1 w 31"/>
                  <a:gd name="T9" fmla="*/ 18 h 18"/>
                  <a:gd name="T10" fmla="*/ 1 w 31"/>
                  <a:gd name="T11" fmla="*/ 18 h 18"/>
                  <a:gd name="T12" fmla="*/ 30 w 31"/>
                  <a:gd name="T13" fmla="*/ 2 h 18"/>
                  <a:gd name="T14" fmla="*/ 31 w 31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8">
                    <a:moveTo>
                      <a:pt x="31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1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379"/>
              <p:cNvSpPr/>
              <p:nvPr>
                <p:custDataLst>
                  <p:tags r:id="rId376"/>
                </p:custDataLst>
              </p:nvPr>
            </p:nvSpPr>
            <p:spPr bwMode="auto">
              <a:xfrm>
                <a:off x="10477501" y="2351088"/>
                <a:ext cx="55563" cy="31750"/>
              </a:xfrm>
              <a:custGeom>
                <a:avLst/>
                <a:gdLst>
                  <a:gd name="T0" fmla="*/ 29 w 29"/>
                  <a:gd name="T1" fmla="*/ 0 h 17"/>
                  <a:gd name="T2" fmla="*/ 0 w 29"/>
                  <a:gd name="T3" fmla="*/ 16 h 17"/>
                  <a:gd name="T4" fmla="*/ 0 w 29"/>
                  <a:gd name="T5" fmla="*/ 16 h 17"/>
                  <a:gd name="T6" fmla="*/ 1 w 29"/>
                  <a:gd name="T7" fmla="*/ 16 h 17"/>
                  <a:gd name="T8" fmla="*/ 2 w 29"/>
                  <a:gd name="T9" fmla="*/ 17 h 17"/>
                  <a:gd name="T10" fmla="*/ 28 w 29"/>
                  <a:gd name="T11" fmla="*/ 2 h 17"/>
                  <a:gd name="T12" fmla="*/ 29 w 2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7">
                    <a:moveTo>
                      <a:pt x="29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9" y="0"/>
                      <a:pt x="2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380"/>
              <p:cNvSpPr/>
              <p:nvPr>
                <p:custDataLst>
                  <p:tags r:id="rId377"/>
                </p:custDataLst>
              </p:nvPr>
            </p:nvSpPr>
            <p:spPr bwMode="auto">
              <a:xfrm>
                <a:off x="10480676" y="2354263"/>
                <a:ext cx="50800" cy="28575"/>
              </a:xfrm>
              <a:custGeom>
                <a:avLst/>
                <a:gdLst>
                  <a:gd name="T0" fmla="*/ 26 w 26"/>
                  <a:gd name="T1" fmla="*/ 0 h 15"/>
                  <a:gd name="T2" fmla="*/ 0 w 26"/>
                  <a:gd name="T3" fmla="*/ 15 h 15"/>
                  <a:gd name="T4" fmla="*/ 1 w 26"/>
                  <a:gd name="T5" fmla="*/ 15 h 15"/>
                  <a:gd name="T6" fmla="*/ 1 w 26"/>
                  <a:gd name="T7" fmla="*/ 15 h 15"/>
                  <a:gd name="T8" fmla="*/ 1 w 26"/>
                  <a:gd name="T9" fmla="*/ 15 h 15"/>
                  <a:gd name="T10" fmla="*/ 1 w 26"/>
                  <a:gd name="T11" fmla="*/ 15 h 15"/>
                  <a:gd name="T12" fmla="*/ 25 w 26"/>
                  <a:gd name="T13" fmla="*/ 1 h 15"/>
                  <a:gd name="T14" fmla="*/ 26 w 26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5">
                    <a:moveTo>
                      <a:pt x="26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0"/>
                      <a:pt x="26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381"/>
              <p:cNvSpPr/>
              <p:nvPr>
                <p:custDataLst>
                  <p:tags r:id="rId378"/>
                </p:custDataLst>
              </p:nvPr>
            </p:nvSpPr>
            <p:spPr bwMode="auto">
              <a:xfrm>
                <a:off x="10483851" y="2355850"/>
                <a:ext cx="44450" cy="28575"/>
              </a:xfrm>
              <a:custGeom>
                <a:avLst/>
                <a:gdLst>
                  <a:gd name="T0" fmla="*/ 24 w 24"/>
                  <a:gd name="T1" fmla="*/ 0 h 15"/>
                  <a:gd name="T2" fmla="*/ 0 w 24"/>
                  <a:gd name="T3" fmla="*/ 14 h 15"/>
                  <a:gd name="T4" fmla="*/ 0 w 24"/>
                  <a:gd name="T5" fmla="*/ 14 h 15"/>
                  <a:gd name="T6" fmla="*/ 1 w 24"/>
                  <a:gd name="T7" fmla="*/ 15 h 15"/>
                  <a:gd name="T8" fmla="*/ 2 w 24"/>
                  <a:gd name="T9" fmla="*/ 15 h 15"/>
                  <a:gd name="T10" fmla="*/ 24 w 24"/>
                  <a:gd name="T11" fmla="*/ 2 h 15"/>
                  <a:gd name="T12" fmla="*/ 24 w 24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1" y="15"/>
                    </a:cubicBezTo>
                    <a:cubicBezTo>
                      <a:pt x="1" y="15"/>
                      <a:pt x="1" y="15"/>
                      <a:pt x="2" y="1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1"/>
                      <a:pt x="2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382"/>
              <p:cNvSpPr/>
              <p:nvPr>
                <p:custDataLst>
                  <p:tags r:id="rId379"/>
                </p:custDataLst>
              </p:nvPr>
            </p:nvSpPr>
            <p:spPr bwMode="auto">
              <a:xfrm>
                <a:off x="10487026" y="2360613"/>
                <a:ext cx="41275" cy="25400"/>
              </a:xfrm>
              <a:custGeom>
                <a:avLst/>
                <a:gdLst>
                  <a:gd name="T0" fmla="*/ 22 w 22"/>
                  <a:gd name="T1" fmla="*/ 0 h 14"/>
                  <a:gd name="T2" fmla="*/ 0 w 22"/>
                  <a:gd name="T3" fmla="*/ 13 h 14"/>
                  <a:gd name="T4" fmla="*/ 1 w 22"/>
                  <a:gd name="T5" fmla="*/ 14 h 14"/>
                  <a:gd name="T6" fmla="*/ 21 w 22"/>
                  <a:gd name="T7" fmla="*/ 2 h 14"/>
                  <a:gd name="T8" fmla="*/ 22 w 2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2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4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1"/>
                      <a:pt x="21" y="1"/>
                      <a:pt x="2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383"/>
              <p:cNvSpPr/>
              <p:nvPr>
                <p:custDataLst>
                  <p:tags r:id="rId380"/>
                </p:custDataLst>
              </p:nvPr>
            </p:nvSpPr>
            <p:spPr bwMode="auto">
              <a:xfrm>
                <a:off x="10488613" y="2363788"/>
                <a:ext cx="38100" cy="22225"/>
              </a:xfrm>
              <a:custGeom>
                <a:avLst/>
                <a:gdLst>
                  <a:gd name="T0" fmla="*/ 20 w 20"/>
                  <a:gd name="T1" fmla="*/ 0 h 12"/>
                  <a:gd name="T2" fmla="*/ 0 w 20"/>
                  <a:gd name="T3" fmla="*/ 12 h 12"/>
                  <a:gd name="T4" fmla="*/ 1 w 20"/>
                  <a:gd name="T5" fmla="*/ 12 h 12"/>
                  <a:gd name="T6" fmla="*/ 19 w 20"/>
                  <a:gd name="T7" fmla="*/ 2 h 12"/>
                  <a:gd name="T8" fmla="*/ 20 w 2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1"/>
                      <a:pt x="20" y="1"/>
                      <a:pt x="2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384"/>
              <p:cNvSpPr/>
              <p:nvPr>
                <p:custDataLst>
                  <p:tags r:id="rId381"/>
                </p:custDataLst>
              </p:nvPr>
            </p:nvSpPr>
            <p:spPr bwMode="auto">
              <a:xfrm>
                <a:off x="10490201" y="2366963"/>
                <a:ext cx="34925" cy="22225"/>
              </a:xfrm>
              <a:custGeom>
                <a:avLst/>
                <a:gdLst>
                  <a:gd name="T0" fmla="*/ 18 w 18"/>
                  <a:gd name="T1" fmla="*/ 0 h 11"/>
                  <a:gd name="T2" fmla="*/ 0 w 18"/>
                  <a:gd name="T3" fmla="*/ 10 h 11"/>
                  <a:gd name="T4" fmla="*/ 1 w 18"/>
                  <a:gd name="T5" fmla="*/ 11 h 11"/>
                  <a:gd name="T6" fmla="*/ 1 w 18"/>
                  <a:gd name="T7" fmla="*/ 11 h 11"/>
                  <a:gd name="T8" fmla="*/ 1 w 18"/>
                  <a:gd name="T9" fmla="*/ 11 h 11"/>
                  <a:gd name="T10" fmla="*/ 1 w 18"/>
                  <a:gd name="T11" fmla="*/ 11 h 11"/>
                  <a:gd name="T12" fmla="*/ 2 w 18"/>
                  <a:gd name="T13" fmla="*/ 11 h 11"/>
                  <a:gd name="T14" fmla="*/ 2 w 18"/>
                  <a:gd name="T15" fmla="*/ 11 h 11"/>
                  <a:gd name="T16" fmla="*/ 18 w 18"/>
                  <a:gd name="T17" fmla="*/ 2 h 11"/>
                  <a:gd name="T18" fmla="*/ 18 w 18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1">
                    <a:moveTo>
                      <a:pt x="18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8" y="1"/>
                      <a:pt x="18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385"/>
              <p:cNvSpPr/>
              <p:nvPr>
                <p:custDataLst>
                  <p:tags r:id="rId382"/>
                </p:custDataLst>
              </p:nvPr>
            </p:nvSpPr>
            <p:spPr bwMode="auto">
              <a:xfrm>
                <a:off x="10494963" y="2371725"/>
                <a:ext cx="30163" cy="19050"/>
              </a:xfrm>
              <a:custGeom>
                <a:avLst/>
                <a:gdLst>
                  <a:gd name="T0" fmla="*/ 16 w 16"/>
                  <a:gd name="T1" fmla="*/ 0 h 10"/>
                  <a:gd name="T2" fmla="*/ 0 w 16"/>
                  <a:gd name="T3" fmla="*/ 9 h 10"/>
                  <a:gd name="T4" fmla="*/ 0 w 16"/>
                  <a:gd name="T5" fmla="*/ 9 h 10"/>
                  <a:gd name="T6" fmla="*/ 1 w 16"/>
                  <a:gd name="T7" fmla="*/ 10 h 10"/>
                  <a:gd name="T8" fmla="*/ 1 w 16"/>
                  <a:gd name="T9" fmla="*/ 10 h 10"/>
                  <a:gd name="T10" fmla="*/ 15 w 16"/>
                  <a:gd name="T11" fmla="*/ 2 h 10"/>
                  <a:gd name="T12" fmla="*/ 16 w 1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0">
                    <a:moveTo>
                      <a:pt x="16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0"/>
                      <a:pt x="16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386"/>
              <p:cNvSpPr/>
              <p:nvPr>
                <p:custDataLst>
                  <p:tags r:id="rId383"/>
                </p:custDataLst>
              </p:nvPr>
            </p:nvSpPr>
            <p:spPr bwMode="auto">
              <a:xfrm>
                <a:off x="10496551" y="2374900"/>
                <a:ext cx="26988" cy="17463"/>
              </a:xfrm>
              <a:custGeom>
                <a:avLst/>
                <a:gdLst>
                  <a:gd name="T0" fmla="*/ 14 w 14"/>
                  <a:gd name="T1" fmla="*/ 0 h 9"/>
                  <a:gd name="T2" fmla="*/ 0 w 14"/>
                  <a:gd name="T3" fmla="*/ 8 h 9"/>
                  <a:gd name="T4" fmla="*/ 2 w 14"/>
                  <a:gd name="T5" fmla="*/ 9 h 9"/>
                  <a:gd name="T6" fmla="*/ 14 w 14"/>
                  <a:gd name="T7" fmla="*/ 2 h 9"/>
                  <a:gd name="T8" fmla="*/ 14 w 1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4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9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0"/>
                      <a:pt x="1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387"/>
              <p:cNvSpPr/>
              <p:nvPr>
                <p:custDataLst>
                  <p:tags r:id="rId384"/>
                </p:custDataLst>
              </p:nvPr>
            </p:nvSpPr>
            <p:spPr bwMode="auto">
              <a:xfrm>
                <a:off x="10499726" y="2379663"/>
                <a:ext cx="23813" cy="14288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7 h 8"/>
                  <a:gd name="T4" fmla="*/ 1 w 12"/>
                  <a:gd name="T5" fmla="*/ 8 h 8"/>
                  <a:gd name="T6" fmla="*/ 12 w 12"/>
                  <a:gd name="T7" fmla="*/ 2 h 8"/>
                  <a:gd name="T8" fmla="*/ 12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388"/>
              <p:cNvSpPr/>
              <p:nvPr>
                <p:custDataLst>
                  <p:tags r:id="rId385"/>
                </p:custDataLst>
              </p:nvPr>
            </p:nvSpPr>
            <p:spPr bwMode="auto">
              <a:xfrm>
                <a:off x="10502901" y="2382838"/>
                <a:ext cx="20638" cy="12700"/>
              </a:xfrm>
              <a:custGeom>
                <a:avLst/>
                <a:gdLst>
                  <a:gd name="T0" fmla="*/ 11 w 11"/>
                  <a:gd name="T1" fmla="*/ 0 h 7"/>
                  <a:gd name="T2" fmla="*/ 0 w 11"/>
                  <a:gd name="T3" fmla="*/ 6 h 7"/>
                  <a:gd name="T4" fmla="*/ 0 w 11"/>
                  <a:gd name="T5" fmla="*/ 6 h 7"/>
                  <a:gd name="T6" fmla="*/ 2 w 11"/>
                  <a:gd name="T7" fmla="*/ 7 h 7"/>
                  <a:gd name="T8" fmla="*/ 2 w 11"/>
                  <a:gd name="T9" fmla="*/ 7 h 7"/>
                  <a:gd name="T10" fmla="*/ 2 w 11"/>
                  <a:gd name="T11" fmla="*/ 7 h 7"/>
                  <a:gd name="T12" fmla="*/ 10 w 11"/>
                  <a:gd name="T13" fmla="*/ 2 h 7"/>
                  <a:gd name="T14" fmla="*/ 11 w 11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1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389"/>
              <p:cNvSpPr/>
              <p:nvPr>
                <p:custDataLst>
                  <p:tags r:id="rId386"/>
                </p:custDataLst>
              </p:nvPr>
            </p:nvSpPr>
            <p:spPr bwMode="auto">
              <a:xfrm>
                <a:off x="10506076" y="2386013"/>
                <a:ext cx="15875" cy="12700"/>
              </a:xfrm>
              <a:custGeom>
                <a:avLst/>
                <a:gdLst>
                  <a:gd name="T0" fmla="*/ 8 w 8"/>
                  <a:gd name="T1" fmla="*/ 0 h 6"/>
                  <a:gd name="T2" fmla="*/ 0 w 8"/>
                  <a:gd name="T3" fmla="*/ 5 h 6"/>
                  <a:gd name="T4" fmla="*/ 0 w 8"/>
                  <a:gd name="T5" fmla="*/ 5 h 6"/>
                  <a:gd name="T6" fmla="*/ 0 w 8"/>
                  <a:gd name="T7" fmla="*/ 5 h 6"/>
                  <a:gd name="T8" fmla="*/ 0 w 8"/>
                  <a:gd name="T9" fmla="*/ 5 h 6"/>
                  <a:gd name="T10" fmla="*/ 0 w 8"/>
                  <a:gd name="T11" fmla="*/ 5 h 6"/>
                  <a:gd name="T12" fmla="*/ 0 w 8"/>
                  <a:gd name="T13" fmla="*/ 6 h 6"/>
                  <a:gd name="T14" fmla="*/ 1 w 8"/>
                  <a:gd name="T15" fmla="*/ 6 h 6"/>
                  <a:gd name="T16" fmla="*/ 1 w 8"/>
                  <a:gd name="T17" fmla="*/ 6 h 6"/>
                  <a:gd name="T18" fmla="*/ 1 w 8"/>
                  <a:gd name="T19" fmla="*/ 6 h 6"/>
                  <a:gd name="T20" fmla="*/ 8 w 8"/>
                  <a:gd name="T21" fmla="*/ 2 h 6"/>
                  <a:gd name="T22" fmla="*/ 8 w 8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390"/>
              <p:cNvSpPr/>
              <p:nvPr>
                <p:custDataLst>
                  <p:tags r:id="rId387"/>
                </p:custDataLst>
              </p:nvPr>
            </p:nvSpPr>
            <p:spPr bwMode="auto">
              <a:xfrm>
                <a:off x="10507663" y="2390775"/>
                <a:ext cx="14288" cy="11113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4 h 6"/>
                  <a:gd name="T4" fmla="*/ 0 w 7"/>
                  <a:gd name="T5" fmla="*/ 4 h 6"/>
                  <a:gd name="T6" fmla="*/ 1 w 7"/>
                  <a:gd name="T7" fmla="*/ 5 h 6"/>
                  <a:gd name="T8" fmla="*/ 2 w 7"/>
                  <a:gd name="T9" fmla="*/ 6 h 6"/>
                  <a:gd name="T10" fmla="*/ 7 w 7"/>
                  <a:gd name="T11" fmla="*/ 3 h 6"/>
                  <a:gd name="T12" fmla="*/ 7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1"/>
                      <a:pt x="7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391"/>
              <p:cNvSpPr/>
              <p:nvPr>
                <p:custDataLst>
                  <p:tags r:id="rId388"/>
                </p:custDataLst>
              </p:nvPr>
            </p:nvSpPr>
            <p:spPr bwMode="auto">
              <a:xfrm>
                <a:off x="10512426" y="2395538"/>
                <a:ext cx="9525" cy="7938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3 h 4"/>
                  <a:gd name="T4" fmla="*/ 1 w 5"/>
                  <a:gd name="T5" fmla="*/ 4 h 4"/>
                  <a:gd name="T6" fmla="*/ 1 w 5"/>
                  <a:gd name="T7" fmla="*/ 4 h 4"/>
                  <a:gd name="T8" fmla="*/ 1 w 5"/>
                  <a:gd name="T9" fmla="*/ 4 h 4"/>
                  <a:gd name="T10" fmla="*/ 1 w 5"/>
                  <a:gd name="T11" fmla="*/ 4 h 4"/>
                  <a:gd name="T12" fmla="*/ 5 w 5"/>
                  <a:gd name="T13" fmla="*/ 2 h 4"/>
                  <a:gd name="T14" fmla="*/ 5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392"/>
              <p:cNvSpPr/>
              <p:nvPr>
                <p:custDataLst>
                  <p:tags r:id="rId389"/>
                </p:custDataLst>
              </p:nvPr>
            </p:nvSpPr>
            <p:spPr bwMode="auto">
              <a:xfrm>
                <a:off x="10514013" y="2400300"/>
                <a:ext cx="7938" cy="7938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2 h 4"/>
                  <a:gd name="T4" fmla="*/ 0 w 4"/>
                  <a:gd name="T5" fmla="*/ 2 h 4"/>
                  <a:gd name="T6" fmla="*/ 0 w 4"/>
                  <a:gd name="T7" fmla="*/ 2 h 4"/>
                  <a:gd name="T8" fmla="*/ 1 w 4"/>
                  <a:gd name="T9" fmla="*/ 3 h 4"/>
                  <a:gd name="T10" fmla="*/ 2 w 4"/>
                  <a:gd name="T11" fmla="*/ 4 h 4"/>
                  <a:gd name="T12" fmla="*/ 2 w 4"/>
                  <a:gd name="T13" fmla="*/ 4 h 4"/>
                  <a:gd name="T14" fmla="*/ 2 w 4"/>
                  <a:gd name="T15" fmla="*/ 4 h 4"/>
                  <a:gd name="T16" fmla="*/ 3 w 4"/>
                  <a:gd name="T17" fmla="*/ 3 h 4"/>
                  <a:gd name="T18" fmla="*/ 4 w 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393"/>
              <p:cNvSpPr/>
              <p:nvPr>
                <p:custDataLst>
                  <p:tags r:id="rId390"/>
                </p:custDataLst>
              </p:nvPr>
            </p:nvSpPr>
            <p:spPr bwMode="auto">
              <a:xfrm>
                <a:off x="10517188" y="2405063"/>
                <a:ext cx="1588" cy="4763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  <a:gd name="T8" fmla="*/ 1 w 1"/>
                  <a:gd name="T9" fmla="*/ 2 h 2"/>
                  <a:gd name="T10" fmla="*/ 1 w 1"/>
                  <a:gd name="T11" fmla="*/ 2 h 2"/>
                  <a:gd name="T12" fmla="*/ 1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Oval 394"/>
              <p:cNvSpPr>
                <a:spLocks noChangeArrowheads="1"/>
              </p:cNvSpPr>
              <p:nvPr>
                <p:custDataLst>
                  <p:tags r:id="rId391"/>
                </p:custDataLst>
              </p:nvPr>
            </p:nvSpPr>
            <p:spPr bwMode="auto">
              <a:xfrm>
                <a:off x="10518776" y="2409825"/>
                <a:ext cx="1588" cy="1588"/>
              </a:xfrm>
              <a:prstGeom prst="ellipse">
                <a:avLst/>
              </a:pr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395"/>
              <p:cNvSpPr>
                <a:spLocks noEditPoints="1"/>
              </p:cNvSpPr>
              <p:nvPr>
                <p:custDataLst>
                  <p:tags r:id="rId392"/>
                </p:custDataLst>
              </p:nvPr>
            </p:nvSpPr>
            <p:spPr bwMode="auto">
              <a:xfrm>
                <a:off x="10563226" y="2263775"/>
                <a:ext cx="184150" cy="52388"/>
              </a:xfrm>
              <a:custGeom>
                <a:avLst/>
                <a:gdLst>
                  <a:gd name="T0" fmla="*/ 34 w 97"/>
                  <a:gd name="T1" fmla="*/ 24 h 28"/>
                  <a:gd name="T2" fmla="*/ 32 w 97"/>
                  <a:gd name="T3" fmla="*/ 24 h 28"/>
                  <a:gd name="T4" fmla="*/ 32 w 97"/>
                  <a:gd name="T5" fmla="*/ 24 h 28"/>
                  <a:gd name="T6" fmla="*/ 12 w 97"/>
                  <a:gd name="T7" fmla="*/ 24 h 28"/>
                  <a:gd name="T8" fmla="*/ 0 w 97"/>
                  <a:gd name="T9" fmla="*/ 28 h 28"/>
                  <a:gd name="T10" fmla="*/ 0 w 97"/>
                  <a:gd name="T11" fmla="*/ 28 h 28"/>
                  <a:gd name="T12" fmla="*/ 0 w 97"/>
                  <a:gd name="T13" fmla="*/ 28 h 28"/>
                  <a:gd name="T14" fmla="*/ 13 w 97"/>
                  <a:gd name="T15" fmla="*/ 23 h 28"/>
                  <a:gd name="T16" fmla="*/ 16 w 97"/>
                  <a:gd name="T17" fmla="*/ 23 h 28"/>
                  <a:gd name="T18" fmla="*/ 16 w 97"/>
                  <a:gd name="T19" fmla="*/ 23 h 28"/>
                  <a:gd name="T20" fmla="*/ 16 w 97"/>
                  <a:gd name="T21" fmla="*/ 23 h 28"/>
                  <a:gd name="T22" fmla="*/ 16 w 97"/>
                  <a:gd name="T23" fmla="*/ 23 h 28"/>
                  <a:gd name="T24" fmla="*/ 44 w 97"/>
                  <a:gd name="T25" fmla="*/ 3 h 28"/>
                  <a:gd name="T26" fmla="*/ 75 w 97"/>
                  <a:gd name="T27" fmla="*/ 1 h 28"/>
                  <a:gd name="T28" fmla="*/ 78 w 97"/>
                  <a:gd name="T29" fmla="*/ 2 h 28"/>
                  <a:gd name="T30" fmla="*/ 81 w 97"/>
                  <a:gd name="T31" fmla="*/ 3 h 28"/>
                  <a:gd name="T32" fmla="*/ 85 w 97"/>
                  <a:gd name="T33" fmla="*/ 5 h 28"/>
                  <a:gd name="T34" fmla="*/ 88 w 97"/>
                  <a:gd name="T35" fmla="*/ 6 h 28"/>
                  <a:gd name="T36" fmla="*/ 91 w 97"/>
                  <a:gd name="T37" fmla="*/ 8 h 28"/>
                  <a:gd name="T38" fmla="*/ 95 w 97"/>
                  <a:gd name="T39" fmla="*/ 9 h 28"/>
                  <a:gd name="T40" fmla="*/ 97 w 97"/>
                  <a:gd name="T41" fmla="*/ 11 h 28"/>
                  <a:gd name="T42" fmla="*/ 75 w 97"/>
                  <a:gd name="T43" fmla="*/ 1 h 28"/>
                  <a:gd name="T44" fmla="*/ 75 w 97"/>
                  <a:gd name="T45" fmla="*/ 1 h 28"/>
                  <a:gd name="T46" fmla="*/ 74 w 97"/>
                  <a:gd name="T47" fmla="*/ 1 h 28"/>
                  <a:gd name="T48" fmla="*/ 51 w 97"/>
                  <a:gd name="T49" fmla="*/ 0 h 28"/>
                  <a:gd name="T50" fmla="*/ 46 w 97"/>
                  <a:gd name="T51" fmla="*/ 2 h 28"/>
                  <a:gd name="T52" fmla="*/ 51 w 97"/>
                  <a:gd name="T53" fmla="*/ 0 h 28"/>
                  <a:gd name="T54" fmla="*/ 51 w 97"/>
                  <a:gd name="T55" fmla="*/ 0 h 28"/>
                  <a:gd name="T56" fmla="*/ 52 w 97"/>
                  <a:gd name="T57" fmla="*/ 0 h 28"/>
                  <a:gd name="T58" fmla="*/ 52 w 97"/>
                  <a:gd name="T59" fmla="*/ 0 h 28"/>
                  <a:gd name="T60" fmla="*/ 68 w 97"/>
                  <a:gd name="T61" fmla="*/ 0 h 28"/>
                  <a:gd name="T62" fmla="*/ 69 w 97"/>
                  <a:gd name="T63" fmla="*/ 0 h 28"/>
                  <a:gd name="T64" fmla="*/ 59 w 97"/>
                  <a:gd name="T65" fmla="*/ 0 h 28"/>
                  <a:gd name="T66" fmla="*/ 56 w 97"/>
                  <a:gd name="T67" fmla="*/ 0 h 28"/>
                  <a:gd name="T68" fmla="*/ 59 w 97"/>
                  <a:gd name="T69" fmla="*/ 0 h 28"/>
                  <a:gd name="T70" fmla="*/ 59 w 97"/>
                  <a:gd name="T71" fmla="*/ 0 h 28"/>
                  <a:gd name="T72" fmla="*/ 60 w 97"/>
                  <a:gd name="T73" fmla="*/ 0 h 28"/>
                  <a:gd name="T74" fmla="*/ 60 w 97"/>
                  <a:gd name="T75" fmla="*/ 0 h 28"/>
                  <a:gd name="T76" fmla="*/ 60 w 97"/>
                  <a:gd name="T77" fmla="*/ 0 h 28"/>
                  <a:gd name="T78" fmla="*/ 61 w 97"/>
                  <a:gd name="T79" fmla="*/ 0 h 28"/>
                  <a:gd name="T80" fmla="*/ 61 w 97"/>
                  <a:gd name="T81" fmla="*/ 0 h 28"/>
                  <a:gd name="T82" fmla="*/ 61 w 97"/>
                  <a:gd name="T8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7" h="28">
                    <a:moveTo>
                      <a:pt x="34" y="24"/>
                    </a:move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24"/>
                      <a:pt x="34" y="24"/>
                      <a:pt x="34" y="24"/>
                    </a:cubicBezTo>
                    <a:moveTo>
                      <a:pt x="32" y="24"/>
                    </a:moveTo>
                    <a:cubicBezTo>
                      <a:pt x="33" y="24"/>
                      <a:pt x="33" y="24"/>
                      <a:pt x="34" y="24"/>
                    </a:cubicBezTo>
                    <a:cubicBezTo>
                      <a:pt x="33" y="24"/>
                      <a:pt x="33" y="24"/>
                      <a:pt x="32" y="24"/>
                    </a:cubicBezTo>
                    <a:moveTo>
                      <a:pt x="13" y="23"/>
                    </a:moveTo>
                    <a:cubicBezTo>
                      <a:pt x="13" y="23"/>
                      <a:pt x="12" y="23"/>
                      <a:pt x="12" y="24"/>
                    </a:cubicBezTo>
                    <a:cubicBezTo>
                      <a:pt x="10" y="24"/>
                      <a:pt x="8" y="24"/>
                      <a:pt x="6" y="25"/>
                    </a:cubicBezTo>
                    <a:cubicBezTo>
                      <a:pt x="4" y="26"/>
                      <a:pt x="2" y="27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4" y="26"/>
                      <a:pt x="9" y="24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moveTo>
                      <a:pt x="16" y="23"/>
                    </a:move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moveTo>
                      <a:pt x="44" y="3"/>
                    </a:move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moveTo>
                      <a:pt x="75" y="1"/>
                    </a:moveTo>
                    <a:cubicBezTo>
                      <a:pt x="76" y="2"/>
                      <a:pt x="77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3"/>
                      <a:pt x="80" y="3"/>
                      <a:pt x="81" y="3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2" y="4"/>
                      <a:pt x="84" y="4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6" y="5"/>
                      <a:pt x="87" y="6"/>
                      <a:pt x="88" y="6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9" y="6"/>
                      <a:pt x="90" y="7"/>
                      <a:pt x="91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2" y="8"/>
                      <a:pt x="94" y="9"/>
                      <a:pt x="95" y="9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6" y="10"/>
                      <a:pt x="96" y="10"/>
                      <a:pt x="97" y="11"/>
                    </a:cubicBezTo>
                    <a:cubicBezTo>
                      <a:pt x="97" y="11"/>
                      <a:pt x="97" y="11"/>
                      <a:pt x="97" y="11"/>
                    </a:cubicBezTo>
                    <a:cubicBezTo>
                      <a:pt x="90" y="6"/>
                      <a:pt x="82" y="3"/>
                      <a:pt x="75" y="1"/>
                    </a:cubicBezTo>
                    <a:moveTo>
                      <a:pt x="75" y="1"/>
                    </a:moveTo>
                    <a:cubicBezTo>
                      <a:pt x="75" y="1"/>
                      <a:pt x="75" y="1"/>
                      <a:pt x="75" y="1"/>
                    </a:cubicBezTo>
                    <a:cubicBezTo>
                      <a:pt x="75" y="1"/>
                      <a:pt x="75" y="1"/>
                      <a:pt x="75" y="1"/>
                    </a:cubicBezTo>
                    <a:moveTo>
                      <a:pt x="72" y="1"/>
                    </a:moveTo>
                    <a:cubicBezTo>
                      <a:pt x="73" y="1"/>
                      <a:pt x="73" y="1"/>
                      <a:pt x="74" y="1"/>
                    </a:cubicBezTo>
                    <a:cubicBezTo>
                      <a:pt x="73" y="1"/>
                      <a:pt x="73" y="1"/>
                      <a:pt x="72" y="1"/>
                    </a:cubicBezTo>
                    <a:moveTo>
                      <a:pt x="51" y="0"/>
                    </a:moveTo>
                    <a:cubicBezTo>
                      <a:pt x="49" y="1"/>
                      <a:pt x="46" y="2"/>
                      <a:pt x="44" y="3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8" y="1"/>
                      <a:pt x="50" y="1"/>
                      <a:pt x="51" y="0"/>
                    </a:cubicBezTo>
                    <a:moveTo>
                      <a:pt x="52" y="0"/>
                    </a:moveTo>
                    <a:cubicBezTo>
                      <a:pt x="52" y="0"/>
                      <a:pt x="51" y="0"/>
                      <a:pt x="51" y="0"/>
                    </a:cubicBezTo>
                    <a:cubicBezTo>
                      <a:pt x="51" y="0"/>
                      <a:pt x="52" y="0"/>
                      <a:pt x="52" y="0"/>
                    </a:cubicBezTo>
                    <a:moveTo>
                      <a:pt x="52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moveTo>
                      <a:pt x="65" y="0"/>
                    </a:moveTo>
                    <a:cubicBezTo>
                      <a:pt x="66" y="0"/>
                      <a:pt x="67" y="0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0"/>
                      <a:pt x="69" y="0"/>
                      <a:pt x="69" y="0"/>
                    </a:cubicBezTo>
                    <a:cubicBezTo>
                      <a:pt x="68" y="0"/>
                      <a:pt x="66" y="0"/>
                      <a:pt x="65" y="0"/>
                    </a:cubicBezTo>
                    <a:moveTo>
                      <a:pt x="59" y="0"/>
                    </a:moveTo>
                    <a:cubicBezTo>
                      <a:pt x="57" y="0"/>
                      <a:pt x="54" y="0"/>
                      <a:pt x="52" y="0"/>
                    </a:cubicBezTo>
                    <a:cubicBezTo>
                      <a:pt x="53" y="0"/>
                      <a:pt x="55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0"/>
                      <a:pt x="58" y="0"/>
                      <a:pt x="59" y="0"/>
                    </a:cubicBezTo>
                    <a:moveTo>
                      <a:pt x="60" y="0"/>
                    </a:moveTo>
                    <a:cubicBezTo>
                      <a:pt x="60" y="0"/>
                      <a:pt x="60" y="0"/>
                      <a:pt x="59" y="0"/>
                    </a:cubicBezTo>
                    <a:cubicBezTo>
                      <a:pt x="60" y="0"/>
                      <a:pt x="60" y="0"/>
                      <a:pt x="60" y="0"/>
                    </a:cubicBezTo>
                    <a:moveTo>
                      <a:pt x="60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moveTo>
                      <a:pt x="60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moveTo>
                      <a:pt x="61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2" y="0"/>
                      <a:pt x="63" y="0"/>
                      <a:pt x="64" y="0"/>
                    </a:cubicBezTo>
                    <a:cubicBezTo>
                      <a:pt x="63" y="0"/>
                      <a:pt x="62" y="0"/>
                      <a:pt x="61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396"/>
              <p:cNvSpPr/>
              <p:nvPr>
                <p:custDataLst>
                  <p:tags r:id="rId393"/>
                </p:custDataLst>
              </p:nvPr>
            </p:nvSpPr>
            <p:spPr bwMode="auto">
              <a:xfrm>
                <a:off x="10563226" y="2266950"/>
                <a:ext cx="87313" cy="49213"/>
              </a:xfrm>
              <a:custGeom>
                <a:avLst/>
                <a:gdLst>
                  <a:gd name="T0" fmla="*/ 46 w 46"/>
                  <a:gd name="T1" fmla="*/ 0 h 26"/>
                  <a:gd name="T2" fmla="*/ 44 w 46"/>
                  <a:gd name="T3" fmla="*/ 1 h 26"/>
                  <a:gd name="T4" fmla="*/ 44 w 46"/>
                  <a:gd name="T5" fmla="*/ 1 h 26"/>
                  <a:gd name="T6" fmla="*/ 44 w 46"/>
                  <a:gd name="T7" fmla="*/ 1 h 26"/>
                  <a:gd name="T8" fmla="*/ 44 w 46"/>
                  <a:gd name="T9" fmla="*/ 1 h 26"/>
                  <a:gd name="T10" fmla="*/ 44 w 46"/>
                  <a:gd name="T11" fmla="*/ 1 h 26"/>
                  <a:gd name="T12" fmla="*/ 44 w 46"/>
                  <a:gd name="T13" fmla="*/ 1 h 26"/>
                  <a:gd name="T14" fmla="*/ 40 w 46"/>
                  <a:gd name="T15" fmla="*/ 3 h 26"/>
                  <a:gd name="T16" fmla="*/ 0 w 46"/>
                  <a:gd name="T17" fmla="*/ 26 h 26"/>
                  <a:gd name="T18" fmla="*/ 0 w 46"/>
                  <a:gd name="T19" fmla="*/ 26 h 26"/>
                  <a:gd name="T20" fmla="*/ 0 w 46"/>
                  <a:gd name="T21" fmla="*/ 26 h 26"/>
                  <a:gd name="T22" fmla="*/ 0 w 46"/>
                  <a:gd name="T23" fmla="*/ 26 h 26"/>
                  <a:gd name="T24" fmla="*/ 0 w 46"/>
                  <a:gd name="T25" fmla="*/ 26 h 26"/>
                  <a:gd name="T26" fmla="*/ 6 w 46"/>
                  <a:gd name="T27" fmla="*/ 23 h 26"/>
                  <a:gd name="T28" fmla="*/ 46 w 46"/>
                  <a:gd name="T2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26">
                    <a:moveTo>
                      <a:pt x="46" y="0"/>
                    </a:moveTo>
                    <a:cubicBezTo>
                      <a:pt x="45" y="0"/>
                      <a:pt x="45" y="0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2" y="1"/>
                      <a:pt x="41" y="2"/>
                      <a:pt x="4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5"/>
                      <a:pt x="4" y="24"/>
                      <a:pt x="6" y="23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397"/>
              <p:cNvSpPr/>
              <p:nvPr>
                <p:custDataLst>
                  <p:tags r:id="rId394"/>
                </p:custDataLst>
              </p:nvPr>
            </p:nvSpPr>
            <p:spPr bwMode="auto">
              <a:xfrm>
                <a:off x="10574338" y="2263775"/>
                <a:ext cx="87313" cy="46038"/>
              </a:xfrm>
              <a:custGeom>
                <a:avLst/>
                <a:gdLst>
                  <a:gd name="T0" fmla="*/ 46 w 46"/>
                  <a:gd name="T1" fmla="*/ 0 h 25"/>
                  <a:gd name="T2" fmla="*/ 46 w 46"/>
                  <a:gd name="T3" fmla="*/ 0 h 25"/>
                  <a:gd name="T4" fmla="*/ 46 w 46"/>
                  <a:gd name="T5" fmla="*/ 0 h 25"/>
                  <a:gd name="T6" fmla="*/ 45 w 46"/>
                  <a:gd name="T7" fmla="*/ 0 h 25"/>
                  <a:gd name="T8" fmla="*/ 45 w 46"/>
                  <a:gd name="T9" fmla="*/ 0 h 25"/>
                  <a:gd name="T10" fmla="*/ 45 w 46"/>
                  <a:gd name="T11" fmla="*/ 0 h 25"/>
                  <a:gd name="T12" fmla="*/ 45 w 46"/>
                  <a:gd name="T13" fmla="*/ 0 h 25"/>
                  <a:gd name="T14" fmla="*/ 40 w 46"/>
                  <a:gd name="T15" fmla="*/ 2 h 25"/>
                  <a:gd name="T16" fmla="*/ 40 w 46"/>
                  <a:gd name="T17" fmla="*/ 2 h 25"/>
                  <a:gd name="T18" fmla="*/ 0 w 46"/>
                  <a:gd name="T19" fmla="*/ 25 h 25"/>
                  <a:gd name="T20" fmla="*/ 6 w 46"/>
                  <a:gd name="T21" fmla="*/ 24 h 25"/>
                  <a:gd name="T22" fmla="*/ 46 w 46"/>
                  <a:gd name="T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25"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1"/>
                      <a:pt x="42" y="1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4"/>
                      <a:pt x="4" y="24"/>
                      <a:pt x="6" y="24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398"/>
              <p:cNvSpPr/>
              <p:nvPr>
                <p:custDataLst>
                  <p:tags r:id="rId395"/>
                </p:custDataLst>
              </p:nvPr>
            </p:nvSpPr>
            <p:spPr bwMode="auto">
              <a:xfrm>
                <a:off x="10585451" y="2263775"/>
                <a:ext cx="84138" cy="44450"/>
              </a:xfrm>
              <a:custGeom>
                <a:avLst/>
                <a:gdLst>
                  <a:gd name="T0" fmla="*/ 44 w 44"/>
                  <a:gd name="T1" fmla="*/ 0 h 24"/>
                  <a:gd name="T2" fmla="*/ 40 w 44"/>
                  <a:gd name="T3" fmla="*/ 0 h 24"/>
                  <a:gd name="T4" fmla="*/ 40 w 44"/>
                  <a:gd name="T5" fmla="*/ 0 h 24"/>
                  <a:gd name="T6" fmla="*/ 40 w 44"/>
                  <a:gd name="T7" fmla="*/ 0 h 24"/>
                  <a:gd name="T8" fmla="*/ 40 w 44"/>
                  <a:gd name="T9" fmla="*/ 0 h 24"/>
                  <a:gd name="T10" fmla="*/ 40 w 44"/>
                  <a:gd name="T11" fmla="*/ 0 h 24"/>
                  <a:gd name="T12" fmla="*/ 40 w 44"/>
                  <a:gd name="T13" fmla="*/ 0 h 24"/>
                  <a:gd name="T14" fmla="*/ 40 w 44"/>
                  <a:gd name="T15" fmla="*/ 0 h 24"/>
                  <a:gd name="T16" fmla="*/ 0 w 44"/>
                  <a:gd name="T17" fmla="*/ 24 h 24"/>
                  <a:gd name="T18" fmla="*/ 1 w 44"/>
                  <a:gd name="T19" fmla="*/ 23 h 24"/>
                  <a:gd name="T20" fmla="*/ 1 w 44"/>
                  <a:gd name="T21" fmla="*/ 23 h 24"/>
                  <a:gd name="T22" fmla="*/ 3 w 44"/>
                  <a:gd name="T23" fmla="*/ 23 h 24"/>
                  <a:gd name="T24" fmla="*/ 3 w 44"/>
                  <a:gd name="T25" fmla="*/ 23 h 24"/>
                  <a:gd name="T26" fmla="*/ 3 w 44"/>
                  <a:gd name="T27" fmla="*/ 23 h 24"/>
                  <a:gd name="T28" fmla="*/ 3 w 44"/>
                  <a:gd name="T29" fmla="*/ 23 h 24"/>
                  <a:gd name="T30" fmla="*/ 3 w 44"/>
                  <a:gd name="T31" fmla="*/ 23 h 24"/>
                  <a:gd name="T32" fmla="*/ 3 w 44"/>
                  <a:gd name="T33" fmla="*/ 23 h 24"/>
                  <a:gd name="T34" fmla="*/ 3 w 44"/>
                  <a:gd name="T35" fmla="*/ 23 h 24"/>
                  <a:gd name="T36" fmla="*/ 4 w 44"/>
                  <a:gd name="T37" fmla="*/ 23 h 24"/>
                  <a:gd name="T38" fmla="*/ 4 w 44"/>
                  <a:gd name="T39" fmla="*/ 23 h 24"/>
                  <a:gd name="T40" fmla="*/ 4 w 44"/>
                  <a:gd name="T41" fmla="*/ 23 h 24"/>
                  <a:gd name="T42" fmla="*/ 4 w 44"/>
                  <a:gd name="T43" fmla="*/ 23 h 24"/>
                  <a:gd name="T44" fmla="*/ 4 w 44"/>
                  <a:gd name="T45" fmla="*/ 23 h 24"/>
                  <a:gd name="T46" fmla="*/ 4 w 44"/>
                  <a:gd name="T47" fmla="*/ 23 h 24"/>
                  <a:gd name="T48" fmla="*/ 4 w 44"/>
                  <a:gd name="T49" fmla="*/ 23 h 24"/>
                  <a:gd name="T50" fmla="*/ 4 w 44"/>
                  <a:gd name="T51" fmla="*/ 23 h 24"/>
                  <a:gd name="T52" fmla="*/ 44 w 44"/>
                  <a:gd name="T5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24">
                    <a:moveTo>
                      <a:pt x="44" y="0"/>
                    </a:moveTo>
                    <a:cubicBezTo>
                      <a:pt x="43" y="0"/>
                      <a:pt x="41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399"/>
              <p:cNvSpPr/>
              <p:nvPr>
                <p:custDataLst>
                  <p:tags r:id="rId396"/>
                </p:custDataLst>
              </p:nvPr>
            </p:nvSpPr>
            <p:spPr bwMode="auto">
              <a:xfrm>
                <a:off x="10593388" y="2263775"/>
                <a:ext cx="84138" cy="42863"/>
              </a:xfrm>
              <a:custGeom>
                <a:avLst/>
                <a:gdLst>
                  <a:gd name="T0" fmla="*/ 44 w 44"/>
                  <a:gd name="T1" fmla="*/ 0 h 23"/>
                  <a:gd name="T2" fmla="*/ 44 w 44"/>
                  <a:gd name="T3" fmla="*/ 0 h 23"/>
                  <a:gd name="T4" fmla="*/ 44 w 44"/>
                  <a:gd name="T5" fmla="*/ 0 h 23"/>
                  <a:gd name="T6" fmla="*/ 44 w 44"/>
                  <a:gd name="T7" fmla="*/ 0 h 23"/>
                  <a:gd name="T8" fmla="*/ 44 w 44"/>
                  <a:gd name="T9" fmla="*/ 0 h 23"/>
                  <a:gd name="T10" fmla="*/ 44 w 44"/>
                  <a:gd name="T11" fmla="*/ 0 h 23"/>
                  <a:gd name="T12" fmla="*/ 44 w 44"/>
                  <a:gd name="T13" fmla="*/ 0 h 23"/>
                  <a:gd name="T14" fmla="*/ 44 w 44"/>
                  <a:gd name="T15" fmla="*/ 0 h 23"/>
                  <a:gd name="T16" fmla="*/ 44 w 44"/>
                  <a:gd name="T17" fmla="*/ 0 h 23"/>
                  <a:gd name="T18" fmla="*/ 44 w 44"/>
                  <a:gd name="T19" fmla="*/ 0 h 23"/>
                  <a:gd name="T20" fmla="*/ 44 w 44"/>
                  <a:gd name="T21" fmla="*/ 0 h 23"/>
                  <a:gd name="T22" fmla="*/ 43 w 44"/>
                  <a:gd name="T23" fmla="*/ 0 h 23"/>
                  <a:gd name="T24" fmla="*/ 43 w 44"/>
                  <a:gd name="T25" fmla="*/ 0 h 23"/>
                  <a:gd name="T26" fmla="*/ 43 w 44"/>
                  <a:gd name="T27" fmla="*/ 0 h 23"/>
                  <a:gd name="T28" fmla="*/ 43 w 44"/>
                  <a:gd name="T29" fmla="*/ 0 h 23"/>
                  <a:gd name="T30" fmla="*/ 40 w 44"/>
                  <a:gd name="T31" fmla="*/ 0 h 23"/>
                  <a:gd name="T32" fmla="*/ 40 w 44"/>
                  <a:gd name="T33" fmla="*/ 0 h 23"/>
                  <a:gd name="T34" fmla="*/ 0 w 44"/>
                  <a:gd name="T35" fmla="*/ 23 h 23"/>
                  <a:gd name="T36" fmla="*/ 0 w 44"/>
                  <a:gd name="T37" fmla="*/ 23 h 23"/>
                  <a:gd name="T38" fmla="*/ 0 w 44"/>
                  <a:gd name="T39" fmla="*/ 23 h 23"/>
                  <a:gd name="T40" fmla="*/ 0 w 44"/>
                  <a:gd name="T41" fmla="*/ 23 h 23"/>
                  <a:gd name="T42" fmla="*/ 1 w 44"/>
                  <a:gd name="T43" fmla="*/ 23 h 23"/>
                  <a:gd name="T44" fmla="*/ 1 w 44"/>
                  <a:gd name="T45" fmla="*/ 23 h 23"/>
                  <a:gd name="T46" fmla="*/ 1 w 44"/>
                  <a:gd name="T47" fmla="*/ 23 h 23"/>
                  <a:gd name="T48" fmla="*/ 1 w 44"/>
                  <a:gd name="T49" fmla="*/ 23 h 23"/>
                  <a:gd name="T50" fmla="*/ 1 w 44"/>
                  <a:gd name="T51" fmla="*/ 23 h 23"/>
                  <a:gd name="T52" fmla="*/ 1 w 44"/>
                  <a:gd name="T53" fmla="*/ 23 h 23"/>
                  <a:gd name="T54" fmla="*/ 2 w 44"/>
                  <a:gd name="T55" fmla="*/ 23 h 23"/>
                  <a:gd name="T56" fmla="*/ 2 w 44"/>
                  <a:gd name="T57" fmla="*/ 23 h 23"/>
                  <a:gd name="T58" fmla="*/ 2 w 44"/>
                  <a:gd name="T59" fmla="*/ 23 h 23"/>
                  <a:gd name="T60" fmla="*/ 2 w 44"/>
                  <a:gd name="T61" fmla="*/ 23 h 23"/>
                  <a:gd name="T62" fmla="*/ 3 w 44"/>
                  <a:gd name="T63" fmla="*/ 23 h 23"/>
                  <a:gd name="T64" fmla="*/ 3 w 44"/>
                  <a:gd name="T65" fmla="*/ 23 h 23"/>
                  <a:gd name="T66" fmla="*/ 4 w 44"/>
                  <a:gd name="T67" fmla="*/ 23 h 23"/>
                  <a:gd name="T68" fmla="*/ 4 w 44"/>
                  <a:gd name="T69" fmla="*/ 23 h 23"/>
                  <a:gd name="T70" fmla="*/ 4 w 44"/>
                  <a:gd name="T71" fmla="*/ 23 h 23"/>
                  <a:gd name="T72" fmla="*/ 4 w 44"/>
                  <a:gd name="T73" fmla="*/ 23 h 23"/>
                  <a:gd name="T74" fmla="*/ 5 w 44"/>
                  <a:gd name="T75" fmla="*/ 23 h 23"/>
                  <a:gd name="T76" fmla="*/ 44 w 44"/>
                  <a:gd name="T7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23">
                    <a:moveTo>
                      <a:pt x="44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1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5" y="23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400"/>
              <p:cNvSpPr/>
              <p:nvPr>
                <p:custDataLst>
                  <p:tags r:id="rId397"/>
                </p:custDataLst>
              </p:nvPr>
            </p:nvSpPr>
            <p:spPr bwMode="auto">
              <a:xfrm>
                <a:off x="10602913" y="2263775"/>
                <a:ext cx="82550" cy="42863"/>
              </a:xfrm>
              <a:custGeom>
                <a:avLst/>
                <a:gdLst>
                  <a:gd name="T0" fmla="*/ 40 w 43"/>
                  <a:gd name="T1" fmla="*/ 0 h 23"/>
                  <a:gd name="T2" fmla="*/ 40 w 43"/>
                  <a:gd name="T3" fmla="*/ 0 h 23"/>
                  <a:gd name="T4" fmla="*/ 40 w 43"/>
                  <a:gd name="T5" fmla="*/ 0 h 23"/>
                  <a:gd name="T6" fmla="*/ 39 w 43"/>
                  <a:gd name="T7" fmla="*/ 0 h 23"/>
                  <a:gd name="T8" fmla="*/ 0 w 43"/>
                  <a:gd name="T9" fmla="*/ 23 h 23"/>
                  <a:gd name="T10" fmla="*/ 0 w 43"/>
                  <a:gd name="T11" fmla="*/ 23 h 23"/>
                  <a:gd name="T12" fmla="*/ 3 w 43"/>
                  <a:gd name="T13" fmla="*/ 23 h 23"/>
                  <a:gd name="T14" fmla="*/ 43 w 43"/>
                  <a:gd name="T15" fmla="*/ 0 h 23"/>
                  <a:gd name="T16" fmla="*/ 43 w 43"/>
                  <a:gd name="T17" fmla="*/ 0 h 23"/>
                  <a:gd name="T18" fmla="*/ 43 w 43"/>
                  <a:gd name="T19" fmla="*/ 0 h 23"/>
                  <a:gd name="T20" fmla="*/ 40 w 43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23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39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2" y="23"/>
                      <a:pt x="3" y="23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401"/>
              <p:cNvSpPr/>
              <p:nvPr>
                <p:custDataLst>
                  <p:tags r:id="rId398"/>
                </p:custDataLst>
              </p:nvPr>
            </p:nvSpPr>
            <p:spPr bwMode="auto">
              <a:xfrm>
                <a:off x="10609263" y="2263775"/>
                <a:ext cx="84138" cy="42863"/>
              </a:xfrm>
              <a:custGeom>
                <a:avLst/>
                <a:gdLst>
                  <a:gd name="T0" fmla="*/ 40 w 44"/>
                  <a:gd name="T1" fmla="*/ 0 h 23"/>
                  <a:gd name="T2" fmla="*/ 0 w 44"/>
                  <a:gd name="T3" fmla="*/ 23 h 23"/>
                  <a:gd name="T4" fmla="*/ 4 w 44"/>
                  <a:gd name="T5" fmla="*/ 23 h 23"/>
                  <a:gd name="T6" fmla="*/ 44 w 44"/>
                  <a:gd name="T7" fmla="*/ 0 h 23"/>
                  <a:gd name="T8" fmla="*/ 41 w 44"/>
                  <a:gd name="T9" fmla="*/ 0 h 23"/>
                  <a:gd name="T10" fmla="*/ 41 w 44"/>
                  <a:gd name="T11" fmla="*/ 0 h 23"/>
                  <a:gd name="T12" fmla="*/ 40 w 44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3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3" y="23"/>
                      <a:pt x="4" y="23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402"/>
              <p:cNvSpPr/>
              <p:nvPr>
                <p:custDataLst>
                  <p:tags r:id="rId399"/>
                </p:custDataLst>
              </p:nvPr>
            </p:nvSpPr>
            <p:spPr bwMode="auto">
              <a:xfrm>
                <a:off x="10617201" y="2263775"/>
                <a:ext cx="80963" cy="44450"/>
              </a:xfrm>
              <a:custGeom>
                <a:avLst/>
                <a:gdLst>
                  <a:gd name="T0" fmla="*/ 40 w 43"/>
                  <a:gd name="T1" fmla="*/ 0 h 24"/>
                  <a:gd name="T2" fmla="*/ 40 w 43"/>
                  <a:gd name="T3" fmla="*/ 0 h 24"/>
                  <a:gd name="T4" fmla="*/ 0 w 43"/>
                  <a:gd name="T5" fmla="*/ 23 h 24"/>
                  <a:gd name="T6" fmla="*/ 3 w 43"/>
                  <a:gd name="T7" fmla="*/ 24 h 24"/>
                  <a:gd name="T8" fmla="*/ 43 w 43"/>
                  <a:gd name="T9" fmla="*/ 1 h 24"/>
                  <a:gd name="T10" fmla="*/ 41 w 43"/>
                  <a:gd name="T11" fmla="*/ 0 h 24"/>
                  <a:gd name="T12" fmla="*/ 41 w 43"/>
                  <a:gd name="T13" fmla="*/ 0 h 24"/>
                  <a:gd name="T14" fmla="*/ 40 w 4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4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2" y="24"/>
                      <a:pt x="3" y="24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0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403"/>
              <p:cNvSpPr/>
              <p:nvPr>
                <p:custDataLst>
                  <p:tags r:id="rId400"/>
                </p:custDataLst>
              </p:nvPr>
            </p:nvSpPr>
            <p:spPr bwMode="auto">
              <a:xfrm>
                <a:off x="10621963" y="2265363"/>
                <a:ext cx="84138" cy="44450"/>
              </a:xfrm>
              <a:custGeom>
                <a:avLst/>
                <a:gdLst>
                  <a:gd name="T0" fmla="*/ 40 w 44"/>
                  <a:gd name="T1" fmla="*/ 0 h 24"/>
                  <a:gd name="T2" fmla="*/ 0 w 44"/>
                  <a:gd name="T3" fmla="*/ 23 h 24"/>
                  <a:gd name="T4" fmla="*/ 1 w 44"/>
                  <a:gd name="T5" fmla="*/ 23 h 24"/>
                  <a:gd name="T6" fmla="*/ 3 w 44"/>
                  <a:gd name="T7" fmla="*/ 23 h 24"/>
                  <a:gd name="T8" fmla="*/ 3 w 44"/>
                  <a:gd name="T9" fmla="*/ 23 h 24"/>
                  <a:gd name="T10" fmla="*/ 3 w 44"/>
                  <a:gd name="T11" fmla="*/ 23 h 24"/>
                  <a:gd name="T12" fmla="*/ 4 w 44"/>
                  <a:gd name="T13" fmla="*/ 24 h 24"/>
                  <a:gd name="T14" fmla="*/ 44 w 44"/>
                  <a:gd name="T15" fmla="*/ 0 h 24"/>
                  <a:gd name="T16" fmla="*/ 43 w 44"/>
                  <a:gd name="T17" fmla="*/ 0 h 24"/>
                  <a:gd name="T18" fmla="*/ 43 w 44"/>
                  <a:gd name="T19" fmla="*/ 0 h 24"/>
                  <a:gd name="T20" fmla="*/ 41 w 44"/>
                  <a:gd name="T21" fmla="*/ 0 h 24"/>
                  <a:gd name="T22" fmla="*/ 41 w 44"/>
                  <a:gd name="T23" fmla="*/ 0 h 24"/>
                  <a:gd name="T24" fmla="*/ 40 w 44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24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404"/>
              <p:cNvSpPr/>
              <p:nvPr>
                <p:custDataLst>
                  <p:tags r:id="rId401"/>
                </p:custDataLst>
              </p:nvPr>
            </p:nvSpPr>
            <p:spPr bwMode="auto">
              <a:xfrm>
                <a:off x="10629901" y="2265363"/>
                <a:ext cx="82550" cy="44450"/>
              </a:xfrm>
              <a:custGeom>
                <a:avLst/>
                <a:gdLst>
                  <a:gd name="T0" fmla="*/ 40 w 43"/>
                  <a:gd name="T1" fmla="*/ 0 h 24"/>
                  <a:gd name="T2" fmla="*/ 0 w 43"/>
                  <a:gd name="T3" fmla="*/ 24 h 24"/>
                  <a:gd name="T4" fmla="*/ 3 w 43"/>
                  <a:gd name="T5" fmla="*/ 24 h 24"/>
                  <a:gd name="T6" fmla="*/ 43 w 43"/>
                  <a:gd name="T7" fmla="*/ 1 h 24"/>
                  <a:gd name="T8" fmla="*/ 40 w 43"/>
                  <a:gd name="T9" fmla="*/ 0 h 24"/>
                  <a:gd name="T10" fmla="*/ 40 w 43"/>
                  <a:gd name="T11" fmla="*/ 0 h 24"/>
                  <a:gd name="T12" fmla="*/ 40 w 43"/>
                  <a:gd name="T13" fmla="*/ 0 h 24"/>
                  <a:gd name="T14" fmla="*/ 40 w 43"/>
                  <a:gd name="T15" fmla="*/ 0 h 24"/>
                  <a:gd name="T16" fmla="*/ 40 w 43"/>
                  <a:gd name="T17" fmla="*/ 0 h 24"/>
                  <a:gd name="T18" fmla="*/ 40 w 43"/>
                  <a:gd name="T19" fmla="*/ 0 h 24"/>
                  <a:gd name="T20" fmla="*/ 40 w 43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24">
                    <a:moveTo>
                      <a:pt x="4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2" y="24"/>
                      <a:pt x="3" y="24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1"/>
                      <a:pt x="41" y="1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405"/>
              <p:cNvSpPr/>
              <p:nvPr>
                <p:custDataLst>
                  <p:tags r:id="rId402"/>
                </p:custDataLst>
              </p:nvPr>
            </p:nvSpPr>
            <p:spPr bwMode="auto">
              <a:xfrm>
                <a:off x="10636251" y="2266950"/>
                <a:ext cx="80963" cy="47625"/>
              </a:xfrm>
              <a:custGeom>
                <a:avLst/>
                <a:gdLst>
                  <a:gd name="T0" fmla="*/ 40 w 43"/>
                  <a:gd name="T1" fmla="*/ 0 h 25"/>
                  <a:gd name="T2" fmla="*/ 40 w 43"/>
                  <a:gd name="T3" fmla="*/ 0 h 25"/>
                  <a:gd name="T4" fmla="*/ 0 w 43"/>
                  <a:gd name="T5" fmla="*/ 23 h 25"/>
                  <a:gd name="T6" fmla="*/ 2 w 43"/>
                  <a:gd name="T7" fmla="*/ 24 h 25"/>
                  <a:gd name="T8" fmla="*/ 3 w 43"/>
                  <a:gd name="T9" fmla="*/ 25 h 25"/>
                  <a:gd name="T10" fmla="*/ 43 w 43"/>
                  <a:gd name="T11" fmla="*/ 1 h 25"/>
                  <a:gd name="T12" fmla="*/ 40 w 43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2" y="24"/>
                      <a:pt x="2" y="24"/>
                    </a:cubicBezTo>
                    <a:cubicBezTo>
                      <a:pt x="3" y="24"/>
                      <a:pt x="3" y="24"/>
                      <a:pt x="3" y="25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1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407"/>
              <p:cNvSpPr/>
              <p:nvPr>
                <p:custDataLst>
                  <p:tags r:id="rId403"/>
                </p:custDataLst>
              </p:nvPr>
            </p:nvSpPr>
            <p:spPr bwMode="auto">
              <a:xfrm>
                <a:off x="10641013" y="2268538"/>
                <a:ext cx="84138" cy="47625"/>
              </a:xfrm>
              <a:custGeom>
                <a:avLst/>
                <a:gdLst>
                  <a:gd name="T0" fmla="*/ 40 w 44"/>
                  <a:gd name="T1" fmla="*/ 0 h 25"/>
                  <a:gd name="T2" fmla="*/ 40 w 44"/>
                  <a:gd name="T3" fmla="*/ 0 h 25"/>
                  <a:gd name="T4" fmla="*/ 0 w 44"/>
                  <a:gd name="T5" fmla="*/ 24 h 25"/>
                  <a:gd name="T6" fmla="*/ 4 w 44"/>
                  <a:gd name="T7" fmla="*/ 25 h 25"/>
                  <a:gd name="T8" fmla="*/ 44 w 44"/>
                  <a:gd name="T9" fmla="*/ 2 h 25"/>
                  <a:gd name="T10" fmla="*/ 40 w 44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3" y="1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408"/>
              <p:cNvSpPr/>
              <p:nvPr>
                <p:custDataLst>
                  <p:tags r:id="rId404"/>
                </p:custDataLst>
              </p:nvPr>
            </p:nvSpPr>
            <p:spPr bwMode="auto">
              <a:xfrm>
                <a:off x="10648950" y="2271713"/>
                <a:ext cx="82550" cy="46038"/>
              </a:xfrm>
              <a:custGeom>
                <a:avLst/>
                <a:gdLst>
                  <a:gd name="T0" fmla="*/ 40 w 43"/>
                  <a:gd name="T1" fmla="*/ 0 h 24"/>
                  <a:gd name="T2" fmla="*/ 40 w 43"/>
                  <a:gd name="T3" fmla="*/ 0 h 24"/>
                  <a:gd name="T4" fmla="*/ 0 w 43"/>
                  <a:gd name="T5" fmla="*/ 23 h 24"/>
                  <a:gd name="T6" fmla="*/ 3 w 43"/>
                  <a:gd name="T7" fmla="*/ 24 h 24"/>
                  <a:gd name="T8" fmla="*/ 43 w 43"/>
                  <a:gd name="T9" fmla="*/ 1 h 24"/>
                  <a:gd name="T10" fmla="*/ 40 w 43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24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2" y="24"/>
                      <a:pt x="3" y="24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1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409"/>
              <p:cNvSpPr/>
              <p:nvPr>
                <p:custDataLst>
                  <p:tags r:id="rId405"/>
                </p:custDataLst>
              </p:nvPr>
            </p:nvSpPr>
            <p:spPr bwMode="auto">
              <a:xfrm>
                <a:off x="10655300" y="2274888"/>
                <a:ext cx="80963" cy="47625"/>
              </a:xfrm>
              <a:custGeom>
                <a:avLst/>
                <a:gdLst>
                  <a:gd name="T0" fmla="*/ 40 w 43"/>
                  <a:gd name="T1" fmla="*/ 0 h 25"/>
                  <a:gd name="T2" fmla="*/ 40 w 43"/>
                  <a:gd name="T3" fmla="*/ 0 h 25"/>
                  <a:gd name="T4" fmla="*/ 0 w 43"/>
                  <a:gd name="T5" fmla="*/ 23 h 25"/>
                  <a:gd name="T6" fmla="*/ 3 w 43"/>
                  <a:gd name="T7" fmla="*/ 25 h 25"/>
                  <a:gd name="T8" fmla="*/ 43 w 43"/>
                  <a:gd name="T9" fmla="*/ 2 h 25"/>
                  <a:gd name="T10" fmla="*/ 40 w 43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2" y="24"/>
                      <a:pt x="3" y="25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2" y="1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410"/>
              <p:cNvSpPr/>
              <p:nvPr>
                <p:custDataLst>
                  <p:tags r:id="rId406"/>
                </p:custDataLst>
              </p:nvPr>
            </p:nvSpPr>
            <p:spPr bwMode="auto">
              <a:xfrm>
                <a:off x="10660063" y="2278063"/>
                <a:ext cx="84138" cy="47625"/>
              </a:xfrm>
              <a:custGeom>
                <a:avLst/>
                <a:gdLst>
                  <a:gd name="T0" fmla="*/ 40 w 44"/>
                  <a:gd name="T1" fmla="*/ 0 h 25"/>
                  <a:gd name="T2" fmla="*/ 40 w 44"/>
                  <a:gd name="T3" fmla="*/ 0 h 25"/>
                  <a:gd name="T4" fmla="*/ 0 w 44"/>
                  <a:gd name="T5" fmla="*/ 23 h 25"/>
                  <a:gd name="T6" fmla="*/ 4 w 44"/>
                  <a:gd name="T7" fmla="*/ 25 h 25"/>
                  <a:gd name="T8" fmla="*/ 44 w 44"/>
                  <a:gd name="T9" fmla="*/ 1 h 25"/>
                  <a:gd name="T10" fmla="*/ 40 w 44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3"/>
                      <a:pt x="3" y="24"/>
                      <a:pt x="4" y="25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3" y="1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411"/>
              <p:cNvSpPr/>
              <p:nvPr>
                <p:custDataLst>
                  <p:tags r:id="rId407"/>
                </p:custDataLst>
              </p:nvPr>
            </p:nvSpPr>
            <p:spPr bwMode="auto">
              <a:xfrm>
                <a:off x="10668000" y="2279650"/>
                <a:ext cx="79375" cy="47625"/>
              </a:xfrm>
              <a:custGeom>
                <a:avLst/>
                <a:gdLst>
                  <a:gd name="T0" fmla="*/ 40 w 42"/>
                  <a:gd name="T1" fmla="*/ 0 h 25"/>
                  <a:gd name="T2" fmla="*/ 40 w 42"/>
                  <a:gd name="T3" fmla="*/ 0 h 25"/>
                  <a:gd name="T4" fmla="*/ 0 w 42"/>
                  <a:gd name="T5" fmla="*/ 24 h 25"/>
                  <a:gd name="T6" fmla="*/ 2 w 42"/>
                  <a:gd name="T7" fmla="*/ 25 h 25"/>
                  <a:gd name="T8" fmla="*/ 2 w 42"/>
                  <a:gd name="T9" fmla="*/ 25 h 25"/>
                  <a:gd name="T10" fmla="*/ 2 w 42"/>
                  <a:gd name="T11" fmla="*/ 25 h 25"/>
                  <a:gd name="T12" fmla="*/ 42 w 42"/>
                  <a:gd name="T13" fmla="*/ 2 h 25"/>
                  <a:gd name="T14" fmla="*/ 40 w 42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2" y="24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1" y="1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412"/>
              <p:cNvSpPr>
                <a:spLocks noEditPoints="1"/>
              </p:cNvSpPr>
              <p:nvPr>
                <p:custDataLst>
                  <p:tags r:id="rId408"/>
                </p:custDataLst>
              </p:nvPr>
            </p:nvSpPr>
            <p:spPr bwMode="auto">
              <a:xfrm>
                <a:off x="10674350" y="2284413"/>
                <a:ext cx="182563" cy="249238"/>
              </a:xfrm>
              <a:custGeom>
                <a:avLst/>
                <a:gdLst>
                  <a:gd name="T0" fmla="*/ 75 w 96"/>
                  <a:gd name="T1" fmla="*/ 129 h 131"/>
                  <a:gd name="T2" fmla="*/ 74 w 96"/>
                  <a:gd name="T3" fmla="*/ 123 h 131"/>
                  <a:gd name="T4" fmla="*/ 73 w 96"/>
                  <a:gd name="T5" fmla="*/ 121 h 131"/>
                  <a:gd name="T6" fmla="*/ 72 w 96"/>
                  <a:gd name="T7" fmla="*/ 116 h 131"/>
                  <a:gd name="T8" fmla="*/ 71 w 96"/>
                  <a:gd name="T9" fmla="*/ 115 h 131"/>
                  <a:gd name="T10" fmla="*/ 66 w 96"/>
                  <a:gd name="T11" fmla="*/ 102 h 131"/>
                  <a:gd name="T12" fmla="*/ 69 w 96"/>
                  <a:gd name="T13" fmla="*/ 109 h 131"/>
                  <a:gd name="T14" fmla="*/ 66 w 96"/>
                  <a:gd name="T15" fmla="*/ 102 h 131"/>
                  <a:gd name="T16" fmla="*/ 64 w 96"/>
                  <a:gd name="T17" fmla="*/ 97 h 131"/>
                  <a:gd name="T18" fmla="*/ 64 w 96"/>
                  <a:gd name="T19" fmla="*/ 97 h 131"/>
                  <a:gd name="T20" fmla="*/ 64 w 96"/>
                  <a:gd name="T21" fmla="*/ 96 h 131"/>
                  <a:gd name="T22" fmla="*/ 62 w 96"/>
                  <a:gd name="T23" fmla="*/ 93 h 131"/>
                  <a:gd name="T24" fmla="*/ 62 w 96"/>
                  <a:gd name="T25" fmla="*/ 93 h 131"/>
                  <a:gd name="T26" fmla="*/ 60 w 96"/>
                  <a:gd name="T27" fmla="*/ 89 h 131"/>
                  <a:gd name="T28" fmla="*/ 59 w 96"/>
                  <a:gd name="T29" fmla="*/ 87 h 131"/>
                  <a:gd name="T30" fmla="*/ 59 w 96"/>
                  <a:gd name="T31" fmla="*/ 86 h 131"/>
                  <a:gd name="T32" fmla="*/ 58 w 96"/>
                  <a:gd name="T33" fmla="*/ 86 h 131"/>
                  <a:gd name="T34" fmla="*/ 57 w 96"/>
                  <a:gd name="T35" fmla="*/ 84 h 131"/>
                  <a:gd name="T36" fmla="*/ 57 w 96"/>
                  <a:gd name="T37" fmla="*/ 84 h 131"/>
                  <a:gd name="T38" fmla="*/ 57 w 96"/>
                  <a:gd name="T39" fmla="*/ 83 h 131"/>
                  <a:gd name="T40" fmla="*/ 55 w 96"/>
                  <a:gd name="T41" fmla="*/ 80 h 131"/>
                  <a:gd name="T42" fmla="*/ 51 w 96"/>
                  <a:gd name="T43" fmla="*/ 73 h 131"/>
                  <a:gd name="T44" fmla="*/ 50 w 96"/>
                  <a:gd name="T45" fmla="*/ 73 h 131"/>
                  <a:gd name="T46" fmla="*/ 50 w 96"/>
                  <a:gd name="T47" fmla="*/ 73 h 131"/>
                  <a:gd name="T48" fmla="*/ 48 w 96"/>
                  <a:gd name="T49" fmla="*/ 70 h 131"/>
                  <a:gd name="T50" fmla="*/ 48 w 96"/>
                  <a:gd name="T51" fmla="*/ 69 h 131"/>
                  <a:gd name="T52" fmla="*/ 45 w 96"/>
                  <a:gd name="T53" fmla="*/ 65 h 131"/>
                  <a:gd name="T54" fmla="*/ 45 w 96"/>
                  <a:gd name="T55" fmla="*/ 65 h 131"/>
                  <a:gd name="T56" fmla="*/ 44 w 96"/>
                  <a:gd name="T57" fmla="*/ 63 h 131"/>
                  <a:gd name="T58" fmla="*/ 95 w 96"/>
                  <a:gd name="T59" fmla="*/ 58 h 131"/>
                  <a:gd name="T60" fmla="*/ 96 w 96"/>
                  <a:gd name="T61" fmla="*/ 59 h 131"/>
                  <a:gd name="T62" fmla="*/ 78 w 96"/>
                  <a:gd name="T63" fmla="*/ 33 h 131"/>
                  <a:gd name="T64" fmla="*/ 78 w 96"/>
                  <a:gd name="T65" fmla="*/ 33 h 131"/>
                  <a:gd name="T66" fmla="*/ 77 w 96"/>
                  <a:gd name="T67" fmla="*/ 32 h 131"/>
                  <a:gd name="T68" fmla="*/ 77 w 96"/>
                  <a:gd name="T69" fmla="*/ 32 h 131"/>
                  <a:gd name="T70" fmla="*/ 76 w 96"/>
                  <a:gd name="T71" fmla="*/ 31 h 131"/>
                  <a:gd name="T72" fmla="*/ 75 w 96"/>
                  <a:gd name="T73" fmla="*/ 30 h 131"/>
                  <a:gd name="T74" fmla="*/ 74 w 96"/>
                  <a:gd name="T75" fmla="*/ 29 h 131"/>
                  <a:gd name="T76" fmla="*/ 72 w 96"/>
                  <a:gd name="T77" fmla="*/ 26 h 131"/>
                  <a:gd name="T78" fmla="*/ 70 w 96"/>
                  <a:gd name="T79" fmla="*/ 24 h 131"/>
                  <a:gd name="T80" fmla="*/ 70 w 96"/>
                  <a:gd name="T81" fmla="*/ 24 h 131"/>
                  <a:gd name="T82" fmla="*/ 69 w 96"/>
                  <a:gd name="T83" fmla="*/ 23 h 131"/>
                  <a:gd name="T84" fmla="*/ 0 w 96"/>
                  <a:gd name="T85" fmla="*/ 23 h 131"/>
                  <a:gd name="T86" fmla="*/ 69 w 96"/>
                  <a:gd name="T87" fmla="*/ 23 h 131"/>
                  <a:gd name="T88" fmla="*/ 69 w 96"/>
                  <a:gd name="T89" fmla="*/ 23 h 131"/>
                  <a:gd name="T90" fmla="*/ 67 w 96"/>
                  <a:gd name="T91" fmla="*/ 21 h 131"/>
                  <a:gd name="T92" fmla="*/ 54 w 96"/>
                  <a:gd name="T93" fmla="*/ 10 h 131"/>
                  <a:gd name="T94" fmla="*/ 58 w 96"/>
                  <a:gd name="T95" fmla="*/ 13 h 131"/>
                  <a:gd name="T96" fmla="*/ 62 w 96"/>
                  <a:gd name="T97" fmla="*/ 16 h 131"/>
                  <a:gd name="T98" fmla="*/ 67 w 96"/>
                  <a:gd name="T99" fmla="*/ 21 h 131"/>
                  <a:gd name="T100" fmla="*/ 53 w 96"/>
                  <a:gd name="T101" fmla="*/ 9 h 131"/>
                  <a:gd name="T102" fmla="*/ 53 w 96"/>
                  <a:gd name="T103" fmla="*/ 9 h 131"/>
                  <a:gd name="T104" fmla="*/ 52 w 96"/>
                  <a:gd name="T105" fmla="*/ 9 h 131"/>
                  <a:gd name="T106" fmla="*/ 52 w 96"/>
                  <a:gd name="T107" fmla="*/ 8 h 131"/>
                  <a:gd name="T108" fmla="*/ 52 w 96"/>
                  <a:gd name="T109" fmla="*/ 8 h 131"/>
                  <a:gd name="T110" fmla="*/ 40 w 96"/>
                  <a:gd name="T111" fmla="*/ 0 h 131"/>
                  <a:gd name="T112" fmla="*/ 47 w 96"/>
                  <a:gd name="T113" fmla="*/ 5 h 131"/>
                  <a:gd name="T114" fmla="*/ 39 w 96"/>
                  <a:gd name="T11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" h="131">
                    <a:moveTo>
                      <a:pt x="75" y="129"/>
                    </a:moveTo>
                    <a:cubicBezTo>
                      <a:pt x="76" y="130"/>
                      <a:pt x="76" y="130"/>
                      <a:pt x="76" y="131"/>
                    </a:cubicBezTo>
                    <a:cubicBezTo>
                      <a:pt x="76" y="130"/>
                      <a:pt x="76" y="130"/>
                      <a:pt x="75" y="129"/>
                    </a:cubicBezTo>
                    <a:moveTo>
                      <a:pt x="74" y="123"/>
                    </a:moveTo>
                    <a:cubicBezTo>
                      <a:pt x="74" y="124"/>
                      <a:pt x="74" y="124"/>
                      <a:pt x="74" y="124"/>
                    </a:cubicBezTo>
                    <a:cubicBezTo>
                      <a:pt x="74" y="124"/>
                      <a:pt x="74" y="124"/>
                      <a:pt x="74" y="123"/>
                    </a:cubicBezTo>
                    <a:moveTo>
                      <a:pt x="73" y="121"/>
                    </a:moveTo>
                    <a:cubicBezTo>
                      <a:pt x="73" y="122"/>
                      <a:pt x="74" y="123"/>
                      <a:pt x="74" y="123"/>
                    </a:cubicBezTo>
                    <a:cubicBezTo>
                      <a:pt x="74" y="123"/>
                      <a:pt x="73" y="122"/>
                      <a:pt x="73" y="121"/>
                    </a:cubicBezTo>
                    <a:moveTo>
                      <a:pt x="71" y="115"/>
                    </a:moveTo>
                    <a:cubicBezTo>
                      <a:pt x="72" y="116"/>
                      <a:pt x="72" y="116"/>
                      <a:pt x="72" y="117"/>
                    </a:cubicBezTo>
                    <a:cubicBezTo>
                      <a:pt x="72" y="117"/>
                      <a:pt x="72" y="116"/>
                      <a:pt x="72" y="116"/>
                    </a:cubicBezTo>
                    <a:cubicBezTo>
                      <a:pt x="72" y="116"/>
                      <a:pt x="72" y="116"/>
                      <a:pt x="72" y="116"/>
                    </a:cubicBezTo>
                    <a:cubicBezTo>
                      <a:pt x="72" y="116"/>
                      <a:pt x="72" y="116"/>
                      <a:pt x="71" y="115"/>
                    </a:cubicBezTo>
                    <a:moveTo>
                      <a:pt x="71" y="115"/>
                    </a:moveTo>
                    <a:cubicBezTo>
                      <a:pt x="71" y="115"/>
                      <a:pt x="71" y="115"/>
                      <a:pt x="71" y="115"/>
                    </a:cubicBezTo>
                    <a:cubicBezTo>
                      <a:pt x="71" y="115"/>
                      <a:pt x="71" y="115"/>
                      <a:pt x="71" y="115"/>
                    </a:cubicBezTo>
                    <a:moveTo>
                      <a:pt x="66" y="102"/>
                    </a:moveTo>
                    <a:cubicBezTo>
                      <a:pt x="67" y="105"/>
                      <a:pt x="68" y="107"/>
                      <a:pt x="69" y="110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68" y="107"/>
                      <a:pt x="68" y="106"/>
                      <a:pt x="67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67" y="104"/>
                      <a:pt x="67" y="103"/>
                      <a:pt x="66" y="102"/>
                    </a:cubicBezTo>
                    <a:moveTo>
                      <a:pt x="64" y="97"/>
                    </a:moveTo>
                    <a:cubicBezTo>
                      <a:pt x="65" y="98"/>
                      <a:pt x="65" y="99"/>
                      <a:pt x="66" y="100"/>
                    </a:cubicBezTo>
                    <a:cubicBezTo>
                      <a:pt x="65" y="99"/>
                      <a:pt x="65" y="98"/>
                      <a:pt x="64" y="97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4" y="97"/>
                      <a:pt x="64" y="97"/>
                      <a:pt x="64" y="97"/>
                    </a:cubicBezTo>
                    <a:moveTo>
                      <a:pt x="64" y="97"/>
                    </a:moveTo>
                    <a:cubicBezTo>
                      <a:pt x="64" y="97"/>
                      <a:pt x="64" y="97"/>
                      <a:pt x="64" y="97"/>
                    </a:cubicBezTo>
                    <a:cubicBezTo>
                      <a:pt x="64" y="97"/>
                      <a:pt x="64" y="97"/>
                      <a:pt x="64" y="97"/>
                    </a:cubicBezTo>
                    <a:moveTo>
                      <a:pt x="64" y="96"/>
                    </a:moveTo>
                    <a:cubicBezTo>
                      <a:pt x="64" y="96"/>
                      <a:pt x="64" y="96"/>
                      <a:pt x="64" y="96"/>
                    </a:cubicBezTo>
                    <a:cubicBezTo>
                      <a:pt x="64" y="96"/>
                      <a:pt x="64" y="96"/>
                      <a:pt x="64" y="96"/>
                    </a:cubicBezTo>
                    <a:moveTo>
                      <a:pt x="62" y="93"/>
                    </a:moveTo>
                    <a:cubicBezTo>
                      <a:pt x="62" y="94"/>
                      <a:pt x="63" y="95"/>
                      <a:pt x="64" y="96"/>
                    </a:cubicBezTo>
                    <a:cubicBezTo>
                      <a:pt x="63" y="95"/>
                      <a:pt x="63" y="94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moveTo>
                      <a:pt x="59" y="87"/>
                    </a:moveTo>
                    <a:cubicBezTo>
                      <a:pt x="59" y="88"/>
                      <a:pt x="60" y="88"/>
                      <a:pt x="60" y="89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0" y="88"/>
                      <a:pt x="59" y="88"/>
                      <a:pt x="59" y="87"/>
                    </a:cubicBezTo>
                    <a:moveTo>
                      <a:pt x="59" y="86"/>
                    </a:move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7"/>
                      <a:pt x="59" y="87"/>
                      <a:pt x="59" y="86"/>
                    </a:cubicBezTo>
                    <a:moveTo>
                      <a:pt x="58" y="86"/>
                    </a:moveTo>
                    <a:cubicBezTo>
                      <a:pt x="58" y="86"/>
                      <a:pt x="58" y="86"/>
                      <a:pt x="59" y="86"/>
                    </a:cubicBezTo>
                    <a:cubicBezTo>
                      <a:pt x="58" y="86"/>
                      <a:pt x="58" y="86"/>
                      <a:pt x="58" y="86"/>
                    </a:cubicBezTo>
                    <a:moveTo>
                      <a:pt x="57" y="84"/>
                    </a:moveTo>
                    <a:cubicBezTo>
                      <a:pt x="58" y="85"/>
                      <a:pt x="58" y="85"/>
                      <a:pt x="58" y="86"/>
                    </a:cubicBezTo>
                    <a:cubicBezTo>
                      <a:pt x="58" y="85"/>
                      <a:pt x="58" y="85"/>
                      <a:pt x="57" y="84"/>
                    </a:cubicBezTo>
                    <a:moveTo>
                      <a:pt x="57" y="84"/>
                    </a:move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84"/>
                      <a:pt x="57" y="84"/>
                      <a:pt x="57" y="84"/>
                    </a:cubicBezTo>
                    <a:moveTo>
                      <a:pt x="57" y="83"/>
                    </a:moveTo>
                    <a:cubicBezTo>
                      <a:pt x="57" y="83"/>
                      <a:pt x="57" y="83"/>
                      <a:pt x="57" y="83"/>
                    </a:cubicBezTo>
                    <a:cubicBezTo>
                      <a:pt x="57" y="83"/>
                      <a:pt x="57" y="83"/>
                      <a:pt x="57" y="83"/>
                    </a:cubicBezTo>
                    <a:moveTo>
                      <a:pt x="55" y="80"/>
                    </a:moveTo>
                    <a:cubicBezTo>
                      <a:pt x="55" y="81"/>
                      <a:pt x="55" y="81"/>
                      <a:pt x="55" y="81"/>
                    </a:cubicBezTo>
                    <a:cubicBezTo>
                      <a:pt x="55" y="81"/>
                      <a:pt x="55" y="80"/>
                      <a:pt x="55" y="80"/>
                    </a:cubicBezTo>
                    <a:moveTo>
                      <a:pt x="51" y="73"/>
                    </a:moveTo>
                    <a:cubicBezTo>
                      <a:pt x="52" y="76"/>
                      <a:pt x="54" y="78"/>
                      <a:pt x="55" y="80"/>
                    </a:cubicBezTo>
                    <a:cubicBezTo>
                      <a:pt x="54" y="78"/>
                      <a:pt x="52" y="76"/>
                      <a:pt x="51" y="73"/>
                    </a:cubicBezTo>
                    <a:moveTo>
                      <a:pt x="50" y="73"/>
                    </a:moveTo>
                    <a:cubicBezTo>
                      <a:pt x="51" y="73"/>
                      <a:pt x="51" y="73"/>
                      <a:pt x="51" y="73"/>
                    </a:cubicBezTo>
                    <a:cubicBezTo>
                      <a:pt x="51" y="73"/>
                      <a:pt x="51" y="73"/>
                      <a:pt x="50" y="73"/>
                    </a:cubicBezTo>
                    <a:moveTo>
                      <a:pt x="50" y="73"/>
                    </a:moveTo>
                    <a:cubicBezTo>
                      <a:pt x="50" y="73"/>
                      <a:pt x="50" y="73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moveTo>
                      <a:pt x="48" y="70"/>
                    </a:moveTo>
                    <a:cubicBezTo>
                      <a:pt x="49" y="70"/>
                      <a:pt x="49" y="71"/>
                      <a:pt x="50" y="72"/>
                    </a:cubicBezTo>
                    <a:cubicBezTo>
                      <a:pt x="49" y="71"/>
                      <a:pt x="49" y="70"/>
                      <a:pt x="48" y="70"/>
                    </a:cubicBezTo>
                    <a:moveTo>
                      <a:pt x="48" y="69"/>
                    </a:moveTo>
                    <a:cubicBezTo>
                      <a:pt x="48" y="69"/>
                      <a:pt x="48" y="69"/>
                      <a:pt x="48" y="69"/>
                    </a:cubicBezTo>
                    <a:cubicBezTo>
                      <a:pt x="48" y="69"/>
                      <a:pt x="48" y="69"/>
                      <a:pt x="48" y="69"/>
                    </a:cubicBezTo>
                    <a:moveTo>
                      <a:pt x="45" y="65"/>
                    </a:moveTo>
                    <a:cubicBezTo>
                      <a:pt x="45" y="65"/>
                      <a:pt x="45" y="65"/>
                      <a:pt x="45" y="66"/>
                    </a:cubicBezTo>
                    <a:cubicBezTo>
                      <a:pt x="45" y="65"/>
                      <a:pt x="45" y="65"/>
                      <a:pt x="45" y="65"/>
                    </a:cubicBezTo>
                    <a:moveTo>
                      <a:pt x="44" y="64"/>
                    </a:moveTo>
                    <a:cubicBezTo>
                      <a:pt x="44" y="64"/>
                      <a:pt x="45" y="65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4" y="64"/>
                      <a:pt x="44" y="64"/>
                    </a:cubicBezTo>
                    <a:moveTo>
                      <a:pt x="44" y="63"/>
                    </a:moveTo>
                    <a:cubicBezTo>
                      <a:pt x="44" y="63"/>
                      <a:pt x="44" y="63"/>
                      <a:pt x="44" y="63"/>
                    </a:cubicBezTo>
                    <a:cubicBezTo>
                      <a:pt x="44" y="63"/>
                      <a:pt x="44" y="63"/>
                      <a:pt x="44" y="63"/>
                    </a:cubicBezTo>
                    <a:moveTo>
                      <a:pt x="95" y="58"/>
                    </a:moveTo>
                    <a:cubicBezTo>
                      <a:pt x="95" y="58"/>
                      <a:pt x="96" y="58"/>
                      <a:pt x="96" y="59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6" y="59"/>
                      <a:pt x="96" y="58"/>
                      <a:pt x="95" y="58"/>
                    </a:cubicBezTo>
                    <a:moveTo>
                      <a:pt x="78" y="33"/>
                    </a:move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moveTo>
                      <a:pt x="78" y="33"/>
                    </a:move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moveTo>
                      <a:pt x="77" y="32"/>
                    </a:move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32"/>
                      <a:pt x="77" y="32"/>
                      <a:pt x="77" y="32"/>
                    </a:cubicBezTo>
                    <a:moveTo>
                      <a:pt x="77" y="32"/>
                    </a:move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32"/>
                      <a:pt x="77" y="32"/>
                      <a:pt x="77" y="32"/>
                    </a:cubicBezTo>
                    <a:moveTo>
                      <a:pt x="76" y="31"/>
                    </a:move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31"/>
                      <a:pt x="76" y="31"/>
                      <a:pt x="76" y="31"/>
                    </a:cubicBezTo>
                    <a:moveTo>
                      <a:pt x="74" y="29"/>
                    </a:moveTo>
                    <a:cubicBezTo>
                      <a:pt x="75" y="29"/>
                      <a:pt x="75" y="30"/>
                      <a:pt x="75" y="30"/>
                    </a:cubicBezTo>
                    <a:cubicBezTo>
                      <a:pt x="75" y="30"/>
                      <a:pt x="75" y="30"/>
                      <a:pt x="75" y="30"/>
                    </a:cubicBezTo>
                    <a:cubicBezTo>
                      <a:pt x="75" y="30"/>
                      <a:pt x="76" y="30"/>
                      <a:pt x="76" y="31"/>
                    </a:cubicBezTo>
                    <a:cubicBezTo>
                      <a:pt x="75" y="30"/>
                      <a:pt x="75" y="30"/>
                      <a:pt x="74" y="29"/>
                    </a:cubicBezTo>
                    <a:moveTo>
                      <a:pt x="72" y="26"/>
                    </a:move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6"/>
                    </a:cubicBezTo>
                    <a:moveTo>
                      <a:pt x="70" y="24"/>
                    </a:moveTo>
                    <a:cubicBezTo>
                      <a:pt x="71" y="25"/>
                      <a:pt x="71" y="26"/>
                      <a:pt x="72" y="26"/>
                    </a:cubicBezTo>
                    <a:cubicBezTo>
                      <a:pt x="71" y="26"/>
                      <a:pt x="71" y="25"/>
                      <a:pt x="70" y="24"/>
                    </a:cubicBezTo>
                    <a:moveTo>
                      <a:pt x="70" y="24"/>
                    </a:moveTo>
                    <a:cubicBezTo>
                      <a:pt x="70" y="24"/>
                      <a:pt x="70" y="24"/>
                      <a:pt x="70" y="24"/>
                    </a:cubicBezTo>
                    <a:cubicBezTo>
                      <a:pt x="70" y="24"/>
                      <a:pt x="70" y="24"/>
                      <a:pt x="70" y="24"/>
                    </a:cubicBezTo>
                    <a:moveTo>
                      <a:pt x="69" y="23"/>
                    </a:move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4"/>
                      <a:pt x="69" y="24"/>
                      <a:pt x="69" y="23"/>
                    </a:cubicBezTo>
                    <a:moveTo>
                      <a:pt x="0" y="23"/>
                    </a:move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69" y="23"/>
                    </a:move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moveTo>
                      <a:pt x="69" y="23"/>
                    </a:move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moveTo>
                      <a:pt x="67" y="21"/>
                    </a:move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21"/>
                      <a:pt x="67" y="21"/>
                      <a:pt x="67" y="21"/>
                    </a:cubicBezTo>
                    <a:moveTo>
                      <a:pt x="54" y="10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6" y="11"/>
                      <a:pt x="57" y="12"/>
                      <a:pt x="58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9" y="14"/>
                      <a:pt x="60" y="15"/>
                      <a:pt x="62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3" y="17"/>
                      <a:pt x="64" y="18"/>
                      <a:pt x="65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6" y="20"/>
                      <a:pt x="66" y="20"/>
                      <a:pt x="67" y="21"/>
                    </a:cubicBezTo>
                    <a:cubicBezTo>
                      <a:pt x="62" y="17"/>
                      <a:pt x="58" y="13"/>
                      <a:pt x="54" y="10"/>
                    </a:cubicBezTo>
                    <a:moveTo>
                      <a:pt x="53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moveTo>
                      <a:pt x="53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moveTo>
                      <a:pt x="52" y="8"/>
                    </a:moveTo>
                    <a:cubicBezTo>
                      <a:pt x="52" y="8"/>
                      <a:pt x="52" y="8"/>
                      <a:pt x="52" y="9"/>
                    </a:cubicBezTo>
                    <a:cubicBezTo>
                      <a:pt x="52" y="8"/>
                      <a:pt x="52" y="8"/>
                      <a:pt x="52" y="8"/>
                    </a:cubicBezTo>
                    <a:moveTo>
                      <a:pt x="52" y="8"/>
                    </a:move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moveTo>
                      <a:pt x="51" y="8"/>
                    </a:moveTo>
                    <a:cubicBezTo>
                      <a:pt x="51" y="8"/>
                      <a:pt x="52" y="8"/>
                      <a:pt x="52" y="8"/>
                    </a:cubicBezTo>
                    <a:cubicBezTo>
                      <a:pt x="52" y="8"/>
                      <a:pt x="51" y="8"/>
                      <a:pt x="51" y="8"/>
                    </a:cubicBezTo>
                    <a:moveTo>
                      <a:pt x="39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1" y="1"/>
                      <a:pt x="42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5" y="3"/>
                      <a:pt x="46" y="4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5"/>
                      <a:pt x="49" y="6"/>
                      <a:pt x="50" y="7"/>
                    </a:cubicBezTo>
                    <a:cubicBezTo>
                      <a:pt x="47" y="4"/>
                      <a:pt x="43" y="2"/>
                      <a:pt x="3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413"/>
              <p:cNvSpPr/>
              <p:nvPr>
                <p:custDataLst>
                  <p:tags r:id="rId409"/>
                </p:custDataLst>
              </p:nvPr>
            </p:nvSpPr>
            <p:spPr bwMode="auto">
              <a:xfrm>
                <a:off x="10671175" y="2284413"/>
                <a:ext cx="79375" cy="42863"/>
              </a:xfrm>
              <a:custGeom>
                <a:avLst/>
                <a:gdLst>
                  <a:gd name="T0" fmla="*/ 40 w 41"/>
                  <a:gd name="T1" fmla="*/ 0 h 23"/>
                  <a:gd name="T2" fmla="*/ 40 w 41"/>
                  <a:gd name="T3" fmla="*/ 0 h 23"/>
                  <a:gd name="T4" fmla="*/ 0 w 41"/>
                  <a:gd name="T5" fmla="*/ 23 h 23"/>
                  <a:gd name="T6" fmla="*/ 1 w 41"/>
                  <a:gd name="T7" fmla="*/ 23 h 23"/>
                  <a:gd name="T8" fmla="*/ 1 w 41"/>
                  <a:gd name="T9" fmla="*/ 23 h 23"/>
                  <a:gd name="T10" fmla="*/ 1 w 41"/>
                  <a:gd name="T11" fmla="*/ 23 h 23"/>
                  <a:gd name="T12" fmla="*/ 41 w 41"/>
                  <a:gd name="T13" fmla="*/ 0 h 23"/>
                  <a:gd name="T14" fmla="*/ 40 w 41"/>
                  <a:gd name="T15" fmla="*/ 0 h 23"/>
                  <a:gd name="T16" fmla="*/ 40 w 41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3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414"/>
              <p:cNvSpPr/>
              <p:nvPr>
                <p:custDataLst>
                  <p:tags r:id="rId410"/>
                </p:custDataLst>
              </p:nvPr>
            </p:nvSpPr>
            <p:spPr bwMode="auto">
              <a:xfrm>
                <a:off x="10674350" y="2284413"/>
                <a:ext cx="82550" cy="49213"/>
              </a:xfrm>
              <a:custGeom>
                <a:avLst/>
                <a:gdLst>
                  <a:gd name="T0" fmla="*/ 40 w 44"/>
                  <a:gd name="T1" fmla="*/ 0 h 26"/>
                  <a:gd name="T2" fmla="*/ 40 w 44"/>
                  <a:gd name="T3" fmla="*/ 0 h 26"/>
                  <a:gd name="T4" fmla="*/ 0 w 44"/>
                  <a:gd name="T5" fmla="*/ 23 h 26"/>
                  <a:gd name="T6" fmla="*/ 0 w 44"/>
                  <a:gd name="T7" fmla="*/ 23 h 26"/>
                  <a:gd name="T8" fmla="*/ 1 w 44"/>
                  <a:gd name="T9" fmla="*/ 24 h 26"/>
                  <a:gd name="T10" fmla="*/ 4 w 44"/>
                  <a:gd name="T11" fmla="*/ 26 h 26"/>
                  <a:gd name="T12" fmla="*/ 44 w 44"/>
                  <a:gd name="T13" fmla="*/ 2 h 26"/>
                  <a:gd name="T14" fmla="*/ 40 w 44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26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5"/>
                      <a:pt x="3" y="25"/>
                      <a:pt x="4" y="26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2" y="2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415"/>
              <p:cNvSpPr/>
              <p:nvPr>
                <p:custDataLst>
                  <p:tags r:id="rId411"/>
                </p:custDataLst>
              </p:nvPr>
            </p:nvSpPr>
            <p:spPr bwMode="auto">
              <a:xfrm>
                <a:off x="10680700" y="2287588"/>
                <a:ext cx="82550" cy="49213"/>
              </a:xfrm>
              <a:custGeom>
                <a:avLst/>
                <a:gdLst>
                  <a:gd name="T0" fmla="*/ 40 w 43"/>
                  <a:gd name="T1" fmla="*/ 0 h 26"/>
                  <a:gd name="T2" fmla="*/ 40 w 43"/>
                  <a:gd name="T3" fmla="*/ 0 h 26"/>
                  <a:gd name="T4" fmla="*/ 0 w 43"/>
                  <a:gd name="T5" fmla="*/ 24 h 26"/>
                  <a:gd name="T6" fmla="*/ 3 w 43"/>
                  <a:gd name="T7" fmla="*/ 26 h 26"/>
                  <a:gd name="T8" fmla="*/ 43 w 43"/>
                  <a:gd name="T9" fmla="*/ 3 h 26"/>
                  <a:gd name="T10" fmla="*/ 40 w 43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26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2" y="25"/>
                      <a:pt x="3" y="26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2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416"/>
              <p:cNvSpPr/>
              <p:nvPr>
                <p:custDataLst>
                  <p:tags r:id="rId412"/>
                </p:custDataLst>
              </p:nvPr>
            </p:nvSpPr>
            <p:spPr bwMode="auto">
              <a:xfrm>
                <a:off x="10687050" y="2293938"/>
                <a:ext cx="84138" cy="47625"/>
              </a:xfrm>
              <a:custGeom>
                <a:avLst/>
                <a:gdLst>
                  <a:gd name="T0" fmla="*/ 40 w 44"/>
                  <a:gd name="T1" fmla="*/ 0 h 25"/>
                  <a:gd name="T2" fmla="*/ 40 w 44"/>
                  <a:gd name="T3" fmla="*/ 0 h 25"/>
                  <a:gd name="T4" fmla="*/ 0 w 44"/>
                  <a:gd name="T5" fmla="*/ 23 h 25"/>
                  <a:gd name="T6" fmla="*/ 4 w 44"/>
                  <a:gd name="T7" fmla="*/ 25 h 25"/>
                  <a:gd name="T8" fmla="*/ 44 w 44"/>
                  <a:gd name="T9" fmla="*/ 2 h 25"/>
                  <a:gd name="T10" fmla="*/ 43 w 44"/>
                  <a:gd name="T11" fmla="*/ 2 h 25"/>
                  <a:gd name="T12" fmla="*/ 43 w 44"/>
                  <a:gd name="T13" fmla="*/ 2 h 25"/>
                  <a:gd name="T14" fmla="*/ 40 w 44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2" y="1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417"/>
              <p:cNvSpPr/>
              <p:nvPr>
                <p:custDataLst>
                  <p:tags r:id="rId413"/>
                </p:custDataLst>
              </p:nvPr>
            </p:nvSpPr>
            <p:spPr bwMode="auto">
              <a:xfrm>
                <a:off x="10694988" y="2297113"/>
                <a:ext cx="80963" cy="49213"/>
              </a:xfrm>
              <a:custGeom>
                <a:avLst/>
                <a:gdLst>
                  <a:gd name="T0" fmla="*/ 40 w 43"/>
                  <a:gd name="T1" fmla="*/ 0 h 26"/>
                  <a:gd name="T2" fmla="*/ 0 w 43"/>
                  <a:gd name="T3" fmla="*/ 23 h 26"/>
                  <a:gd name="T4" fmla="*/ 3 w 43"/>
                  <a:gd name="T5" fmla="*/ 26 h 26"/>
                  <a:gd name="T6" fmla="*/ 43 w 43"/>
                  <a:gd name="T7" fmla="*/ 3 h 26"/>
                  <a:gd name="T8" fmla="*/ 43 w 43"/>
                  <a:gd name="T9" fmla="*/ 3 h 26"/>
                  <a:gd name="T10" fmla="*/ 43 w 43"/>
                  <a:gd name="T11" fmla="*/ 3 h 26"/>
                  <a:gd name="T12" fmla="*/ 42 w 43"/>
                  <a:gd name="T13" fmla="*/ 2 h 26"/>
                  <a:gd name="T14" fmla="*/ 42 w 43"/>
                  <a:gd name="T15" fmla="*/ 2 h 26"/>
                  <a:gd name="T16" fmla="*/ 42 w 43"/>
                  <a:gd name="T17" fmla="*/ 2 h 26"/>
                  <a:gd name="T18" fmla="*/ 42 w 43"/>
                  <a:gd name="T19" fmla="*/ 2 h 26"/>
                  <a:gd name="T20" fmla="*/ 42 w 43"/>
                  <a:gd name="T21" fmla="*/ 2 h 26"/>
                  <a:gd name="T22" fmla="*/ 42 w 43"/>
                  <a:gd name="T23" fmla="*/ 2 h 26"/>
                  <a:gd name="T24" fmla="*/ 42 w 43"/>
                  <a:gd name="T25" fmla="*/ 2 h 26"/>
                  <a:gd name="T26" fmla="*/ 42 w 43"/>
                  <a:gd name="T27" fmla="*/ 2 h 26"/>
                  <a:gd name="T28" fmla="*/ 41 w 43"/>
                  <a:gd name="T29" fmla="*/ 2 h 26"/>
                  <a:gd name="T30" fmla="*/ 41 w 43"/>
                  <a:gd name="T31" fmla="*/ 2 h 26"/>
                  <a:gd name="T32" fmla="*/ 41 w 43"/>
                  <a:gd name="T33" fmla="*/ 1 h 26"/>
                  <a:gd name="T34" fmla="*/ 41 w 43"/>
                  <a:gd name="T35" fmla="*/ 1 h 26"/>
                  <a:gd name="T36" fmla="*/ 41 w 43"/>
                  <a:gd name="T37" fmla="*/ 1 h 26"/>
                  <a:gd name="T38" fmla="*/ 41 w 43"/>
                  <a:gd name="T39" fmla="*/ 1 h 26"/>
                  <a:gd name="T40" fmla="*/ 41 w 43"/>
                  <a:gd name="T41" fmla="*/ 1 h 26"/>
                  <a:gd name="T42" fmla="*/ 41 w 43"/>
                  <a:gd name="T43" fmla="*/ 1 h 26"/>
                  <a:gd name="T44" fmla="*/ 41 w 43"/>
                  <a:gd name="T45" fmla="*/ 1 h 26"/>
                  <a:gd name="T46" fmla="*/ 41 w 43"/>
                  <a:gd name="T47" fmla="*/ 1 h 26"/>
                  <a:gd name="T48" fmla="*/ 40 w 43"/>
                  <a:gd name="T49" fmla="*/ 1 h 26"/>
                  <a:gd name="T50" fmla="*/ 40 w 43"/>
                  <a:gd name="T51" fmla="*/ 1 h 26"/>
                  <a:gd name="T52" fmla="*/ 40 w 43"/>
                  <a:gd name="T5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26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2" y="25"/>
                      <a:pt x="3" y="26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418"/>
              <p:cNvSpPr/>
              <p:nvPr>
                <p:custDataLst>
                  <p:tags r:id="rId414"/>
                </p:custDataLst>
              </p:nvPr>
            </p:nvSpPr>
            <p:spPr bwMode="auto">
              <a:xfrm>
                <a:off x="10699750" y="2303463"/>
                <a:ext cx="84138" cy="49213"/>
              </a:xfrm>
              <a:custGeom>
                <a:avLst/>
                <a:gdLst>
                  <a:gd name="T0" fmla="*/ 40 w 44"/>
                  <a:gd name="T1" fmla="*/ 0 h 26"/>
                  <a:gd name="T2" fmla="*/ 40 w 44"/>
                  <a:gd name="T3" fmla="*/ 0 h 26"/>
                  <a:gd name="T4" fmla="*/ 0 w 44"/>
                  <a:gd name="T5" fmla="*/ 23 h 26"/>
                  <a:gd name="T6" fmla="*/ 4 w 44"/>
                  <a:gd name="T7" fmla="*/ 26 h 26"/>
                  <a:gd name="T8" fmla="*/ 44 w 44"/>
                  <a:gd name="T9" fmla="*/ 3 h 26"/>
                  <a:gd name="T10" fmla="*/ 40 w 44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6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4"/>
                      <a:pt x="3" y="25"/>
                      <a:pt x="4" y="26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3" y="2"/>
                      <a:pt x="42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419"/>
              <p:cNvSpPr/>
              <p:nvPr>
                <p:custDataLst>
                  <p:tags r:id="rId415"/>
                </p:custDataLst>
              </p:nvPr>
            </p:nvSpPr>
            <p:spPr bwMode="auto">
              <a:xfrm>
                <a:off x="10707688" y="2308225"/>
                <a:ext cx="84138" cy="49213"/>
              </a:xfrm>
              <a:custGeom>
                <a:avLst/>
                <a:gdLst>
                  <a:gd name="T0" fmla="*/ 40 w 44"/>
                  <a:gd name="T1" fmla="*/ 0 h 26"/>
                  <a:gd name="T2" fmla="*/ 40 w 44"/>
                  <a:gd name="T3" fmla="*/ 0 h 26"/>
                  <a:gd name="T4" fmla="*/ 0 w 44"/>
                  <a:gd name="T5" fmla="*/ 23 h 26"/>
                  <a:gd name="T6" fmla="*/ 4 w 44"/>
                  <a:gd name="T7" fmla="*/ 26 h 26"/>
                  <a:gd name="T8" fmla="*/ 44 w 44"/>
                  <a:gd name="T9" fmla="*/ 3 h 26"/>
                  <a:gd name="T10" fmla="*/ 40 w 44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6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6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2" y="2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420"/>
              <p:cNvSpPr/>
              <p:nvPr>
                <p:custDataLst>
                  <p:tags r:id="rId416"/>
                </p:custDataLst>
              </p:nvPr>
            </p:nvSpPr>
            <p:spPr bwMode="auto">
              <a:xfrm>
                <a:off x="10715625" y="2314575"/>
                <a:ext cx="82550" cy="50800"/>
              </a:xfrm>
              <a:custGeom>
                <a:avLst/>
                <a:gdLst>
                  <a:gd name="T0" fmla="*/ 40 w 43"/>
                  <a:gd name="T1" fmla="*/ 0 h 27"/>
                  <a:gd name="T2" fmla="*/ 40 w 43"/>
                  <a:gd name="T3" fmla="*/ 0 h 27"/>
                  <a:gd name="T4" fmla="*/ 0 w 43"/>
                  <a:gd name="T5" fmla="*/ 23 h 27"/>
                  <a:gd name="T6" fmla="*/ 3 w 43"/>
                  <a:gd name="T7" fmla="*/ 27 h 27"/>
                  <a:gd name="T8" fmla="*/ 43 w 43"/>
                  <a:gd name="T9" fmla="*/ 4 h 27"/>
                  <a:gd name="T10" fmla="*/ 40 w 43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27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2" y="26"/>
                      <a:pt x="3" y="27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2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421"/>
              <p:cNvSpPr/>
              <p:nvPr>
                <p:custDataLst>
                  <p:tags r:id="rId417"/>
                </p:custDataLst>
              </p:nvPr>
            </p:nvSpPr>
            <p:spPr bwMode="auto">
              <a:xfrm>
                <a:off x="10721975" y="2322513"/>
                <a:ext cx="82550" cy="49213"/>
              </a:xfrm>
              <a:custGeom>
                <a:avLst/>
                <a:gdLst>
                  <a:gd name="T0" fmla="*/ 40 w 44"/>
                  <a:gd name="T1" fmla="*/ 0 h 26"/>
                  <a:gd name="T2" fmla="*/ 40 w 44"/>
                  <a:gd name="T3" fmla="*/ 0 h 26"/>
                  <a:gd name="T4" fmla="*/ 0 w 44"/>
                  <a:gd name="T5" fmla="*/ 23 h 26"/>
                  <a:gd name="T6" fmla="*/ 4 w 44"/>
                  <a:gd name="T7" fmla="*/ 26 h 26"/>
                  <a:gd name="T8" fmla="*/ 44 w 44"/>
                  <a:gd name="T9" fmla="*/ 3 h 26"/>
                  <a:gd name="T10" fmla="*/ 44 w 44"/>
                  <a:gd name="T11" fmla="*/ 3 h 26"/>
                  <a:gd name="T12" fmla="*/ 44 w 44"/>
                  <a:gd name="T13" fmla="*/ 3 h 26"/>
                  <a:gd name="T14" fmla="*/ 44 w 44"/>
                  <a:gd name="T15" fmla="*/ 3 h 26"/>
                  <a:gd name="T16" fmla="*/ 44 w 44"/>
                  <a:gd name="T17" fmla="*/ 3 h 26"/>
                  <a:gd name="T18" fmla="*/ 42 w 44"/>
                  <a:gd name="T19" fmla="*/ 1 h 26"/>
                  <a:gd name="T20" fmla="*/ 42 w 44"/>
                  <a:gd name="T21" fmla="*/ 1 h 26"/>
                  <a:gd name="T22" fmla="*/ 42 w 44"/>
                  <a:gd name="T23" fmla="*/ 1 h 26"/>
                  <a:gd name="T24" fmla="*/ 42 w 44"/>
                  <a:gd name="T25" fmla="*/ 1 h 26"/>
                  <a:gd name="T26" fmla="*/ 42 w 44"/>
                  <a:gd name="T27" fmla="*/ 1 h 26"/>
                  <a:gd name="T28" fmla="*/ 42 w 44"/>
                  <a:gd name="T29" fmla="*/ 1 h 26"/>
                  <a:gd name="T30" fmla="*/ 40 w 44"/>
                  <a:gd name="T3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26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6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3" y="2"/>
                      <a:pt x="42" y="2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422"/>
              <p:cNvSpPr/>
              <p:nvPr>
                <p:custDataLst>
                  <p:tags r:id="rId418"/>
                </p:custDataLst>
              </p:nvPr>
            </p:nvSpPr>
            <p:spPr bwMode="auto">
              <a:xfrm>
                <a:off x="10728325" y="2327275"/>
                <a:ext cx="82550" cy="52388"/>
              </a:xfrm>
              <a:custGeom>
                <a:avLst/>
                <a:gdLst>
                  <a:gd name="T0" fmla="*/ 40 w 43"/>
                  <a:gd name="T1" fmla="*/ 0 h 27"/>
                  <a:gd name="T2" fmla="*/ 0 w 43"/>
                  <a:gd name="T3" fmla="*/ 23 h 27"/>
                  <a:gd name="T4" fmla="*/ 3 w 43"/>
                  <a:gd name="T5" fmla="*/ 27 h 27"/>
                  <a:gd name="T6" fmla="*/ 43 w 43"/>
                  <a:gd name="T7" fmla="*/ 3 h 27"/>
                  <a:gd name="T8" fmla="*/ 43 w 43"/>
                  <a:gd name="T9" fmla="*/ 3 h 27"/>
                  <a:gd name="T10" fmla="*/ 43 w 43"/>
                  <a:gd name="T11" fmla="*/ 3 h 27"/>
                  <a:gd name="T12" fmla="*/ 41 w 43"/>
                  <a:gd name="T13" fmla="*/ 1 h 27"/>
                  <a:gd name="T14" fmla="*/ 41 w 43"/>
                  <a:gd name="T15" fmla="*/ 1 h 27"/>
                  <a:gd name="T16" fmla="*/ 41 w 43"/>
                  <a:gd name="T17" fmla="*/ 1 h 27"/>
                  <a:gd name="T18" fmla="*/ 41 w 43"/>
                  <a:gd name="T19" fmla="*/ 1 h 27"/>
                  <a:gd name="T20" fmla="*/ 41 w 43"/>
                  <a:gd name="T21" fmla="*/ 1 h 27"/>
                  <a:gd name="T22" fmla="*/ 41 w 43"/>
                  <a:gd name="T23" fmla="*/ 1 h 27"/>
                  <a:gd name="T24" fmla="*/ 40 w 43"/>
                  <a:gd name="T25" fmla="*/ 1 h 27"/>
                  <a:gd name="T26" fmla="*/ 40 w 43"/>
                  <a:gd name="T27" fmla="*/ 1 h 27"/>
                  <a:gd name="T28" fmla="*/ 40 w 43"/>
                  <a:gd name="T29" fmla="*/ 0 h 27"/>
                  <a:gd name="T30" fmla="*/ 40 w 43"/>
                  <a:gd name="T31" fmla="*/ 0 h 27"/>
                  <a:gd name="T32" fmla="*/ 40 w 43"/>
                  <a:gd name="T33" fmla="*/ 0 h 27"/>
                  <a:gd name="T34" fmla="*/ 40 w 43"/>
                  <a:gd name="T35" fmla="*/ 0 h 27"/>
                  <a:gd name="T36" fmla="*/ 40 w 43"/>
                  <a:gd name="T37" fmla="*/ 0 h 27"/>
                  <a:gd name="T38" fmla="*/ 40 w 43"/>
                  <a:gd name="T39" fmla="*/ 0 h 27"/>
                  <a:gd name="T40" fmla="*/ 40 w 43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27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2" y="25"/>
                      <a:pt x="3" y="27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3"/>
                      <a:pt x="42" y="2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423"/>
              <p:cNvSpPr/>
              <p:nvPr>
                <p:custDataLst>
                  <p:tags r:id="rId419"/>
                </p:custDataLst>
              </p:nvPr>
            </p:nvSpPr>
            <p:spPr bwMode="auto">
              <a:xfrm>
                <a:off x="10734675" y="2333625"/>
                <a:ext cx="82550" cy="50800"/>
              </a:xfrm>
              <a:custGeom>
                <a:avLst/>
                <a:gdLst>
                  <a:gd name="T0" fmla="*/ 40 w 43"/>
                  <a:gd name="T1" fmla="*/ 0 h 27"/>
                  <a:gd name="T2" fmla="*/ 0 w 43"/>
                  <a:gd name="T3" fmla="*/ 24 h 27"/>
                  <a:gd name="T4" fmla="*/ 3 w 43"/>
                  <a:gd name="T5" fmla="*/ 27 h 27"/>
                  <a:gd name="T6" fmla="*/ 43 w 43"/>
                  <a:gd name="T7" fmla="*/ 4 h 27"/>
                  <a:gd name="T8" fmla="*/ 42 w 43"/>
                  <a:gd name="T9" fmla="*/ 3 h 27"/>
                  <a:gd name="T10" fmla="*/ 42 w 43"/>
                  <a:gd name="T11" fmla="*/ 3 h 27"/>
                  <a:gd name="T12" fmla="*/ 40 w 43"/>
                  <a:gd name="T13" fmla="*/ 1 h 27"/>
                  <a:gd name="T14" fmla="*/ 40 w 43"/>
                  <a:gd name="T15" fmla="*/ 1 h 27"/>
                  <a:gd name="T16" fmla="*/ 40 w 43"/>
                  <a:gd name="T17" fmla="*/ 0 h 27"/>
                  <a:gd name="T18" fmla="*/ 40 w 43"/>
                  <a:gd name="T19" fmla="*/ 0 h 27"/>
                  <a:gd name="T20" fmla="*/ 40 w 43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27">
                    <a:moveTo>
                      <a:pt x="4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2" y="26"/>
                      <a:pt x="3" y="27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2"/>
                      <a:pt x="41" y="2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424"/>
              <p:cNvSpPr/>
              <p:nvPr>
                <p:custDataLst>
                  <p:tags r:id="rId420"/>
                </p:custDataLst>
              </p:nvPr>
            </p:nvSpPr>
            <p:spPr bwMode="auto">
              <a:xfrm>
                <a:off x="10741025" y="2341563"/>
                <a:ext cx="80963" cy="50800"/>
              </a:xfrm>
              <a:custGeom>
                <a:avLst/>
                <a:gdLst>
                  <a:gd name="T0" fmla="*/ 40 w 43"/>
                  <a:gd name="T1" fmla="*/ 0 h 27"/>
                  <a:gd name="T2" fmla="*/ 40 w 43"/>
                  <a:gd name="T3" fmla="*/ 0 h 27"/>
                  <a:gd name="T4" fmla="*/ 0 w 43"/>
                  <a:gd name="T5" fmla="*/ 23 h 27"/>
                  <a:gd name="T6" fmla="*/ 3 w 43"/>
                  <a:gd name="T7" fmla="*/ 27 h 27"/>
                  <a:gd name="T8" fmla="*/ 43 w 43"/>
                  <a:gd name="T9" fmla="*/ 3 h 27"/>
                  <a:gd name="T10" fmla="*/ 43 w 43"/>
                  <a:gd name="T11" fmla="*/ 3 h 27"/>
                  <a:gd name="T12" fmla="*/ 43 w 43"/>
                  <a:gd name="T13" fmla="*/ 3 h 27"/>
                  <a:gd name="T14" fmla="*/ 43 w 43"/>
                  <a:gd name="T15" fmla="*/ 3 h 27"/>
                  <a:gd name="T16" fmla="*/ 43 w 43"/>
                  <a:gd name="T17" fmla="*/ 3 h 27"/>
                  <a:gd name="T18" fmla="*/ 43 w 43"/>
                  <a:gd name="T19" fmla="*/ 3 h 27"/>
                  <a:gd name="T20" fmla="*/ 43 w 43"/>
                  <a:gd name="T21" fmla="*/ 3 h 27"/>
                  <a:gd name="T22" fmla="*/ 43 w 43"/>
                  <a:gd name="T23" fmla="*/ 3 h 27"/>
                  <a:gd name="T24" fmla="*/ 43 w 43"/>
                  <a:gd name="T25" fmla="*/ 3 h 27"/>
                  <a:gd name="T26" fmla="*/ 42 w 43"/>
                  <a:gd name="T27" fmla="*/ 2 h 27"/>
                  <a:gd name="T28" fmla="*/ 42 w 43"/>
                  <a:gd name="T29" fmla="*/ 2 h 27"/>
                  <a:gd name="T30" fmla="*/ 42 w 43"/>
                  <a:gd name="T31" fmla="*/ 2 h 27"/>
                  <a:gd name="T32" fmla="*/ 42 w 43"/>
                  <a:gd name="T33" fmla="*/ 2 h 27"/>
                  <a:gd name="T34" fmla="*/ 42 w 43"/>
                  <a:gd name="T35" fmla="*/ 2 h 27"/>
                  <a:gd name="T36" fmla="*/ 42 w 43"/>
                  <a:gd name="T37" fmla="*/ 2 h 27"/>
                  <a:gd name="T38" fmla="*/ 42 w 43"/>
                  <a:gd name="T39" fmla="*/ 2 h 27"/>
                  <a:gd name="T40" fmla="*/ 42 w 43"/>
                  <a:gd name="T41" fmla="*/ 2 h 27"/>
                  <a:gd name="T42" fmla="*/ 41 w 43"/>
                  <a:gd name="T43" fmla="*/ 1 h 27"/>
                  <a:gd name="T44" fmla="*/ 41 w 43"/>
                  <a:gd name="T45" fmla="*/ 1 h 27"/>
                  <a:gd name="T46" fmla="*/ 41 w 43"/>
                  <a:gd name="T47" fmla="*/ 1 h 27"/>
                  <a:gd name="T48" fmla="*/ 41 w 43"/>
                  <a:gd name="T49" fmla="*/ 1 h 27"/>
                  <a:gd name="T50" fmla="*/ 41 w 43"/>
                  <a:gd name="T51" fmla="*/ 1 h 27"/>
                  <a:gd name="T52" fmla="*/ 41 w 43"/>
                  <a:gd name="T53" fmla="*/ 1 h 27"/>
                  <a:gd name="T54" fmla="*/ 40 w 43"/>
                  <a:gd name="T5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27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2" y="25"/>
                      <a:pt x="3" y="27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3"/>
                      <a:pt x="42" y="3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425"/>
              <p:cNvSpPr/>
              <p:nvPr>
                <p:custDataLst>
                  <p:tags r:id="rId421"/>
                </p:custDataLst>
              </p:nvPr>
            </p:nvSpPr>
            <p:spPr bwMode="auto">
              <a:xfrm>
                <a:off x="10745788" y="2346325"/>
                <a:ext cx="82550" cy="53975"/>
              </a:xfrm>
              <a:custGeom>
                <a:avLst/>
                <a:gdLst>
                  <a:gd name="T0" fmla="*/ 40 w 43"/>
                  <a:gd name="T1" fmla="*/ 0 h 28"/>
                  <a:gd name="T2" fmla="*/ 0 w 43"/>
                  <a:gd name="T3" fmla="*/ 24 h 28"/>
                  <a:gd name="T4" fmla="*/ 3 w 43"/>
                  <a:gd name="T5" fmla="*/ 28 h 28"/>
                  <a:gd name="T6" fmla="*/ 43 w 43"/>
                  <a:gd name="T7" fmla="*/ 4 h 28"/>
                  <a:gd name="T8" fmla="*/ 40 w 4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8">
                    <a:moveTo>
                      <a:pt x="4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2" y="26"/>
                      <a:pt x="3" y="28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3"/>
                      <a:pt x="41" y="2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426"/>
              <p:cNvSpPr/>
              <p:nvPr>
                <p:custDataLst>
                  <p:tags r:id="rId422"/>
                </p:custDataLst>
              </p:nvPr>
            </p:nvSpPr>
            <p:spPr bwMode="auto">
              <a:xfrm>
                <a:off x="10752138" y="2354263"/>
                <a:ext cx="84138" cy="53975"/>
              </a:xfrm>
              <a:custGeom>
                <a:avLst/>
                <a:gdLst>
                  <a:gd name="T0" fmla="*/ 40 w 44"/>
                  <a:gd name="T1" fmla="*/ 0 h 28"/>
                  <a:gd name="T2" fmla="*/ 0 w 44"/>
                  <a:gd name="T3" fmla="*/ 24 h 28"/>
                  <a:gd name="T4" fmla="*/ 3 w 44"/>
                  <a:gd name="T5" fmla="*/ 26 h 28"/>
                  <a:gd name="T6" fmla="*/ 3 w 44"/>
                  <a:gd name="T7" fmla="*/ 26 h 28"/>
                  <a:gd name="T8" fmla="*/ 3 w 44"/>
                  <a:gd name="T9" fmla="*/ 27 h 28"/>
                  <a:gd name="T10" fmla="*/ 4 w 44"/>
                  <a:gd name="T11" fmla="*/ 28 h 28"/>
                  <a:gd name="T12" fmla="*/ 4 w 44"/>
                  <a:gd name="T13" fmla="*/ 28 h 28"/>
                  <a:gd name="T14" fmla="*/ 4 w 44"/>
                  <a:gd name="T15" fmla="*/ 28 h 28"/>
                  <a:gd name="T16" fmla="*/ 44 w 44"/>
                  <a:gd name="T17" fmla="*/ 5 h 28"/>
                  <a:gd name="T18" fmla="*/ 40 w 44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28">
                    <a:moveTo>
                      <a:pt x="4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2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3" y="3"/>
                      <a:pt x="42" y="2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427"/>
              <p:cNvSpPr/>
              <p:nvPr>
                <p:custDataLst>
                  <p:tags r:id="rId423"/>
                </p:custDataLst>
              </p:nvPr>
            </p:nvSpPr>
            <p:spPr bwMode="auto">
              <a:xfrm>
                <a:off x="10760075" y="2363788"/>
                <a:ext cx="85725" cy="57150"/>
              </a:xfrm>
              <a:custGeom>
                <a:avLst/>
                <a:gdLst>
                  <a:gd name="T0" fmla="*/ 40 w 45"/>
                  <a:gd name="T1" fmla="*/ 0 h 30"/>
                  <a:gd name="T2" fmla="*/ 0 w 45"/>
                  <a:gd name="T3" fmla="*/ 23 h 30"/>
                  <a:gd name="T4" fmla="*/ 0 w 45"/>
                  <a:gd name="T5" fmla="*/ 23 h 30"/>
                  <a:gd name="T6" fmla="*/ 0 w 45"/>
                  <a:gd name="T7" fmla="*/ 23 h 30"/>
                  <a:gd name="T8" fmla="*/ 0 w 45"/>
                  <a:gd name="T9" fmla="*/ 23 h 30"/>
                  <a:gd name="T10" fmla="*/ 0 w 45"/>
                  <a:gd name="T11" fmla="*/ 24 h 30"/>
                  <a:gd name="T12" fmla="*/ 3 w 45"/>
                  <a:gd name="T13" fmla="*/ 27 h 30"/>
                  <a:gd name="T14" fmla="*/ 3 w 45"/>
                  <a:gd name="T15" fmla="*/ 27 h 30"/>
                  <a:gd name="T16" fmla="*/ 3 w 45"/>
                  <a:gd name="T17" fmla="*/ 28 h 30"/>
                  <a:gd name="T18" fmla="*/ 5 w 45"/>
                  <a:gd name="T19" fmla="*/ 30 h 30"/>
                  <a:gd name="T20" fmla="*/ 5 w 45"/>
                  <a:gd name="T21" fmla="*/ 30 h 30"/>
                  <a:gd name="T22" fmla="*/ 45 w 45"/>
                  <a:gd name="T23" fmla="*/ 7 h 30"/>
                  <a:gd name="T24" fmla="*/ 40 w 45"/>
                  <a:gd name="T2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30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4"/>
                    </a:cubicBezTo>
                    <a:cubicBezTo>
                      <a:pt x="1" y="25"/>
                      <a:pt x="2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8"/>
                      <a:pt x="4" y="29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4"/>
                      <a:pt x="41" y="2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428"/>
              <p:cNvSpPr/>
              <p:nvPr>
                <p:custDataLst>
                  <p:tags r:id="rId424"/>
                </p:custDataLst>
              </p:nvPr>
            </p:nvSpPr>
            <p:spPr bwMode="auto">
              <a:xfrm>
                <a:off x="10769600" y="2376488"/>
                <a:ext cx="87313" cy="63500"/>
              </a:xfrm>
              <a:custGeom>
                <a:avLst/>
                <a:gdLst>
                  <a:gd name="T0" fmla="*/ 40 w 46"/>
                  <a:gd name="T1" fmla="*/ 0 h 33"/>
                  <a:gd name="T2" fmla="*/ 0 w 46"/>
                  <a:gd name="T3" fmla="*/ 23 h 33"/>
                  <a:gd name="T4" fmla="*/ 0 w 46"/>
                  <a:gd name="T5" fmla="*/ 24 h 33"/>
                  <a:gd name="T6" fmla="*/ 0 w 46"/>
                  <a:gd name="T7" fmla="*/ 24 h 33"/>
                  <a:gd name="T8" fmla="*/ 0 w 46"/>
                  <a:gd name="T9" fmla="*/ 24 h 33"/>
                  <a:gd name="T10" fmla="*/ 1 w 46"/>
                  <a:gd name="T11" fmla="*/ 24 h 33"/>
                  <a:gd name="T12" fmla="*/ 1 w 46"/>
                  <a:gd name="T13" fmla="*/ 24 h 33"/>
                  <a:gd name="T14" fmla="*/ 5 w 46"/>
                  <a:gd name="T15" fmla="*/ 31 h 33"/>
                  <a:gd name="T16" fmla="*/ 5 w 46"/>
                  <a:gd name="T17" fmla="*/ 31 h 33"/>
                  <a:gd name="T18" fmla="*/ 5 w 46"/>
                  <a:gd name="T19" fmla="*/ 32 h 33"/>
                  <a:gd name="T20" fmla="*/ 6 w 46"/>
                  <a:gd name="T21" fmla="*/ 33 h 33"/>
                  <a:gd name="T22" fmla="*/ 46 w 46"/>
                  <a:gd name="T23" fmla="*/ 10 h 33"/>
                  <a:gd name="T24" fmla="*/ 45 w 46"/>
                  <a:gd name="T25" fmla="*/ 9 h 33"/>
                  <a:gd name="T26" fmla="*/ 45 w 46"/>
                  <a:gd name="T27" fmla="*/ 9 h 33"/>
                  <a:gd name="T28" fmla="*/ 40 w 4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33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7"/>
                      <a:pt x="4" y="29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2"/>
                      <a:pt x="5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6" y="9"/>
                      <a:pt x="45" y="9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3" y="6"/>
                      <a:pt x="42" y="3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429"/>
              <p:cNvSpPr/>
              <p:nvPr>
                <p:custDataLst>
                  <p:tags r:id="rId425"/>
                </p:custDataLst>
              </p:nvPr>
            </p:nvSpPr>
            <p:spPr bwMode="auto">
              <a:xfrm>
                <a:off x="10780713" y="2395538"/>
                <a:ext cx="84138" cy="57150"/>
              </a:xfrm>
              <a:custGeom>
                <a:avLst/>
                <a:gdLst>
                  <a:gd name="T0" fmla="*/ 40 w 44"/>
                  <a:gd name="T1" fmla="*/ 0 h 30"/>
                  <a:gd name="T2" fmla="*/ 40 w 44"/>
                  <a:gd name="T3" fmla="*/ 0 h 30"/>
                  <a:gd name="T4" fmla="*/ 0 w 44"/>
                  <a:gd name="T5" fmla="*/ 23 h 30"/>
                  <a:gd name="T6" fmla="*/ 1 w 44"/>
                  <a:gd name="T7" fmla="*/ 24 h 30"/>
                  <a:gd name="T8" fmla="*/ 1 w 44"/>
                  <a:gd name="T9" fmla="*/ 24 h 30"/>
                  <a:gd name="T10" fmla="*/ 1 w 44"/>
                  <a:gd name="T11" fmla="*/ 25 h 30"/>
                  <a:gd name="T12" fmla="*/ 1 w 44"/>
                  <a:gd name="T13" fmla="*/ 25 h 30"/>
                  <a:gd name="T14" fmla="*/ 1 w 44"/>
                  <a:gd name="T15" fmla="*/ 25 h 30"/>
                  <a:gd name="T16" fmla="*/ 2 w 44"/>
                  <a:gd name="T17" fmla="*/ 27 h 30"/>
                  <a:gd name="T18" fmla="*/ 2 w 44"/>
                  <a:gd name="T19" fmla="*/ 27 h 30"/>
                  <a:gd name="T20" fmla="*/ 3 w 44"/>
                  <a:gd name="T21" fmla="*/ 27 h 30"/>
                  <a:gd name="T22" fmla="*/ 3 w 44"/>
                  <a:gd name="T23" fmla="*/ 27 h 30"/>
                  <a:gd name="T24" fmla="*/ 3 w 44"/>
                  <a:gd name="T25" fmla="*/ 28 h 30"/>
                  <a:gd name="T26" fmla="*/ 3 w 44"/>
                  <a:gd name="T27" fmla="*/ 28 h 30"/>
                  <a:gd name="T28" fmla="*/ 4 w 44"/>
                  <a:gd name="T29" fmla="*/ 30 h 30"/>
                  <a:gd name="T30" fmla="*/ 4 w 44"/>
                  <a:gd name="T31" fmla="*/ 30 h 30"/>
                  <a:gd name="T32" fmla="*/ 4 w 44"/>
                  <a:gd name="T33" fmla="*/ 30 h 30"/>
                  <a:gd name="T34" fmla="*/ 44 w 44"/>
                  <a:gd name="T35" fmla="*/ 7 h 30"/>
                  <a:gd name="T36" fmla="*/ 40 w 44"/>
                  <a:gd name="T37" fmla="*/ 0 h 30"/>
                  <a:gd name="T38" fmla="*/ 40 w 44"/>
                  <a:gd name="T39" fmla="*/ 0 h 30"/>
                  <a:gd name="T40" fmla="*/ 40 w 44"/>
                  <a:gd name="T4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30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2" y="26"/>
                      <a:pt x="2" y="26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4" y="29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3" y="5"/>
                      <a:pt x="42" y="2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430"/>
              <p:cNvSpPr/>
              <p:nvPr>
                <p:custDataLst>
                  <p:tags r:id="rId426"/>
                </p:custDataLst>
              </p:nvPr>
            </p:nvSpPr>
            <p:spPr bwMode="auto">
              <a:xfrm>
                <a:off x="10788650" y="2409825"/>
                <a:ext cx="79375" cy="50800"/>
              </a:xfrm>
              <a:custGeom>
                <a:avLst/>
                <a:gdLst>
                  <a:gd name="T0" fmla="*/ 40 w 42"/>
                  <a:gd name="T1" fmla="*/ 0 h 27"/>
                  <a:gd name="T2" fmla="*/ 0 w 42"/>
                  <a:gd name="T3" fmla="*/ 23 h 27"/>
                  <a:gd name="T4" fmla="*/ 0 w 42"/>
                  <a:gd name="T5" fmla="*/ 23 h 27"/>
                  <a:gd name="T6" fmla="*/ 0 w 42"/>
                  <a:gd name="T7" fmla="*/ 23 h 27"/>
                  <a:gd name="T8" fmla="*/ 2 w 42"/>
                  <a:gd name="T9" fmla="*/ 27 h 27"/>
                  <a:gd name="T10" fmla="*/ 2 w 42"/>
                  <a:gd name="T11" fmla="*/ 27 h 27"/>
                  <a:gd name="T12" fmla="*/ 2 w 42"/>
                  <a:gd name="T13" fmla="*/ 27 h 27"/>
                  <a:gd name="T14" fmla="*/ 2 w 42"/>
                  <a:gd name="T15" fmla="*/ 27 h 27"/>
                  <a:gd name="T16" fmla="*/ 42 w 42"/>
                  <a:gd name="T17" fmla="*/ 4 h 27"/>
                  <a:gd name="T18" fmla="*/ 40 w 42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27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1" y="25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3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431"/>
              <p:cNvSpPr/>
              <p:nvPr>
                <p:custDataLst>
                  <p:tags r:id="rId427"/>
                </p:custDataLst>
              </p:nvPr>
            </p:nvSpPr>
            <p:spPr bwMode="auto">
              <a:xfrm>
                <a:off x="10791825" y="2417763"/>
                <a:ext cx="79375" cy="50800"/>
              </a:xfrm>
              <a:custGeom>
                <a:avLst/>
                <a:gdLst>
                  <a:gd name="T0" fmla="*/ 40 w 42"/>
                  <a:gd name="T1" fmla="*/ 0 h 27"/>
                  <a:gd name="T2" fmla="*/ 0 w 42"/>
                  <a:gd name="T3" fmla="*/ 23 h 27"/>
                  <a:gd name="T4" fmla="*/ 0 w 42"/>
                  <a:gd name="T5" fmla="*/ 23 h 27"/>
                  <a:gd name="T6" fmla="*/ 2 w 42"/>
                  <a:gd name="T7" fmla="*/ 26 h 27"/>
                  <a:gd name="T8" fmla="*/ 2 w 42"/>
                  <a:gd name="T9" fmla="*/ 26 h 27"/>
                  <a:gd name="T10" fmla="*/ 2 w 42"/>
                  <a:gd name="T11" fmla="*/ 26 h 27"/>
                  <a:gd name="T12" fmla="*/ 2 w 42"/>
                  <a:gd name="T13" fmla="*/ 27 h 27"/>
                  <a:gd name="T14" fmla="*/ 2 w 42"/>
                  <a:gd name="T15" fmla="*/ 27 h 27"/>
                  <a:gd name="T16" fmla="*/ 2 w 42"/>
                  <a:gd name="T17" fmla="*/ 27 h 27"/>
                  <a:gd name="T18" fmla="*/ 2 w 42"/>
                  <a:gd name="T19" fmla="*/ 27 h 27"/>
                  <a:gd name="T20" fmla="*/ 2 w 42"/>
                  <a:gd name="T21" fmla="*/ 27 h 27"/>
                  <a:gd name="T22" fmla="*/ 2 w 42"/>
                  <a:gd name="T23" fmla="*/ 27 h 27"/>
                  <a:gd name="T24" fmla="*/ 42 w 42"/>
                  <a:gd name="T25" fmla="*/ 4 h 27"/>
                  <a:gd name="T26" fmla="*/ 40 w 42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7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1" y="25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3"/>
                      <a:pt x="41" y="2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432"/>
              <p:cNvSpPr/>
              <p:nvPr>
                <p:custDataLst>
                  <p:tags r:id="rId428"/>
                </p:custDataLst>
              </p:nvPr>
            </p:nvSpPr>
            <p:spPr bwMode="auto">
              <a:xfrm>
                <a:off x="10795000" y="2424113"/>
                <a:ext cx="80963" cy="52388"/>
              </a:xfrm>
              <a:custGeom>
                <a:avLst/>
                <a:gdLst>
                  <a:gd name="T0" fmla="*/ 40 w 42"/>
                  <a:gd name="T1" fmla="*/ 0 h 27"/>
                  <a:gd name="T2" fmla="*/ 0 w 42"/>
                  <a:gd name="T3" fmla="*/ 23 h 27"/>
                  <a:gd name="T4" fmla="*/ 0 w 42"/>
                  <a:gd name="T5" fmla="*/ 23 h 27"/>
                  <a:gd name="T6" fmla="*/ 2 w 42"/>
                  <a:gd name="T7" fmla="*/ 26 h 27"/>
                  <a:gd name="T8" fmla="*/ 2 w 42"/>
                  <a:gd name="T9" fmla="*/ 27 h 27"/>
                  <a:gd name="T10" fmla="*/ 42 w 42"/>
                  <a:gd name="T11" fmla="*/ 4 h 27"/>
                  <a:gd name="T12" fmla="*/ 40 w 4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7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1" y="25"/>
                      <a:pt x="2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3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433"/>
              <p:cNvSpPr/>
              <p:nvPr>
                <p:custDataLst>
                  <p:tags r:id="rId429"/>
                </p:custDataLst>
              </p:nvPr>
            </p:nvSpPr>
            <p:spPr bwMode="auto">
              <a:xfrm>
                <a:off x="10799763" y="2432050"/>
                <a:ext cx="77788" cy="52388"/>
              </a:xfrm>
              <a:custGeom>
                <a:avLst/>
                <a:gdLst>
                  <a:gd name="T0" fmla="*/ 40 w 41"/>
                  <a:gd name="T1" fmla="*/ 0 h 27"/>
                  <a:gd name="T2" fmla="*/ 0 w 41"/>
                  <a:gd name="T3" fmla="*/ 23 h 27"/>
                  <a:gd name="T4" fmla="*/ 0 w 41"/>
                  <a:gd name="T5" fmla="*/ 24 h 27"/>
                  <a:gd name="T6" fmla="*/ 1 w 41"/>
                  <a:gd name="T7" fmla="*/ 27 h 27"/>
                  <a:gd name="T8" fmla="*/ 1 w 41"/>
                  <a:gd name="T9" fmla="*/ 27 h 27"/>
                  <a:gd name="T10" fmla="*/ 1 w 41"/>
                  <a:gd name="T11" fmla="*/ 27 h 27"/>
                  <a:gd name="T12" fmla="*/ 41 w 41"/>
                  <a:gd name="T13" fmla="*/ 4 h 27"/>
                  <a:gd name="T14" fmla="*/ 40 w 41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7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1" y="26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434"/>
              <p:cNvSpPr/>
              <p:nvPr>
                <p:custDataLst>
                  <p:tags r:id="rId430"/>
                </p:custDataLst>
              </p:nvPr>
            </p:nvSpPr>
            <p:spPr bwMode="auto">
              <a:xfrm>
                <a:off x="10801350" y="2439988"/>
                <a:ext cx="79375" cy="50800"/>
              </a:xfrm>
              <a:custGeom>
                <a:avLst/>
                <a:gdLst>
                  <a:gd name="T0" fmla="*/ 40 w 42"/>
                  <a:gd name="T1" fmla="*/ 0 h 27"/>
                  <a:gd name="T2" fmla="*/ 0 w 42"/>
                  <a:gd name="T3" fmla="*/ 23 h 27"/>
                  <a:gd name="T4" fmla="*/ 0 w 42"/>
                  <a:gd name="T5" fmla="*/ 23 h 27"/>
                  <a:gd name="T6" fmla="*/ 2 w 42"/>
                  <a:gd name="T7" fmla="*/ 27 h 27"/>
                  <a:gd name="T8" fmla="*/ 2 w 42"/>
                  <a:gd name="T9" fmla="*/ 27 h 27"/>
                  <a:gd name="T10" fmla="*/ 2 w 42"/>
                  <a:gd name="T11" fmla="*/ 27 h 27"/>
                  <a:gd name="T12" fmla="*/ 42 w 42"/>
                  <a:gd name="T13" fmla="*/ 3 h 27"/>
                  <a:gd name="T14" fmla="*/ 40 w 42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7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1" y="25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2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435"/>
              <p:cNvSpPr/>
              <p:nvPr>
                <p:custDataLst>
                  <p:tags r:id="rId431"/>
                </p:custDataLst>
              </p:nvPr>
            </p:nvSpPr>
            <p:spPr bwMode="auto">
              <a:xfrm>
                <a:off x="10804525" y="2446338"/>
                <a:ext cx="79375" cy="50800"/>
              </a:xfrm>
              <a:custGeom>
                <a:avLst/>
                <a:gdLst>
                  <a:gd name="T0" fmla="*/ 40 w 41"/>
                  <a:gd name="T1" fmla="*/ 0 h 27"/>
                  <a:gd name="T2" fmla="*/ 0 w 41"/>
                  <a:gd name="T3" fmla="*/ 24 h 27"/>
                  <a:gd name="T4" fmla="*/ 0 w 41"/>
                  <a:gd name="T5" fmla="*/ 24 h 27"/>
                  <a:gd name="T6" fmla="*/ 0 w 41"/>
                  <a:gd name="T7" fmla="*/ 25 h 27"/>
                  <a:gd name="T8" fmla="*/ 1 w 41"/>
                  <a:gd name="T9" fmla="*/ 27 h 27"/>
                  <a:gd name="T10" fmla="*/ 41 w 41"/>
                  <a:gd name="T11" fmla="*/ 4 h 27"/>
                  <a:gd name="T12" fmla="*/ 40 w 41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7">
                    <a:moveTo>
                      <a:pt x="4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6"/>
                      <a:pt x="1" y="26"/>
                      <a:pt x="1" y="27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3"/>
                      <a:pt x="40" y="2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436"/>
              <p:cNvSpPr/>
              <p:nvPr>
                <p:custDataLst>
                  <p:tags r:id="rId432"/>
                </p:custDataLst>
              </p:nvPr>
            </p:nvSpPr>
            <p:spPr bwMode="auto">
              <a:xfrm>
                <a:off x="10807700" y="2452688"/>
                <a:ext cx="79375" cy="52388"/>
              </a:xfrm>
              <a:custGeom>
                <a:avLst/>
                <a:gdLst>
                  <a:gd name="T0" fmla="*/ 40 w 42"/>
                  <a:gd name="T1" fmla="*/ 0 h 27"/>
                  <a:gd name="T2" fmla="*/ 0 w 42"/>
                  <a:gd name="T3" fmla="*/ 23 h 27"/>
                  <a:gd name="T4" fmla="*/ 1 w 42"/>
                  <a:gd name="T5" fmla="*/ 26 h 27"/>
                  <a:gd name="T6" fmla="*/ 1 w 42"/>
                  <a:gd name="T7" fmla="*/ 26 h 27"/>
                  <a:gd name="T8" fmla="*/ 1 w 42"/>
                  <a:gd name="T9" fmla="*/ 26 h 27"/>
                  <a:gd name="T10" fmla="*/ 2 w 42"/>
                  <a:gd name="T11" fmla="*/ 27 h 27"/>
                  <a:gd name="T12" fmla="*/ 2 w 42"/>
                  <a:gd name="T13" fmla="*/ 27 h 27"/>
                  <a:gd name="T14" fmla="*/ 2 w 42"/>
                  <a:gd name="T15" fmla="*/ 27 h 27"/>
                  <a:gd name="T16" fmla="*/ 42 w 42"/>
                  <a:gd name="T17" fmla="*/ 4 h 27"/>
                  <a:gd name="T18" fmla="*/ 40 w 42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27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1" y="25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3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437"/>
              <p:cNvSpPr/>
              <p:nvPr>
                <p:custDataLst>
                  <p:tags r:id="rId433"/>
                </p:custDataLst>
              </p:nvPr>
            </p:nvSpPr>
            <p:spPr bwMode="auto">
              <a:xfrm>
                <a:off x="10810875" y="2460625"/>
                <a:ext cx="77788" cy="52388"/>
              </a:xfrm>
              <a:custGeom>
                <a:avLst/>
                <a:gdLst>
                  <a:gd name="T0" fmla="*/ 40 w 41"/>
                  <a:gd name="T1" fmla="*/ 0 h 27"/>
                  <a:gd name="T2" fmla="*/ 0 w 41"/>
                  <a:gd name="T3" fmla="*/ 23 h 27"/>
                  <a:gd name="T4" fmla="*/ 0 w 41"/>
                  <a:gd name="T5" fmla="*/ 23 h 27"/>
                  <a:gd name="T6" fmla="*/ 0 w 41"/>
                  <a:gd name="T7" fmla="*/ 24 h 27"/>
                  <a:gd name="T8" fmla="*/ 1 w 41"/>
                  <a:gd name="T9" fmla="*/ 27 h 27"/>
                  <a:gd name="T10" fmla="*/ 41 w 41"/>
                  <a:gd name="T11" fmla="*/ 4 h 27"/>
                  <a:gd name="T12" fmla="*/ 40 w 41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7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0" y="25"/>
                      <a:pt x="1" y="26"/>
                      <a:pt x="1" y="27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3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438"/>
              <p:cNvSpPr/>
              <p:nvPr>
                <p:custDataLst>
                  <p:tags r:id="rId434"/>
                </p:custDataLst>
              </p:nvPr>
            </p:nvSpPr>
            <p:spPr bwMode="auto">
              <a:xfrm>
                <a:off x="10812463" y="2468563"/>
                <a:ext cx="77788" cy="50800"/>
              </a:xfrm>
              <a:custGeom>
                <a:avLst/>
                <a:gdLst>
                  <a:gd name="T0" fmla="*/ 40 w 41"/>
                  <a:gd name="T1" fmla="*/ 0 h 27"/>
                  <a:gd name="T2" fmla="*/ 0 w 41"/>
                  <a:gd name="T3" fmla="*/ 23 h 27"/>
                  <a:gd name="T4" fmla="*/ 0 w 41"/>
                  <a:gd name="T5" fmla="*/ 24 h 27"/>
                  <a:gd name="T6" fmla="*/ 1 w 41"/>
                  <a:gd name="T7" fmla="*/ 26 h 27"/>
                  <a:gd name="T8" fmla="*/ 1 w 41"/>
                  <a:gd name="T9" fmla="*/ 26 h 27"/>
                  <a:gd name="T10" fmla="*/ 1 w 41"/>
                  <a:gd name="T11" fmla="*/ 27 h 27"/>
                  <a:gd name="T12" fmla="*/ 1 w 41"/>
                  <a:gd name="T13" fmla="*/ 27 h 27"/>
                  <a:gd name="T14" fmla="*/ 41 w 41"/>
                  <a:gd name="T15" fmla="*/ 4 h 27"/>
                  <a:gd name="T16" fmla="*/ 40 w 41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7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3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439"/>
              <p:cNvSpPr/>
              <p:nvPr>
                <p:custDataLst>
                  <p:tags r:id="rId435"/>
                </p:custDataLst>
              </p:nvPr>
            </p:nvSpPr>
            <p:spPr bwMode="auto">
              <a:xfrm>
                <a:off x="10814050" y="2476500"/>
                <a:ext cx="79375" cy="50800"/>
              </a:xfrm>
              <a:custGeom>
                <a:avLst/>
                <a:gdLst>
                  <a:gd name="T0" fmla="*/ 40 w 41"/>
                  <a:gd name="T1" fmla="*/ 0 h 27"/>
                  <a:gd name="T2" fmla="*/ 0 w 41"/>
                  <a:gd name="T3" fmla="*/ 23 h 27"/>
                  <a:gd name="T4" fmla="*/ 1 w 41"/>
                  <a:gd name="T5" fmla="*/ 27 h 27"/>
                  <a:gd name="T6" fmla="*/ 41 w 41"/>
                  <a:gd name="T7" fmla="*/ 4 h 27"/>
                  <a:gd name="T8" fmla="*/ 40 w 4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7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1" y="26"/>
                      <a:pt x="1" y="27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3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440"/>
              <p:cNvSpPr/>
              <p:nvPr>
                <p:custDataLst>
                  <p:tags r:id="rId436"/>
                </p:custDataLst>
              </p:nvPr>
            </p:nvSpPr>
            <p:spPr bwMode="auto">
              <a:xfrm>
                <a:off x="10817225" y="2484438"/>
                <a:ext cx="77788" cy="49213"/>
              </a:xfrm>
              <a:custGeom>
                <a:avLst/>
                <a:gdLst>
                  <a:gd name="T0" fmla="*/ 40 w 41"/>
                  <a:gd name="T1" fmla="*/ 0 h 26"/>
                  <a:gd name="T2" fmla="*/ 0 w 41"/>
                  <a:gd name="T3" fmla="*/ 23 h 26"/>
                  <a:gd name="T4" fmla="*/ 0 w 41"/>
                  <a:gd name="T5" fmla="*/ 24 h 26"/>
                  <a:gd name="T6" fmla="*/ 1 w 41"/>
                  <a:gd name="T7" fmla="*/ 26 h 26"/>
                  <a:gd name="T8" fmla="*/ 1 w 41"/>
                  <a:gd name="T9" fmla="*/ 26 h 26"/>
                  <a:gd name="T10" fmla="*/ 1 w 41"/>
                  <a:gd name="T11" fmla="*/ 26 h 26"/>
                  <a:gd name="T12" fmla="*/ 41 w 41"/>
                  <a:gd name="T13" fmla="*/ 3 h 26"/>
                  <a:gd name="T14" fmla="*/ 40 w 41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6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1" y="25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441"/>
              <p:cNvSpPr>
                <a:spLocks noEditPoints="1"/>
              </p:cNvSpPr>
              <p:nvPr>
                <p:custDataLst>
                  <p:tags r:id="rId437"/>
                </p:custDataLst>
              </p:nvPr>
            </p:nvSpPr>
            <p:spPr bwMode="auto">
              <a:xfrm>
                <a:off x="10956925" y="2671763"/>
                <a:ext cx="157163" cy="252413"/>
              </a:xfrm>
              <a:custGeom>
                <a:avLst/>
                <a:gdLst>
                  <a:gd name="T0" fmla="*/ 32 w 82"/>
                  <a:gd name="T1" fmla="*/ 129 h 132"/>
                  <a:gd name="T2" fmla="*/ 32 w 82"/>
                  <a:gd name="T3" fmla="*/ 129 h 132"/>
                  <a:gd name="T4" fmla="*/ 32 w 82"/>
                  <a:gd name="T5" fmla="*/ 129 h 132"/>
                  <a:gd name="T6" fmla="*/ 32 w 82"/>
                  <a:gd name="T7" fmla="*/ 128 h 132"/>
                  <a:gd name="T8" fmla="*/ 34 w 82"/>
                  <a:gd name="T9" fmla="*/ 127 h 132"/>
                  <a:gd name="T10" fmla="*/ 34 w 82"/>
                  <a:gd name="T11" fmla="*/ 127 h 132"/>
                  <a:gd name="T12" fmla="*/ 40 w 82"/>
                  <a:gd name="T13" fmla="*/ 114 h 132"/>
                  <a:gd name="T14" fmla="*/ 40 w 82"/>
                  <a:gd name="T15" fmla="*/ 115 h 132"/>
                  <a:gd name="T16" fmla="*/ 40 w 82"/>
                  <a:gd name="T17" fmla="*/ 116 h 132"/>
                  <a:gd name="T18" fmla="*/ 39 w 82"/>
                  <a:gd name="T19" fmla="*/ 117 h 132"/>
                  <a:gd name="T20" fmla="*/ 39 w 82"/>
                  <a:gd name="T21" fmla="*/ 117 h 132"/>
                  <a:gd name="T22" fmla="*/ 39 w 82"/>
                  <a:gd name="T23" fmla="*/ 118 h 132"/>
                  <a:gd name="T24" fmla="*/ 34 w 82"/>
                  <a:gd name="T25" fmla="*/ 127 h 132"/>
                  <a:gd name="T26" fmla="*/ 39 w 82"/>
                  <a:gd name="T27" fmla="*/ 118 h 132"/>
                  <a:gd name="T28" fmla="*/ 41 w 82"/>
                  <a:gd name="T29" fmla="*/ 112 h 132"/>
                  <a:gd name="T30" fmla="*/ 42 w 82"/>
                  <a:gd name="T31" fmla="*/ 100 h 132"/>
                  <a:gd name="T32" fmla="*/ 42 w 82"/>
                  <a:gd name="T33" fmla="*/ 101 h 132"/>
                  <a:gd name="T34" fmla="*/ 42 w 82"/>
                  <a:gd name="T35" fmla="*/ 102 h 132"/>
                  <a:gd name="T36" fmla="*/ 42 w 82"/>
                  <a:gd name="T37" fmla="*/ 103 h 132"/>
                  <a:gd name="T38" fmla="*/ 41 w 82"/>
                  <a:gd name="T39" fmla="*/ 111 h 132"/>
                  <a:gd name="T40" fmla="*/ 42 w 82"/>
                  <a:gd name="T41" fmla="*/ 105 h 132"/>
                  <a:gd name="T42" fmla="*/ 42 w 82"/>
                  <a:gd name="T43" fmla="*/ 100 h 132"/>
                  <a:gd name="T44" fmla="*/ 42 w 82"/>
                  <a:gd name="T45" fmla="*/ 93 h 132"/>
                  <a:gd name="T46" fmla="*/ 42 w 82"/>
                  <a:gd name="T47" fmla="*/ 92 h 132"/>
                  <a:gd name="T48" fmla="*/ 41 w 82"/>
                  <a:gd name="T49" fmla="*/ 91 h 132"/>
                  <a:gd name="T50" fmla="*/ 41 w 82"/>
                  <a:gd name="T51" fmla="*/ 86 h 132"/>
                  <a:gd name="T52" fmla="*/ 82 w 82"/>
                  <a:gd name="T53" fmla="*/ 77 h 132"/>
                  <a:gd name="T54" fmla="*/ 81 w 82"/>
                  <a:gd name="T55" fmla="*/ 84 h 132"/>
                  <a:gd name="T56" fmla="*/ 78 w 82"/>
                  <a:gd name="T57" fmla="*/ 96 h 132"/>
                  <a:gd name="T58" fmla="*/ 77 w 82"/>
                  <a:gd name="T59" fmla="*/ 98 h 132"/>
                  <a:gd name="T60" fmla="*/ 76 w 82"/>
                  <a:gd name="T61" fmla="*/ 101 h 132"/>
                  <a:gd name="T62" fmla="*/ 75 w 82"/>
                  <a:gd name="T63" fmla="*/ 102 h 132"/>
                  <a:gd name="T64" fmla="*/ 75 w 82"/>
                  <a:gd name="T65" fmla="*/ 102 h 132"/>
                  <a:gd name="T66" fmla="*/ 67 w 82"/>
                  <a:gd name="T67" fmla="*/ 109 h 132"/>
                  <a:gd name="T68" fmla="*/ 27 w 82"/>
                  <a:gd name="T69" fmla="*/ 132 h 132"/>
                  <a:gd name="T70" fmla="*/ 40 w 82"/>
                  <a:gd name="T71" fmla="*/ 82 h 132"/>
                  <a:gd name="T72" fmla="*/ 38 w 82"/>
                  <a:gd name="T73" fmla="*/ 75 h 132"/>
                  <a:gd name="T74" fmla="*/ 82 w 82"/>
                  <a:gd name="T75" fmla="*/ 70 h 132"/>
                  <a:gd name="T76" fmla="*/ 36 w 82"/>
                  <a:gd name="T77" fmla="*/ 70 h 132"/>
                  <a:gd name="T78" fmla="*/ 35 w 82"/>
                  <a:gd name="T79" fmla="*/ 66 h 132"/>
                  <a:gd name="T80" fmla="*/ 32 w 82"/>
                  <a:gd name="T81" fmla="*/ 60 h 132"/>
                  <a:gd name="T82" fmla="*/ 29 w 82"/>
                  <a:gd name="T83" fmla="*/ 54 h 132"/>
                  <a:gd name="T84" fmla="*/ 27 w 82"/>
                  <a:gd name="T85" fmla="*/ 50 h 132"/>
                  <a:gd name="T86" fmla="*/ 75 w 82"/>
                  <a:gd name="T87" fmla="*/ 44 h 132"/>
                  <a:gd name="T88" fmla="*/ 73 w 82"/>
                  <a:gd name="T89" fmla="*/ 39 h 132"/>
                  <a:gd name="T90" fmla="*/ 71 w 82"/>
                  <a:gd name="T91" fmla="*/ 34 h 132"/>
                  <a:gd name="T92" fmla="*/ 27 w 82"/>
                  <a:gd name="T93" fmla="*/ 49 h 132"/>
                  <a:gd name="T94" fmla="*/ 19 w 82"/>
                  <a:gd name="T95" fmla="*/ 38 h 132"/>
                  <a:gd name="T96" fmla="*/ 15 w 82"/>
                  <a:gd name="T97" fmla="*/ 32 h 132"/>
                  <a:gd name="T98" fmla="*/ 9 w 82"/>
                  <a:gd name="T99" fmla="*/ 26 h 132"/>
                  <a:gd name="T100" fmla="*/ 4 w 82"/>
                  <a:gd name="T101" fmla="*/ 21 h 132"/>
                  <a:gd name="T102" fmla="*/ 46 w 82"/>
                  <a:gd name="T10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32">
                    <a:moveTo>
                      <a:pt x="32" y="129"/>
                    </a:move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29"/>
                      <a:pt x="32" y="129"/>
                      <a:pt x="32" y="129"/>
                    </a:cubicBezTo>
                    <a:moveTo>
                      <a:pt x="32" y="129"/>
                    </a:move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29"/>
                      <a:pt x="32" y="129"/>
                      <a:pt x="32" y="129"/>
                    </a:cubicBezTo>
                    <a:moveTo>
                      <a:pt x="32" y="129"/>
                    </a:move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29"/>
                      <a:pt x="32" y="129"/>
                      <a:pt x="32" y="129"/>
                    </a:cubicBezTo>
                    <a:moveTo>
                      <a:pt x="32" y="129"/>
                    </a:move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29"/>
                      <a:pt x="32" y="129"/>
                      <a:pt x="32" y="129"/>
                    </a:cubicBezTo>
                    <a:moveTo>
                      <a:pt x="32" y="129"/>
                    </a:move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29"/>
                      <a:pt x="32" y="129"/>
                      <a:pt x="32" y="129"/>
                    </a:cubicBezTo>
                    <a:moveTo>
                      <a:pt x="32" y="128"/>
                    </a:moveTo>
                    <a:cubicBezTo>
                      <a:pt x="32" y="128"/>
                      <a:pt x="32" y="129"/>
                      <a:pt x="32" y="129"/>
                    </a:cubicBezTo>
                    <a:cubicBezTo>
                      <a:pt x="32" y="129"/>
                      <a:pt x="32" y="128"/>
                      <a:pt x="32" y="128"/>
                    </a:cubicBezTo>
                    <a:moveTo>
                      <a:pt x="33" y="128"/>
                    </a:moveTo>
                    <a:cubicBezTo>
                      <a:pt x="33" y="128"/>
                      <a:pt x="32" y="128"/>
                      <a:pt x="32" y="128"/>
                    </a:cubicBezTo>
                    <a:cubicBezTo>
                      <a:pt x="32" y="128"/>
                      <a:pt x="33" y="128"/>
                      <a:pt x="33" y="128"/>
                    </a:cubicBezTo>
                    <a:moveTo>
                      <a:pt x="33" y="128"/>
                    </a:moveTo>
                    <a:cubicBezTo>
                      <a:pt x="33" y="128"/>
                      <a:pt x="33" y="128"/>
                      <a:pt x="33" y="128"/>
                    </a:cubicBezTo>
                    <a:cubicBezTo>
                      <a:pt x="33" y="128"/>
                      <a:pt x="33" y="128"/>
                      <a:pt x="33" y="128"/>
                    </a:cubicBezTo>
                    <a:moveTo>
                      <a:pt x="34" y="127"/>
                    </a:moveTo>
                    <a:cubicBezTo>
                      <a:pt x="33" y="127"/>
                      <a:pt x="33" y="128"/>
                      <a:pt x="33" y="128"/>
                    </a:cubicBezTo>
                    <a:cubicBezTo>
                      <a:pt x="33" y="128"/>
                      <a:pt x="33" y="127"/>
                      <a:pt x="34" y="127"/>
                    </a:cubicBezTo>
                    <a:moveTo>
                      <a:pt x="34" y="127"/>
                    </a:moveTo>
                    <a:cubicBezTo>
                      <a:pt x="34" y="127"/>
                      <a:pt x="34" y="127"/>
                      <a:pt x="34" y="127"/>
                    </a:cubicBezTo>
                    <a:cubicBezTo>
                      <a:pt x="34" y="127"/>
                      <a:pt x="34" y="127"/>
                      <a:pt x="34" y="127"/>
                    </a:cubicBezTo>
                    <a:moveTo>
                      <a:pt x="41" y="112"/>
                    </a:moveTo>
                    <a:cubicBezTo>
                      <a:pt x="41" y="112"/>
                      <a:pt x="41" y="113"/>
                      <a:pt x="40" y="114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6"/>
                      <a:pt x="40" y="116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0" y="116"/>
                      <a:pt x="40" y="116"/>
                      <a:pt x="40" y="117"/>
                    </a:cubicBezTo>
                    <a:cubicBezTo>
                      <a:pt x="40" y="117"/>
                      <a:pt x="39" y="117"/>
                      <a:pt x="39" y="117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9" y="118"/>
                      <a:pt x="39" y="119"/>
                      <a:pt x="39" y="119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7" y="122"/>
                      <a:pt x="36" y="125"/>
                      <a:pt x="34" y="127"/>
                    </a:cubicBezTo>
                    <a:cubicBezTo>
                      <a:pt x="35" y="126"/>
                      <a:pt x="35" y="125"/>
                      <a:pt x="36" y="124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7" y="123"/>
                      <a:pt x="37" y="122"/>
                      <a:pt x="38" y="120"/>
                    </a:cubicBezTo>
                    <a:cubicBezTo>
                      <a:pt x="38" y="120"/>
                      <a:pt x="38" y="120"/>
                      <a:pt x="38" y="120"/>
                    </a:cubicBezTo>
                    <a:cubicBezTo>
                      <a:pt x="38" y="120"/>
                      <a:pt x="39" y="119"/>
                      <a:pt x="39" y="118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9" y="117"/>
                      <a:pt x="40" y="116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4"/>
                      <a:pt x="41" y="113"/>
                      <a:pt x="41" y="112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2"/>
                      <a:pt x="41" y="112"/>
                    </a:cubicBezTo>
                    <a:moveTo>
                      <a:pt x="41" y="111"/>
                    </a:moveTo>
                    <a:cubicBezTo>
                      <a:pt x="41" y="111"/>
                      <a:pt x="41" y="111"/>
                      <a:pt x="41" y="111"/>
                    </a:cubicBezTo>
                    <a:cubicBezTo>
                      <a:pt x="41" y="111"/>
                      <a:pt x="41" y="111"/>
                      <a:pt x="41" y="111"/>
                    </a:cubicBezTo>
                    <a:moveTo>
                      <a:pt x="42" y="100"/>
                    </a:move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2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103"/>
                      <a:pt x="42" y="103"/>
                      <a:pt x="42" y="103"/>
                    </a:cubicBezTo>
                    <a:cubicBezTo>
                      <a:pt x="42" y="103"/>
                      <a:pt x="42" y="103"/>
                      <a:pt x="42" y="103"/>
                    </a:cubicBezTo>
                    <a:cubicBezTo>
                      <a:pt x="42" y="103"/>
                      <a:pt x="42" y="103"/>
                      <a:pt x="42" y="103"/>
                    </a:cubicBezTo>
                    <a:cubicBezTo>
                      <a:pt x="42" y="103"/>
                      <a:pt x="42" y="103"/>
                      <a:pt x="42" y="104"/>
                    </a:cubicBezTo>
                    <a:cubicBezTo>
                      <a:pt x="42" y="104"/>
                      <a:pt x="42" y="104"/>
                      <a:pt x="42" y="104"/>
                    </a:cubicBezTo>
                    <a:cubicBezTo>
                      <a:pt x="42" y="106"/>
                      <a:pt x="41" y="108"/>
                      <a:pt x="41" y="111"/>
                    </a:cubicBezTo>
                    <a:cubicBezTo>
                      <a:pt x="41" y="110"/>
                      <a:pt x="41" y="110"/>
                      <a:pt x="41" y="110"/>
                    </a:cubicBezTo>
                    <a:cubicBezTo>
                      <a:pt x="41" y="110"/>
                      <a:pt x="41" y="110"/>
                      <a:pt x="41" y="110"/>
                    </a:cubicBezTo>
                    <a:cubicBezTo>
                      <a:pt x="41" y="109"/>
                      <a:pt x="41" y="108"/>
                      <a:pt x="42" y="107"/>
                    </a:cubicBezTo>
                    <a:cubicBezTo>
                      <a:pt x="42" y="107"/>
                      <a:pt x="42" y="107"/>
                      <a:pt x="42" y="107"/>
                    </a:cubicBezTo>
                    <a:cubicBezTo>
                      <a:pt x="42" y="107"/>
                      <a:pt x="42" y="106"/>
                      <a:pt x="42" y="105"/>
                    </a:cubicBezTo>
                    <a:cubicBezTo>
                      <a:pt x="42" y="105"/>
                      <a:pt x="42" y="105"/>
                      <a:pt x="42" y="105"/>
                    </a:cubicBezTo>
                    <a:cubicBezTo>
                      <a:pt x="42" y="104"/>
                      <a:pt x="42" y="104"/>
                      <a:pt x="42" y="103"/>
                    </a:cubicBezTo>
                    <a:cubicBezTo>
                      <a:pt x="42" y="103"/>
                      <a:pt x="42" y="103"/>
                      <a:pt x="42" y="103"/>
                    </a:cubicBezTo>
                    <a:cubicBezTo>
                      <a:pt x="42" y="102"/>
                      <a:pt x="42" y="101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moveTo>
                      <a:pt x="42" y="99"/>
                    </a:moveTo>
                    <a:cubicBezTo>
                      <a:pt x="42" y="99"/>
                      <a:pt x="42" y="99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99"/>
                      <a:pt x="42" y="99"/>
                    </a:cubicBezTo>
                    <a:moveTo>
                      <a:pt x="42" y="93"/>
                    </a:moveTo>
                    <a:cubicBezTo>
                      <a:pt x="42" y="94"/>
                      <a:pt x="42" y="95"/>
                      <a:pt x="42" y="96"/>
                    </a:cubicBezTo>
                    <a:cubicBezTo>
                      <a:pt x="42" y="96"/>
                      <a:pt x="42" y="96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4"/>
                      <a:pt x="42" y="93"/>
                    </a:cubicBezTo>
                    <a:moveTo>
                      <a:pt x="42" y="92"/>
                    </a:moveTo>
                    <a:cubicBezTo>
                      <a:pt x="42" y="92"/>
                      <a:pt x="42" y="92"/>
                      <a:pt x="42" y="92"/>
                    </a:cubicBezTo>
                    <a:cubicBezTo>
                      <a:pt x="42" y="92"/>
                      <a:pt x="42" y="92"/>
                      <a:pt x="42" y="92"/>
                    </a:cubicBezTo>
                    <a:moveTo>
                      <a:pt x="41" y="91"/>
                    </a:moveTo>
                    <a:cubicBezTo>
                      <a:pt x="41" y="91"/>
                      <a:pt x="41" y="91"/>
                      <a:pt x="42" y="92"/>
                    </a:cubicBezTo>
                    <a:cubicBezTo>
                      <a:pt x="41" y="91"/>
                      <a:pt x="41" y="91"/>
                      <a:pt x="41" y="91"/>
                    </a:cubicBezTo>
                    <a:moveTo>
                      <a:pt x="40" y="85"/>
                    </a:moveTo>
                    <a:cubicBezTo>
                      <a:pt x="41" y="87"/>
                      <a:pt x="41" y="88"/>
                      <a:pt x="41" y="90"/>
                    </a:cubicBezTo>
                    <a:cubicBezTo>
                      <a:pt x="41" y="90"/>
                      <a:pt x="41" y="89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7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1" y="85"/>
                      <a:pt x="41" y="85"/>
                      <a:pt x="40" y="85"/>
                    </a:cubicBezTo>
                    <a:moveTo>
                      <a:pt x="82" y="77"/>
                    </a:move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8"/>
                      <a:pt x="82" y="79"/>
                      <a:pt x="82" y="80"/>
                    </a:cubicBezTo>
                    <a:cubicBezTo>
                      <a:pt x="82" y="80"/>
                      <a:pt x="82" y="81"/>
                      <a:pt x="82" y="82"/>
                    </a:cubicBezTo>
                    <a:cubicBezTo>
                      <a:pt x="82" y="83"/>
                      <a:pt x="82" y="83"/>
                      <a:pt x="81" y="84"/>
                    </a:cubicBezTo>
                    <a:cubicBezTo>
                      <a:pt x="81" y="85"/>
                      <a:pt x="81" y="86"/>
                      <a:pt x="81" y="87"/>
                    </a:cubicBezTo>
                    <a:cubicBezTo>
                      <a:pt x="81" y="88"/>
                      <a:pt x="81" y="88"/>
                      <a:pt x="81" y="89"/>
                    </a:cubicBezTo>
                    <a:cubicBezTo>
                      <a:pt x="80" y="90"/>
                      <a:pt x="80" y="91"/>
                      <a:pt x="80" y="92"/>
                    </a:cubicBezTo>
                    <a:cubicBezTo>
                      <a:pt x="80" y="93"/>
                      <a:pt x="79" y="93"/>
                      <a:pt x="79" y="94"/>
                    </a:cubicBezTo>
                    <a:cubicBezTo>
                      <a:pt x="79" y="95"/>
                      <a:pt x="79" y="95"/>
                      <a:pt x="78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8"/>
                      <a:pt x="78" y="98"/>
                      <a:pt x="77" y="98"/>
                    </a:cubicBezTo>
                    <a:cubicBezTo>
                      <a:pt x="77" y="99"/>
                      <a:pt x="76" y="100"/>
                      <a:pt x="76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6" y="101"/>
                      <a:pt x="75" y="101"/>
                    </a:cubicBezTo>
                    <a:cubicBezTo>
                      <a:pt x="75" y="101"/>
                      <a:pt x="75" y="101"/>
                      <a:pt x="75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3" y="105"/>
                      <a:pt x="70" y="107"/>
                      <a:pt x="67" y="109"/>
                    </a:cubicBezTo>
                    <a:cubicBezTo>
                      <a:pt x="67" y="109"/>
                      <a:pt x="67" y="109"/>
                      <a:pt x="67" y="109"/>
                    </a:cubicBezTo>
                    <a:cubicBezTo>
                      <a:pt x="67" y="109"/>
                      <a:pt x="67" y="109"/>
                      <a:pt x="67" y="109"/>
                    </a:cubicBezTo>
                    <a:cubicBezTo>
                      <a:pt x="67" y="109"/>
                      <a:pt x="67" y="109"/>
                      <a:pt x="67" y="109"/>
                    </a:cubicBezTo>
                    <a:cubicBezTo>
                      <a:pt x="67" y="109"/>
                      <a:pt x="67" y="109"/>
                      <a:pt x="67" y="109"/>
                    </a:cubicBezTo>
                    <a:cubicBezTo>
                      <a:pt x="67" y="109"/>
                      <a:pt x="67" y="109"/>
                      <a:pt x="67" y="109"/>
                    </a:cubicBezTo>
                    <a:cubicBezTo>
                      <a:pt x="67" y="109"/>
                      <a:pt x="67" y="109"/>
                      <a:pt x="67" y="109"/>
                    </a:cubicBezTo>
                    <a:cubicBezTo>
                      <a:pt x="27" y="132"/>
                      <a:pt x="27" y="132"/>
                      <a:pt x="27" y="132"/>
                    </a:cubicBezTo>
                    <a:cubicBezTo>
                      <a:pt x="27" y="132"/>
                      <a:pt x="27" y="132"/>
                      <a:pt x="27" y="132"/>
                    </a:cubicBezTo>
                    <a:cubicBezTo>
                      <a:pt x="67" y="109"/>
                      <a:pt x="67" y="109"/>
                      <a:pt x="67" y="109"/>
                    </a:cubicBezTo>
                    <a:cubicBezTo>
                      <a:pt x="76" y="104"/>
                      <a:pt x="82" y="93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moveTo>
                      <a:pt x="38" y="75"/>
                    </a:moveTo>
                    <a:cubicBezTo>
                      <a:pt x="39" y="77"/>
                      <a:pt x="39" y="80"/>
                      <a:pt x="40" y="82"/>
                    </a:cubicBezTo>
                    <a:cubicBezTo>
                      <a:pt x="40" y="81"/>
                      <a:pt x="40" y="81"/>
                      <a:pt x="39" y="80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39" y="79"/>
                      <a:pt x="39" y="78"/>
                      <a:pt x="39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77"/>
                      <a:pt x="38" y="76"/>
                      <a:pt x="38" y="75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8" y="75"/>
                      <a:pt x="38" y="75"/>
                      <a:pt x="38" y="75"/>
                    </a:cubicBezTo>
                    <a:moveTo>
                      <a:pt x="82" y="70"/>
                    </a:moveTo>
                    <a:cubicBezTo>
                      <a:pt x="82" y="70"/>
                      <a:pt x="82" y="70"/>
                      <a:pt x="82" y="70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2" y="70"/>
                      <a:pt x="82" y="70"/>
                      <a:pt x="82" y="70"/>
                    </a:cubicBezTo>
                    <a:moveTo>
                      <a:pt x="36" y="69"/>
                    </a:moveTo>
                    <a:cubicBezTo>
                      <a:pt x="36" y="69"/>
                      <a:pt x="36" y="70"/>
                      <a:pt x="36" y="70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69"/>
                      <a:pt x="36" y="69"/>
                      <a:pt x="36" y="69"/>
                    </a:cubicBezTo>
                    <a:moveTo>
                      <a:pt x="35" y="66"/>
                    </a:moveTo>
                    <a:cubicBezTo>
                      <a:pt x="35" y="66"/>
                      <a:pt x="35" y="66"/>
                      <a:pt x="35" y="67"/>
                    </a:cubicBezTo>
                    <a:cubicBezTo>
                      <a:pt x="35" y="66"/>
                      <a:pt x="35" y="66"/>
                      <a:pt x="35" y="66"/>
                    </a:cubicBezTo>
                    <a:moveTo>
                      <a:pt x="31" y="58"/>
                    </a:moveTo>
                    <a:cubicBezTo>
                      <a:pt x="32" y="60"/>
                      <a:pt x="33" y="61"/>
                      <a:pt x="34" y="63"/>
                    </a:cubicBezTo>
                    <a:cubicBezTo>
                      <a:pt x="33" y="63"/>
                      <a:pt x="33" y="63"/>
                      <a:pt x="33" y="62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3" y="61"/>
                      <a:pt x="32" y="61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59"/>
                      <a:pt x="32" y="59"/>
                      <a:pt x="31" y="58"/>
                    </a:cubicBezTo>
                    <a:moveTo>
                      <a:pt x="27" y="51"/>
                    </a:moveTo>
                    <a:cubicBezTo>
                      <a:pt x="28" y="52"/>
                      <a:pt x="29" y="54"/>
                      <a:pt x="30" y="56"/>
                    </a:cubicBezTo>
                    <a:cubicBezTo>
                      <a:pt x="30" y="55"/>
                      <a:pt x="29" y="54"/>
                      <a:pt x="29" y="54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53"/>
                      <a:pt x="28" y="52"/>
                      <a:pt x="27" y="51"/>
                    </a:cubicBezTo>
                    <a:moveTo>
                      <a:pt x="27" y="50"/>
                    </a:move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moveTo>
                      <a:pt x="27" y="49"/>
                    </a:move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50"/>
                      <a:pt x="27" y="50"/>
                      <a:pt x="27" y="49"/>
                    </a:cubicBezTo>
                    <a:moveTo>
                      <a:pt x="75" y="44"/>
                    </a:moveTo>
                    <a:cubicBezTo>
                      <a:pt x="75" y="44"/>
                      <a:pt x="75" y="44"/>
                      <a:pt x="75" y="44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75" y="44"/>
                      <a:pt x="75" y="44"/>
                      <a:pt x="75" y="44"/>
                    </a:cubicBezTo>
                    <a:moveTo>
                      <a:pt x="73" y="39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39"/>
                      <a:pt x="73" y="39"/>
                      <a:pt x="73" y="39"/>
                    </a:cubicBezTo>
                    <a:moveTo>
                      <a:pt x="71" y="34"/>
                    </a:move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1" y="34"/>
                    </a:cubicBezTo>
                    <a:moveTo>
                      <a:pt x="9" y="26"/>
                    </a:moveTo>
                    <a:cubicBezTo>
                      <a:pt x="16" y="33"/>
                      <a:pt x="22" y="41"/>
                      <a:pt x="27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5" y="47"/>
                      <a:pt x="24" y="45"/>
                      <a:pt x="22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1" y="41"/>
                      <a:pt x="20" y="39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8" y="37"/>
                      <a:pt x="18" y="36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6" y="34"/>
                      <a:pt x="15" y="33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4" y="32"/>
                      <a:pt x="13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2" y="29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27"/>
                      <a:pt x="10" y="27"/>
                      <a:pt x="9" y="26"/>
                    </a:cubicBezTo>
                    <a:moveTo>
                      <a:pt x="0" y="18"/>
                    </a:moveTo>
                    <a:cubicBezTo>
                      <a:pt x="3" y="20"/>
                      <a:pt x="6" y="22"/>
                      <a:pt x="8" y="25"/>
                    </a:cubicBezTo>
                    <a:cubicBezTo>
                      <a:pt x="7" y="24"/>
                      <a:pt x="7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2"/>
                      <a:pt x="4" y="22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0"/>
                      <a:pt x="2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0" y="18"/>
                      <a:pt x="0" y="18"/>
                    </a:cubicBezTo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442"/>
              <p:cNvSpPr/>
              <p:nvPr>
                <p:custDataLst>
                  <p:tags r:id="rId438"/>
                </p:custDataLst>
              </p:nvPr>
            </p:nvSpPr>
            <p:spPr bwMode="auto">
              <a:xfrm>
                <a:off x="10956925" y="2660650"/>
                <a:ext cx="79375" cy="47625"/>
              </a:xfrm>
              <a:custGeom>
                <a:avLst/>
                <a:gdLst>
                  <a:gd name="T0" fmla="*/ 40 w 41"/>
                  <a:gd name="T1" fmla="*/ 0 h 25"/>
                  <a:gd name="T2" fmla="*/ 0 w 41"/>
                  <a:gd name="T3" fmla="*/ 24 h 25"/>
                  <a:gd name="T4" fmla="*/ 0 w 41"/>
                  <a:gd name="T5" fmla="*/ 24 h 25"/>
                  <a:gd name="T6" fmla="*/ 1 w 41"/>
                  <a:gd name="T7" fmla="*/ 25 h 25"/>
                  <a:gd name="T8" fmla="*/ 1 w 41"/>
                  <a:gd name="T9" fmla="*/ 25 h 25"/>
                  <a:gd name="T10" fmla="*/ 1 w 41"/>
                  <a:gd name="T11" fmla="*/ 25 h 25"/>
                  <a:gd name="T12" fmla="*/ 41 w 41"/>
                  <a:gd name="T13" fmla="*/ 1 h 25"/>
                  <a:gd name="T14" fmla="*/ 40 w 41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5">
                    <a:moveTo>
                      <a:pt x="4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443"/>
              <p:cNvSpPr/>
              <p:nvPr>
                <p:custDataLst>
                  <p:tags r:id="rId439"/>
                </p:custDataLst>
              </p:nvPr>
            </p:nvSpPr>
            <p:spPr bwMode="auto">
              <a:xfrm>
                <a:off x="10960100" y="2662238"/>
                <a:ext cx="80963" cy="49213"/>
              </a:xfrm>
              <a:custGeom>
                <a:avLst/>
                <a:gdLst>
                  <a:gd name="T0" fmla="*/ 40 w 43"/>
                  <a:gd name="T1" fmla="*/ 0 h 26"/>
                  <a:gd name="T2" fmla="*/ 0 w 43"/>
                  <a:gd name="T3" fmla="*/ 24 h 26"/>
                  <a:gd name="T4" fmla="*/ 0 w 43"/>
                  <a:gd name="T5" fmla="*/ 24 h 26"/>
                  <a:gd name="T6" fmla="*/ 3 w 43"/>
                  <a:gd name="T7" fmla="*/ 26 h 26"/>
                  <a:gd name="T8" fmla="*/ 3 w 43"/>
                  <a:gd name="T9" fmla="*/ 26 h 26"/>
                  <a:gd name="T10" fmla="*/ 3 w 43"/>
                  <a:gd name="T11" fmla="*/ 26 h 26"/>
                  <a:gd name="T12" fmla="*/ 43 w 43"/>
                  <a:gd name="T13" fmla="*/ 3 h 26"/>
                  <a:gd name="T14" fmla="*/ 40 w 43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6">
                    <a:moveTo>
                      <a:pt x="4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2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2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444"/>
              <p:cNvSpPr/>
              <p:nvPr>
                <p:custDataLst>
                  <p:tags r:id="rId440"/>
                </p:custDataLst>
              </p:nvPr>
            </p:nvSpPr>
            <p:spPr bwMode="auto">
              <a:xfrm>
                <a:off x="10964863" y="2668588"/>
                <a:ext cx="80963" cy="47625"/>
              </a:xfrm>
              <a:custGeom>
                <a:avLst/>
                <a:gdLst>
                  <a:gd name="T0" fmla="*/ 40 w 42"/>
                  <a:gd name="T1" fmla="*/ 0 h 25"/>
                  <a:gd name="T2" fmla="*/ 0 w 42"/>
                  <a:gd name="T3" fmla="*/ 23 h 25"/>
                  <a:gd name="T4" fmla="*/ 0 w 42"/>
                  <a:gd name="T5" fmla="*/ 23 h 25"/>
                  <a:gd name="T6" fmla="*/ 2 w 42"/>
                  <a:gd name="T7" fmla="*/ 25 h 25"/>
                  <a:gd name="T8" fmla="*/ 2 w 42"/>
                  <a:gd name="T9" fmla="*/ 25 h 25"/>
                  <a:gd name="T10" fmla="*/ 2 w 42"/>
                  <a:gd name="T11" fmla="*/ 25 h 25"/>
                  <a:gd name="T12" fmla="*/ 42 w 42"/>
                  <a:gd name="T13" fmla="*/ 2 h 25"/>
                  <a:gd name="T14" fmla="*/ 42 w 42"/>
                  <a:gd name="T15" fmla="*/ 2 h 25"/>
                  <a:gd name="T16" fmla="*/ 42 w 42"/>
                  <a:gd name="T17" fmla="*/ 2 h 25"/>
                  <a:gd name="T18" fmla="*/ 40 w 42"/>
                  <a:gd name="T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25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1" y="24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1" y="1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445"/>
              <p:cNvSpPr/>
              <p:nvPr>
                <p:custDataLst>
                  <p:tags r:id="rId441"/>
                </p:custDataLst>
              </p:nvPr>
            </p:nvSpPr>
            <p:spPr bwMode="auto">
              <a:xfrm>
                <a:off x="10969625" y="2671763"/>
                <a:ext cx="79375" cy="47625"/>
              </a:xfrm>
              <a:custGeom>
                <a:avLst/>
                <a:gdLst>
                  <a:gd name="T0" fmla="*/ 40 w 42"/>
                  <a:gd name="T1" fmla="*/ 0 h 25"/>
                  <a:gd name="T2" fmla="*/ 40 w 42"/>
                  <a:gd name="T3" fmla="*/ 0 h 25"/>
                  <a:gd name="T4" fmla="*/ 0 w 42"/>
                  <a:gd name="T5" fmla="*/ 23 h 25"/>
                  <a:gd name="T6" fmla="*/ 0 w 42"/>
                  <a:gd name="T7" fmla="*/ 23 h 25"/>
                  <a:gd name="T8" fmla="*/ 2 w 42"/>
                  <a:gd name="T9" fmla="*/ 25 h 25"/>
                  <a:gd name="T10" fmla="*/ 2 w 42"/>
                  <a:gd name="T11" fmla="*/ 25 h 25"/>
                  <a:gd name="T12" fmla="*/ 42 w 42"/>
                  <a:gd name="T13" fmla="*/ 2 h 25"/>
                  <a:gd name="T14" fmla="*/ 40 w 42"/>
                  <a:gd name="T15" fmla="*/ 0 h 25"/>
                  <a:gd name="T16" fmla="*/ 40 w 42"/>
                  <a:gd name="T17" fmla="*/ 0 h 25"/>
                  <a:gd name="T18" fmla="*/ 40 w 42"/>
                  <a:gd name="T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1" y="24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1"/>
                      <a:pt x="41" y="1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446"/>
              <p:cNvSpPr/>
              <p:nvPr>
                <p:custDataLst>
                  <p:tags r:id="rId442"/>
                </p:custDataLst>
              </p:nvPr>
            </p:nvSpPr>
            <p:spPr bwMode="auto">
              <a:xfrm>
                <a:off x="10972800" y="2676525"/>
                <a:ext cx="79375" cy="49213"/>
              </a:xfrm>
              <a:custGeom>
                <a:avLst/>
                <a:gdLst>
                  <a:gd name="T0" fmla="*/ 40 w 42"/>
                  <a:gd name="T1" fmla="*/ 0 h 26"/>
                  <a:gd name="T2" fmla="*/ 0 w 42"/>
                  <a:gd name="T3" fmla="*/ 23 h 26"/>
                  <a:gd name="T4" fmla="*/ 1 w 42"/>
                  <a:gd name="T5" fmla="*/ 24 h 26"/>
                  <a:gd name="T6" fmla="*/ 3 w 42"/>
                  <a:gd name="T7" fmla="*/ 26 h 26"/>
                  <a:gd name="T8" fmla="*/ 3 w 42"/>
                  <a:gd name="T9" fmla="*/ 26 h 26"/>
                  <a:gd name="T10" fmla="*/ 3 w 42"/>
                  <a:gd name="T11" fmla="*/ 26 h 26"/>
                  <a:gd name="T12" fmla="*/ 42 w 42"/>
                  <a:gd name="T13" fmla="*/ 2 h 26"/>
                  <a:gd name="T14" fmla="*/ 40 w 42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6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5"/>
                      <a:pt x="2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447"/>
              <p:cNvSpPr/>
              <p:nvPr>
                <p:custDataLst>
                  <p:tags r:id="rId443"/>
                </p:custDataLst>
              </p:nvPr>
            </p:nvSpPr>
            <p:spPr bwMode="auto">
              <a:xfrm>
                <a:off x="10979150" y="2679700"/>
                <a:ext cx="79375" cy="49213"/>
              </a:xfrm>
              <a:custGeom>
                <a:avLst/>
                <a:gdLst>
                  <a:gd name="T0" fmla="*/ 39 w 42"/>
                  <a:gd name="T1" fmla="*/ 0 h 26"/>
                  <a:gd name="T2" fmla="*/ 0 w 42"/>
                  <a:gd name="T3" fmla="*/ 24 h 26"/>
                  <a:gd name="T4" fmla="*/ 0 w 42"/>
                  <a:gd name="T5" fmla="*/ 24 h 26"/>
                  <a:gd name="T6" fmla="*/ 2 w 42"/>
                  <a:gd name="T7" fmla="*/ 26 h 26"/>
                  <a:gd name="T8" fmla="*/ 2 w 42"/>
                  <a:gd name="T9" fmla="*/ 26 h 26"/>
                  <a:gd name="T10" fmla="*/ 2 w 42"/>
                  <a:gd name="T11" fmla="*/ 26 h 26"/>
                  <a:gd name="T12" fmla="*/ 42 w 42"/>
                  <a:gd name="T13" fmla="*/ 3 h 26"/>
                  <a:gd name="T14" fmla="*/ 39 w 42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6">
                    <a:moveTo>
                      <a:pt x="39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1" y="25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2"/>
                      <a:pt x="40" y="1"/>
                      <a:pt x="3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448"/>
              <p:cNvSpPr/>
              <p:nvPr>
                <p:custDataLst>
                  <p:tags r:id="rId444"/>
                </p:custDataLst>
              </p:nvPr>
            </p:nvSpPr>
            <p:spPr bwMode="auto">
              <a:xfrm>
                <a:off x="10982325" y="2686050"/>
                <a:ext cx="79375" cy="47625"/>
              </a:xfrm>
              <a:custGeom>
                <a:avLst/>
                <a:gdLst>
                  <a:gd name="T0" fmla="*/ 40 w 42"/>
                  <a:gd name="T1" fmla="*/ 0 h 25"/>
                  <a:gd name="T2" fmla="*/ 0 w 42"/>
                  <a:gd name="T3" fmla="*/ 23 h 25"/>
                  <a:gd name="T4" fmla="*/ 0 w 42"/>
                  <a:gd name="T5" fmla="*/ 23 h 25"/>
                  <a:gd name="T6" fmla="*/ 2 w 42"/>
                  <a:gd name="T7" fmla="*/ 25 h 25"/>
                  <a:gd name="T8" fmla="*/ 2 w 42"/>
                  <a:gd name="T9" fmla="*/ 25 h 25"/>
                  <a:gd name="T10" fmla="*/ 2 w 42"/>
                  <a:gd name="T11" fmla="*/ 25 h 25"/>
                  <a:gd name="T12" fmla="*/ 42 w 42"/>
                  <a:gd name="T13" fmla="*/ 2 h 25"/>
                  <a:gd name="T14" fmla="*/ 40 w 42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5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1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1" y="1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449"/>
              <p:cNvSpPr/>
              <p:nvPr>
                <p:custDataLst>
                  <p:tags r:id="rId445"/>
                </p:custDataLst>
              </p:nvPr>
            </p:nvSpPr>
            <p:spPr bwMode="auto">
              <a:xfrm>
                <a:off x="10985500" y="2689225"/>
                <a:ext cx="80963" cy="49213"/>
              </a:xfrm>
              <a:custGeom>
                <a:avLst/>
                <a:gdLst>
                  <a:gd name="T0" fmla="*/ 40 w 42"/>
                  <a:gd name="T1" fmla="*/ 0 h 26"/>
                  <a:gd name="T2" fmla="*/ 0 w 42"/>
                  <a:gd name="T3" fmla="*/ 23 h 26"/>
                  <a:gd name="T4" fmla="*/ 0 w 42"/>
                  <a:gd name="T5" fmla="*/ 23 h 26"/>
                  <a:gd name="T6" fmla="*/ 2 w 42"/>
                  <a:gd name="T7" fmla="*/ 26 h 26"/>
                  <a:gd name="T8" fmla="*/ 2 w 42"/>
                  <a:gd name="T9" fmla="*/ 26 h 26"/>
                  <a:gd name="T10" fmla="*/ 2 w 42"/>
                  <a:gd name="T11" fmla="*/ 26 h 26"/>
                  <a:gd name="T12" fmla="*/ 42 w 42"/>
                  <a:gd name="T13" fmla="*/ 3 h 26"/>
                  <a:gd name="T14" fmla="*/ 40 w 42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6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1" y="25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450"/>
              <p:cNvSpPr/>
              <p:nvPr>
                <p:custDataLst>
                  <p:tags r:id="rId446"/>
                </p:custDataLst>
              </p:nvPr>
            </p:nvSpPr>
            <p:spPr bwMode="auto">
              <a:xfrm>
                <a:off x="10990263" y="2695575"/>
                <a:ext cx="79375" cy="49213"/>
              </a:xfrm>
              <a:custGeom>
                <a:avLst/>
                <a:gdLst>
                  <a:gd name="T0" fmla="*/ 40 w 42"/>
                  <a:gd name="T1" fmla="*/ 0 h 26"/>
                  <a:gd name="T2" fmla="*/ 0 w 42"/>
                  <a:gd name="T3" fmla="*/ 23 h 26"/>
                  <a:gd name="T4" fmla="*/ 0 w 42"/>
                  <a:gd name="T5" fmla="*/ 23 h 26"/>
                  <a:gd name="T6" fmla="*/ 2 w 42"/>
                  <a:gd name="T7" fmla="*/ 26 h 26"/>
                  <a:gd name="T8" fmla="*/ 2 w 42"/>
                  <a:gd name="T9" fmla="*/ 26 h 26"/>
                  <a:gd name="T10" fmla="*/ 2 w 42"/>
                  <a:gd name="T11" fmla="*/ 26 h 26"/>
                  <a:gd name="T12" fmla="*/ 42 w 42"/>
                  <a:gd name="T13" fmla="*/ 3 h 26"/>
                  <a:gd name="T14" fmla="*/ 40 w 42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6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1" y="25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2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451"/>
              <p:cNvSpPr/>
              <p:nvPr>
                <p:custDataLst>
                  <p:tags r:id="rId447"/>
                </p:custDataLst>
              </p:nvPr>
            </p:nvSpPr>
            <p:spPr bwMode="auto">
              <a:xfrm>
                <a:off x="10993438" y="2700338"/>
                <a:ext cx="82550" cy="52388"/>
              </a:xfrm>
              <a:custGeom>
                <a:avLst/>
                <a:gdLst>
                  <a:gd name="T0" fmla="*/ 40 w 43"/>
                  <a:gd name="T1" fmla="*/ 0 h 27"/>
                  <a:gd name="T2" fmla="*/ 0 w 43"/>
                  <a:gd name="T3" fmla="*/ 23 h 27"/>
                  <a:gd name="T4" fmla="*/ 0 w 43"/>
                  <a:gd name="T5" fmla="*/ 23 h 27"/>
                  <a:gd name="T6" fmla="*/ 3 w 43"/>
                  <a:gd name="T7" fmla="*/ 27 h 27"/>
                  <a:gd name="T8" fmla="*/ 3 w 43"/>
                  <a:gd name="T9" fmla="*/ 27 h 27"/>
                  <a:gd name="T10" fmla="*/ 3 w 43"/>
                  <a:gd name="T11" fmla="*/ 27 h 27"/>
                  <a:gd name="T12" fmla="*/ 43 w 43"/>
                  <a:gd name="T13" fmla="*/ 4 h 27"/>
                  <a:gd name="T14" fmla="*/ 40 w 43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7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2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3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452"/>
              <p:cNvSpPr/>
              <p:nvPr>
                <p:custDataLst>
                  <p:tags r:id="rId448"/>
                </p:custDataLst>
              </p:nvPr>
            </p:nvSpPr>
            <p:spPr bwMode="auto">
              <a:xfrm>
                <a:off x="10999788" y="2708275"/>
                <a:ext cx="84138" cy="57150"/>
              </a:xfrm>
              <a:custGeom>
                <a:avLst/>
                <a:gdLst>
                  <a:gd name="T0" fmla="*/ 40 w 44"/>
                  <a:gd name="T1" fmla="*/ 0 h 30"/>
                  <a:gd name="T2" fmla="*/ 0 w 44"/>
                  <a:gd name="T3" fmla="*/ 23 h 30"/>
                  <a:gd name="T4" fmla="*/ 0 w 44"/>
                  <a:gd name="T5" fmla="*/ 23 h 30"/>
                  <a:gd name="T6" fmla="*/ 5 w 44"/>
                  <a:gd name="T7" fmla="*/ 30 h 30"/>
                  <a:gd name="T8" fmla="*/ 5 w 44"/>
                  <a:gd name="T9" fmla="*/ 30 h 30"/>
                  <a:gd name="T10" fmla="*/ 5 w 44"/>
                  <a:gd name="T11" fmla="*/ 30 h 30"/>
                  <a:gd name="T12" fmla="*/ 44 w 44"/>
                  <a:gd name="T13" fmla="*/ 7 h 30"/>
                  <a:gd name="T14" fmla="*/ 40 w 44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30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6"/>
                      <a:pt x="3" y="28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3" y="5"/>
                      <a:pt x="42" y="2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453"/>
              <p:cNvSpPr/>
              <p:nvPr>
                <p:custDataLst>
                  <p:tags r:id="rId449"/>
                </p:custDataLst>
              </p:nvPr>
            </p:nvSpPr>
            <p:spPr bwMode="auto">
              <a:xfrm>
                <a:off x="11009313" y="2720975"/>
                <a:ext cx="79375" cy="53975"/>
              </a:xfrm>
              <a:custGeom>
                <a:avLst/>
                <a:gdLst>
                  <a:gd name="T0" fmla="*/ 39 w 42"/>
                  <a:gd name="T1" fmla="*/ 0 h 28"/>
                  <a:gd name="T2" fmla="*/ 0 w 42"/>
                  <a:gd name="T3" fmla="*/ 23 h 28"/>
                  <a:gd name="T4" fmla="*/ 0 w 42"/>
                  <a:gd name="T5" fmla="*/ 23 h 28"/>
                  <a:gd name="T6" fmla="*/ 0 w 42"/>
                  <a:gd name="T7" fmla="*/ 23 h 28"/>
                  <a:gd name="T8" fmla="*/ 0 w 42"/>
                  <a:gd name="T9" fmla="*/ 23 h 28"/>
                  <a:gd name="T10" fmla="*/ 0 w 42"/>
                  <a:gd name="T11" fmla="*/ 24 h 28"/>
                  <a:gd name="T12" fmla="*/ 0 w 42"/>
                  <a:gd name="T13" fmla="*/ 24 h 28"/>
                  <a:gd name="T14" fmla="*/ 0 w 42"/>
                  <a:gd name="T15" fmla="*/ 24 h 28"/>
                  <a:gd name="T16" fmla="*/ 0 w 42"/>
                  <a:gd name="T17" fmla="*/ 25 h 28"/>
                  <a:gd name="T18" fmla="*/ 2 w 42"/>
                  <a:gd name="T19" fmla="*/ 28 h 28"/>
                  <a:gd name="T20" fmla="*/ 2 w 42"/>
                  <a:gd name="T21" fmla="*/ 28 h 28"/>
                  <a:gd name="T22" fmla="*/ 2 w 42"/>
                  <a:gd name="T23" fmla="*/ 28 h 28"/>
                  <a:gd name="T24" fmla="*/ 42 w 42"/>
                  <a:gd name="T25" fmla="*/ 5 h 28"/>
                  <a:gd name="T26" fmla="*/ 39 w 42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8">
                    <a:moveTo>
                      <a:pt x="39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6"/>
                      <a:pt x="2" y="27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3"/>
                      <a:pt x="40" y="2"/>
                      <a:pt x="3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454"/>
              <p:cNvSpPr/>
              <p:nvPr>
                <p:custDataLst>
                  <p:tags r:id="rId450"/>
                </p:custDataLst>
              </p:nvPr>
            </p:nvSpPr>
            <p:spPr bwMode="auto">
              <a:xfrm>
                <a:off x="11012488" y="2730500"/>
                <a:ext cx="80963" cy="50800"/>
              </a:xfrm>
              <a:custGeom>
                <a:avLst/>
                <a:gdLst>
                  <a:gd name="T0" fmla="*/ 40 w 42"/>
                  <a:gd name="T1" fmla="*/ 0 h 26"/>
                  <a:gd name="T2" fmla="*/ 0 w 42"/>
                  <a:gd name="T3" fmla="*/ 23 h 26"/>
                  <a:gd name="T4" fmla="*/ 0 w 42"/>
                  <a:gd name="T5" fmla="*/ 23 h 26"/>
                  <a:gd name="T6" fmla="*/ 1 w 42"/>
                  <a:gd name="T7" fmla="*/ 25 h 26"/>
                  <a:gd name="T8" fmla="*/ 2 w 42"/>
                  <a:gd name="T9" fmla="*/ 26 h 26"/>
                  <a:gd name="T10" fmla="*/ 42 w 42"/>
                  <a:gd name="T11" fmla="*/ 3 h 26"/>
                  <a:gd name="T12" fmla="*/ 42 w 42"/>
                  <a:gd name="T13" fmla="*/ 3 h 26"/>
                  <a:gd name="T14" fmla="*/ 42 w 42"/>
                  <a:gd name="T15" fmla="*/ 3 h 26"/>
                  <a:gd name="T16" fmla="*/ 40 w 4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26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1" y="24"/>
                      <a:pt x="1" y="25"/>
                    </a:cubicBezTo>
                    <a:cubicBezTo>
                      <a:pt x="1" y="25"/>
                      <a:pt x="2" y="26"/>
                      <a:pt x="2" y="26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2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455"/>
              <p:cNvSpPr/>
              <p:nvPr>
                <p:custDataLst>
                  <p:tags r:id="rId451"/>
                </p:custDataLst>
              </p:nvPr>
            </p:nvSpPr>
            <p:spPr bwMode="auto">
              <a:xfrm>
                <a:off x="11017250" y="2736850"/>
                <a:ext cx="77788" cy="49213"/>
              </a:xfrm>
              <a:custGeom>
                <a:avLst/>
                <a:gdLst>
                  <a:gd name="T0" fmla="*/ 40 w 41"/>
                  <a:gd name="T1" fmla="*/ 0 h 26"/>
                  <a:gd name="T2" fmla="*/ 40 w 41"/>
                  <a:gd name="T3" fmla="*/ 0 h 26"/>
                  <a:gd name="T4" fmla="*/ 0 w 41"/>
                  <a:gd name="T5" fmla="*/ 23 h 26"/>
                  <a:gd name="T6" fmla="*/ 0 w 41"/>
                  <a:gd name="T7" fmla="*/ 24 h 26"/>
                  <a:gd name="T8" fmla="*/ 1 w 41"/>
                  <a:gd name="T9" fmla="*/ 26 h 26"/>
                  <a:gd name="T10" fmla="*/ 1 w 41"/>
                  <a:gd name="T11" fmla="*/ 26 h 26"/>
                  <a:gd name="T12" fmla="*/ 1 w 41"/>
                  <a:gd name="T13" fmla="*/ 26 h 26"/>
                  <a:gd name="T14" fmla="*/ 41 w 41"/>
                  <a:gd name="T15" fmla="*/ 3 h 26"/>
                  <a:gd name="T16" fmla="*/ 40 w 41"/>
                  <a:gd name="T17" fmla="*/ 0 h 26"/>
                  <a:gd name="T18" fmla="*/ 40 w 41"/>
                  <a:gd name="T19" fmla="*/ 0 h 26"/>
                  <a:gd name="T20" fmla="*/ 40 w 41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26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1" y="25"/>
                      <a:pt x="1" y="25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2"/>
                      <a:pt x="40" y="1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456"/>
              <p:cNvSpPr/>
              <p:nvPr>
                <p:custDataLst>
                  <p:tags r:id="rId452"/>
                </p:custDataLst>
              </p:nvPr>
            </p:nvSpPr>
            <p:spPr bwMode="auto">
              <a:xfrm>
                <a:off x="11018838" y="2743200"/>
                <a:ext cx="77788" cy="47625"/>
              </a:xfrm>
              <a:custGeom>
                <a:avLst/>
                <a:gdLst>
                  <a:gd name="T0" fmla="*/ 40 w 41"/>
                  <a:gd name="T1" fmla="*/ 0 h 25"/>
                  <a:gd name="T2" fmla="*/ 0 w 41"/>
                  <a:gd name="T3" fmla="*/ 23 h 25"/>
                  <a:gd name="T4" fmla="*/ 0 w 41"/>
                  <a:gd name="T5" fmla="*/ 23 h 25"/>
                  <a:gd name="T6" fmla="*/ 1 w 41"/>
                  <a:gd name="T7" fmla="*/ 25 h 25"/>
                  <a:gd name="T8" fmla="*/ 1 w 41"/>
                  <a:gd name="T9" fmla="*/ 25 h 25"/>
                  <a:gd name="T10" fmla="*/ 1 w 41"/>
                  <a:gd name="T11" fmla="*/ 25 h 25"/>
                  <a:gd name="T12" fmla="*/ 41 w 41"/>
                  <a:gd name="T13" fmla="*/ 2 h 25"/>
                  <a:gd name="T14" fmla="*/ 41 w 41"/>
                  <a:gd name="T15" fmla="*/ 2 h 25"/>
                  <a:gd name="T16" fmla="*/ 41 w 41"/>
                  <a:gd name="T17" fmla="*/ 2 h 25"/>
                  <a:gd name="T18" fmla="*/ 40 w 41"/>
                  <a:gd name="T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5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457"/>
              <p:cNvSpPr/>
              <p:nvPr>
                <p:custDataLst>
                  <p:tags r:id="rId453"/>
                </p:custDataLst>
              </p:nvPr>
            </p:nvSpPr>
            <p:spPr bwMode="auto">
              <a:xfrm>
                <a:off x="11020425" y="2746375"/>
                <a:ext cx="77788" cy="49213"/>
              </a:xfrm>
              <a:custGeom>
                <a:avLst/>
                <a:gdLst>
                  <a:gd name="T0" fmla="*/ 40 w 41"/>
                  <a:gd name="T1" fmla="*/ 0 h 26"/>
                  <a:gd name="T2" fmla="*/ 40 w 41"/>
                  <a:gd name="T3" fmla="*/ 0 h 26"/>
                  <a:gd name="T4" fmla="*/ 0 w 41"/>
                  <a:gd name="T5" fmla="*/ 23 h 26"/>
                  <a:gd name="T6" fmla="*/ 0 w 41"/>
                  <a:gd name="T7" fmla="*/ 23 h 26"/>
                  <a:gd name="T8" fmla="*/ 1 w 41"/>
                  <a:gd name="T9" fmla="*/ 24 h 26"/>
                  <a:gd name="T10" fmla="*/ 1 w 41"/>
                  <a:gd name="T11" fmla="*/ 26 h 26"/>
                  <a:gd name="T12" fmla="*/ 41 w 41"/>
                  <a:gd name="T13" fmla="*/ 3 h 26"/>
                  <a:gd name="T14" fmla="*/ 40 w 41"/>
                  <a:gd name="T15" fmla="*/ 0 h 26"/>
                  <a:gd name="T16" fmla="*/ 40 w 41"/>
                  <a:gd name="T17" fmla="*/ 0 h 26"/>
                  <a:gd name="T18" fmla="*/ 40 w 41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6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1" y="24"/>
                    </a:cubicBezTo>
                    <a:cubicBezTo>
                      <a:pt x="1" y="25"/>
                      <a:pt x="1" y="25"/>
                      <a:pt x="1" y="26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2"/>
                      <a:pt x="41" y="1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458"/>
              <p:cNvSpPr/>
              <p:nvPr>
                <p:custDataLst>
                  <p:tags r:id="rId454"/>
                </p:custDataLst>
              </p:nvPr>
            </p:nvSpPr>
            <p:spPr bwMode="auto">
              <a:xfrm>
                <a:off x="11022013" y="2752725"/>
                <a:ext cx="77788" cy="47625"/>
              </a:xfrm>
              <a:custGeom>
                <a:avLst/>
                <a:gdLst>
                  <a:gd name="T0" fmla="*/ 40 w 41"/>
                  <a:gd name="T1" fmla="*/ 0 h 25"/>
                  <a:gd name="T2" fmla="*/ 0 w 41"/>
                  <a:gd name="T3" fmla="*/ 23 h 25"/>
                  <a:gd name="T4" fmla="*/ 1 w 41"/>
                  <a:gd name="T5" fmla="*/ 24 h 25"/>
                  <a:gd name="T6" fmla="*/ 1 w 41"/>
                  <a:gd name="T7" fmla="*/ 25 h 25"/>
                  <a:gd name="T8" fmla="*/ 1 w 41"/>
                  <a:gd name="T9" fmla="*/ 25 h 25"/>
                  <a:gd name="T10" fmla="*/ 41 w 41"/>
                  <a:gd name="T11" fmla="*/ 2 h 25"/>
                  <a:gd name="T12" fmla="*/ 41 w 41"/>
                  <a:gd name="T13" fmla="*/ 2 h 25"/>
                  <a:gd name="T14" fmla="*/ 41 w 41"/>
                  <a:gd name="T15" fmla="*/ 2 h 25"/>
                  <a:gd name="T16" fmla="*/ 40 w 41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5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1" y="23"/>
                      <a:pt x="1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459"/>
              <p:cNvSpPr/>
              <p:nvPr>
                <p:custDataLst>
                  <p:tags r:id="rId455"/>
                </p:custDataLst>
              </p:nvPr>
            </p:nvSpPr>
            <p:spPr bwMode="auto">
              <a:xfrm>
                <a:off x="11023600" y="2755900"/>
                <a:ext cx="79375" cy="49213"/>
              </a:xfrm>
              <a:custGeom>
                <a:avLst/>
                <a:gdLst>
                  <a:gd name="T0" fmla="*/ 40 w 41"/>
                  <a:gd name="T1" fmla="*/ 0 h 26"/>
                  <a:gd name="T2" fmla="*/ 40 w 41"/>
                  <a:gd name="T3" fmla="*/ 0 h 26"/>
                  <a:gd name="T4" fmla="*/ 0 w 41"/>
                  <a:gd name="T5" fmla="*/ 23 h 26"/>
                  <a:gd name="T6" fmla="*/ 1 w 41"/>
                  <a:gd name="T7" fmla="*/ 25 h 26"/>
                  <a:gd name="T8" fmla="*/ 1 w 41"/>
                  <a:gd name="T9" fmla="*/ 26 h 26"/>
                  <a:gd name="T10" fmla="*/ 1 w 41"/>
                  <a:gd name="T11" fmla="*/ 26 h 26"/>
                  <a:gd name="T12" fmla="*/ 1 w 41"/>
                  <a:gd name="T13" fmla="*/ 26 h 26"/>
                  <a:gd name="T14" fmla="*/ 41 w 41"/>
                  <a:gd name="T15" fmla="*/ 2 h 26"/>
                  <a:gd name="T16" fmla="*/ 40 w 41"/>
                  <a:gd name="T17" fmla="*/ 0 h 26"/>
                  <a:gd name="T18" fmla="*/ 40 w 41"/>
                  <a:gd name="T19" fmla="*/ 0 h 26"/>
                  <a:gd name="T20" fmla="*/ 40 w 41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26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1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460"/>
              <p:cNvSpPr/>
              <p:nvPr>
                <p:custDataLst>
                  <p:tags r:id="rId456"/>
                </p:custDataLst>
              </p:nvPr>
            </p:nvSpPr>
            <p:spPr bwMode="auto">
              <a:xfrm>
                <a:off x="11026775" y="2759075"/>
                <a:ext cx="77788" cy="50800"/>
              </a:xfrm>
              <a:custGeom>
                <a:avLst/>
                <a:gdLst>
                  <a:gd name="T0" fmla="*/ 40 w 41"/>
                  <a:gd name="T1" fmla="*/ 0 h 26"/>
                  <a:gd name="T2" fmla="*/ 0 w 41"/>
                  <a:gd name="T3" fmla="*/ 24 h 26"/>
                  <a:gd name="T4" fmla="*/ 0 w 41"/>
                  <a:gd name="T5" fmla="*/ 24 h 26"/>
                  <a:gd name="T6" fmla="*/ 0 w 41"/>
                  <a:gd name="T7" fmla="*/ 24 h 26"/>
                  <a:gd name="T8" fmla="*/ 1 w 41"/>
                  <a:gd name="T9" fmla="*/ 26 h 26"/>
                  <a:gd name="T10" fmla="*/ 41 w 41"/>
                  <a:gd name="T11" fmla="*/ 3 h 26"/>
                  <a:gd name="T12" fmla="*/ 40 w 41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6">
                    <a:moveTo>
                      <a:pt x="4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1" y="26"/>
                      <a:pt x="1" y="26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461"/>
              <p:cNvSpPr/>
              <p:nvPr>
                <p:custDataLst>
                  <p:tags r:id="rId457"/>
                </p:custDataLst>
              </p:nvPr>
            </p:nvSpPr>
            <p:spPr bwMode="auto">
              <a:xfrm>
                <a:off x="11028363" y="2765425"/>
                <a:ext cx="77788" cy="49213"/>
              </a:xfrm>
              <a:custGeom>
                <a:avLst/>
                <a:gdLst>
                  <a:gd name="T0" fmla="*/ 40 w 41"/>
                  <a:gd name="T1" fmla="*/ 0 h 26"/>
                  <a:gd name="T2" fmla="*/ 0 w 41"/>
                  <a:gd name="T3" fmla="*/ 23 h 26"/>
                  <a:gd name="T4" fmla="*/ 1 w 41"/>
                  <a:gd name="T5" fmla="*/ 26 h 26"/>
                  <a:gd name="T6" fmla="*/ 1 w 41"/>
                  <a:gd name="T7" fmla="*/ 26 h 26"/>
                  <a:gd name="T8" fmla="*/ 1 w 41"/>
                  <a:gd name="T9" fmla="*/ 26 h 26"/>
                  <a:gd name="T10" fmla="*/ 1 w 41"/>
                  <a:gd name="T11" fmla="*/ 26 h 26"/>
                  <a:gd name="T12" fmla="*/ 41 w 41"/>
                  <a:gd name="T13" fmla="*/ 3 h 26"/>
                  <a:gd name="T14" fmla="*/ 40 w 41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6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1" y="25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462"/>
              <p:cNvSpPr/>
              <p:nvPr>
                <p:custDataLst>
                  <p:tags r:id="rId458"/>
                </p:custDataLst>
              </p:nvPr>
            </p:nvSpPr>
            <p:spPr bwMode="auto">
              <a:xfrm>
                <a:off x="11029950" y="2771775"/>
                <a:ext cx="77788" cy="49213"/>
              </a:xfrm>
              <a:custGeom>
                <a:avLst/>
                <a:gdLst>
                  <a:gd name="T0" fmla="*/ 40 w 41"/>
                  <a:gd name="T1" fmla="*/ 0 h 26"/>
                  <a:gd name="T2" fmla="*/ 0 w 41"/>
                  <a:gd name="T3" fmla="*/ 23 h 26"/>
                  <a:gd name="T4" fmla="*/ 0 w 41"/>
                  <a:gd name="T5" fmla="*/ 23 h 26"/>
                  <a:gd name="T6" fmla="*/ 1 w 41"/>
                  <a:gd name="T7" fmla="*/ 26 h 26"/>
                  <a:gd name="T8" fmla="*/ 1 w 41"/>
                  <a:gd name="T9" fmla="*/ 26 h 26"/>
                  <a:gd name="T10" fmla="*/ 1 w 41"/>
                  <a:gd name="T11" fmla="*/ 26 h 26"/>
                  <a:gd name="T12" fmla="*/ 41 w 41"/>
                  <a:gd name="T13" fmla="*/ 2 h 26"/>
                  <a:gd name="T14" fmla="*/ 40 w 41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6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1" y="25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463"/>
              <p:cNvSpPr/>
              <p:nvPr>
                <p:custDataLst>
                  <p:tags r:id="rId459"/>
                </p:custDataLst>
              </p:nvPr>
            </p:nvSpPr>
            <p:spPr bwMode="auto">
              <a:xfrm>
                <a:off x="11031538" y="2774950"/>
                <a:ext cx="76200" cy="49213"/>
              </a:xfrm>
              <a:custGeom>
                <a:avLst/>
                <a:gdLst>
                  <a:gd name="T0" fmla="*/ 40 w 40"/>
                  <a:gd name="T1" fmla="*/ 0 h 26"/>
                  <a:gd name="T2" fmla="*/ 0 w 40"/>
                  <a:gd name="T3" fmla="*/ 24 h 26"/>
                  <a:gd name="T4" fmla="*/ 0 w 40"/>
                  <a:gd name="T5" fmla="*/ 24 h 26"/>
                  <a:gd name="T6" fmla="*/ 0 w 40"/>
                  <a:gd name="T7" fmla="*/ 26 h 26"/>
                  <a:gd name="T8" fmla="*/ 0 w 40"/>
                  <a:gd name="T9" fmla="*/ 26 h 26"/>
                  <a:gd name="T10" fmla="*/ 0 w 40"/>
                  <a:gd name="T11" fmla="*/ 26 h 26"/>
                  <a:gd name="T12" fmla="*/ 40 w 40"/>
                  <a:gd name="T13" fmla="*/ 3 h 26"/>
                  <a:gd name="T14" fmla="*/ 40 w 40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464"/>
              <p:cNvSpPr/>
              <p:nvPr>
                <p:custDataLst>
                  <p:tags r:id="rId460"/>
                </p:custDataLst>
              </p:nvPr>
            </p:nvSpPr>
            <p:spPr bwMode="auto">
              <a:xfrm>
                <a:off x="11031538" y="2781300"/>
                <a:ext cx="77788" cy="49213"/>
              </a:xfrm>
              <a:custGeom>
                <a:avLst/>
                <a:gdLst>
                  <a:gd name="T0" fmla="*/ 40 w 41"/>
                  <a:gd name="T1" fmla="*/ 0 h 26"/>
                  <a:gd name="T2" fmla="*/ 0 w 41"/>
                  <a:gd name="T3" fmla="*/ 23 h 26"/>
                  <a:gd name="T4" fmla="*/ 0 w 41"/>
                  <a:gd name="T5" fmla="*/ 23 h 26"/>
                  <a:gd name="T6" fmla="*/ 1 w 41"/>
                  <a:gd name="T7" fmla="*/ 25 h 26"/>
                  <a:gd name="T8" fmla="*/ 1 w 41"/>
                  <a:gd name="T9" fmla="*/ 26 h 26"/>
                  <a:gd name="T10" fmla="*/ 41 w 41"/>
                  <a:gd name="T11" fmla="*/ 3 h 26"/>
                  <a:gd name="T12" fmla="*/ 40 w 41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6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6"/>
                      <a:pt x="1" y="26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2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Freeform 465"/>
              <p:cNvSpPr/>
              <p:nvPr>
                <p:custDataLst>
                  <p:tags r:id="rId461"/>
                </p:custDataLst>
              </p:nvPr>
            </p:nvSpPr>
            <p:spPr bwMode="auto">
              <a:xfrm>
                <a:off x="11033125" y="2786063"/>
                <a:ext cx="79375" cy="49213"/>
              </a:xfrm>
              <a:custGeom>
                <a:avLst/>
                <a:gdLst>
                  <a:gd name="T0" fmla="*/ 40 w 41"/>
                  <a:gd name="T1" fmla="*/ 0 h 26"/>
                  <a:gd name="T2" fmla="*/ 0 w 41"/>
                  <a:gd name="T3" fmla="*/ 23 h 26"/>
                  <a:gd name="T4" fmla="*/ 0 w 41"/>
                  <a:gd name="T5" fmla="*/ 25 h 26"/>
                  <a:gd name="T6" fmla="*/ 1 w 41"/>
                  <a:gd name="T7" fmla="*/ 26 h 26"/>
                  <a:gd name="T8" fmla="*/ 1 w 41"/>
                  <a:gd name="T9" fmla="*/ 26 h 26"/>
                  <a:gd name="T10" fmla="*/ 1 w 41"/>
                  <a:gd name="T11" fmla="*/ 26 h 26"/>
                  <a:gd name="T12" fmla="*/ 41 w 41"/>
                  <a:gd name="T13" fmla="*/ 2 h 26"/>
                  <a:gd name="T14" fmla="*/ 40 w 41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6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1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466"/>
              <p:cNvSpPr/>
              <p:nvPr>
                <p:custDataLst>
                  <p:tags r:id="rId462"/>
                </p:custDataLst>
              </p:nvPr>
            </p:nvSpPr>
            <p:spPr bwMode="auto">
              <a:xfrm>
                <a:off x="11036300" y="2790825"/>
                <a:ext cx="76200" cy="49213"/>
              </a:xfrm>
              <a:custGeom>
                <a:avLst/>
                <a:gdLst>
                  <a:gd name="T0" fmla="*/ 40 w 40"/>
                  <a:gd name="T1" fmla="*/ 0 h 26"/>
                  <a:gd name="T2" fmla="*/ 0 w 40"/>
                  <a:gd name="T3" fmla="*/ 24 h 26"/>
                  <a:gd name="T4" fmla="*/ 0 w 40"/>
                  <a:gd name="T5" fmla="*/ 24 h 26"/>
                  <a:gd name="T6" fmla="*/ 0 w 40"/>
                  <a:gd name="T7" fmla="*/ 26 h 26"/>
                  <a:gd name="T8" fmla="*/ 0 w 40"/>
                  <a:gd name="T9" fmla="*/ 26 h 26"/>
                  <a:gd name="T10" fmla="*/ 0 w 40"/>
                  <a:gd name="T11" fmla="*/ 26 h 26"/>
                  <a:gd name="T12" fmla="*/ 40 w 40"/>
                  <a:gd name="T13" fmla="*/ 3 h 26"/>
                  <a:gd name="T14" fmla="*/ 40 w 40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467"/>
              <p:cNvSpPr/>
              <p:nvPr>
                <p:custDataLst>
                  <p:tags r:id="rId463"/>
                </p:custDataLst>
              </p:nvPr>
            </p:nvSpPr>
            <p:spPr bwMode="auto">
              <a:xfrm>
                <a:off x="11036300" y="2795588"/>
                <a:ext cx="76200" cy="49213"/>
              </a:xfrm>
              <a:custGeom>
                <a:avLst/>
                <a:gdLst>
                  <a:gd name="T0" fmla="*/ 40 w 40"/>
                  <a:gd name="T1" fmla="*/ 0 h 26"/>
                  <a:gd name="T2" fmla="*/ 0 w 40"/>
                  <a:gd name="T3" fmla="*/ 23 h 26"/>
                  <a:gd name="T4" fmla="*/ 0 w 40"/>
                  <a:gd name="T5" fmla="*/ 23 h 26"/>
                  <a:gd name="T6" fmla="*/ 0 w 40"/>
                  <a:gd name="T7" fmla="*/ 25 h 26"/>
                  <a:gd name="T8" fmla="*/ 0 w 40"/>
                  <a:gd name="T9" fmla="*/ 26 h 26"/>
                  <a:gd name="T10" fmla="*/ 40 w 40"/>
                  <a:gd name="T11" fmla="*/ 2 h 26"/>
                  <a:gd name="T12" fmla="*/ 40 w 40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468"/>
              <p:cNvSpPr/>
              <p:nvPr>
                <p:custDataLst>
                  <p:tags r:id="rId464"/>
                </p:custDataLst>
              </p:nvPr>
            </p:nvSpPr>
            <p:spPr bwMode="auto">
              <a:xfrm>
                <a:off x="11036300" y="2800350"/>
                <a:ext cx="77788" cy="49213"/>
              </a:xfrm>
              <a:custGeom>
                <a:avLst/>
                <a:gdLst>
                  <a:gd name="T0" fmla="*/ 40 w 41"/>
                  <a:gd name="T1" fmla="*/ 0 h 26"/>
                  <a:gd name="T2" fmla="*/ 0 w 41"/>
                  <a:gd name="T3" fmla="*/ 24 h 26"/>
                  <a:gd name="T4" fmla="*/ 0 w 41"/>
                  <a:gd name="T5" fmla="*/ 24 h 26"/>
                  <a:gd name="T6" fmla="*/ 1 w 41"/>
                  <a:gd name="T7" fmla="*/ 25 h 26"/>
                  <a:gd name="T8" fmla="*/ 1 w 41"/>
                  <a:gd name="T9" fmla="*/ 25 h 26"/>
                  <a:gd name="T10" fmla="*/ 1 w 41"/>
                  <a:gd name="T11" fmla="*/ 25 h 26"/>
                  <a:gd name="T12" fmla="*/ 1 w 41"/>
                  <a:gd name="T13" fmla="*/ 26 h 26"/>
                  <a:gd name="T14" fmla="*/ 41 w 41"/>
                  <a:gd name="T15" fmla="*/ 3 h 26"/>
                  <a:gd name="T16" fmla="*/ 41 w 41"/>
                  <a:gd name="T17" fmla="*/ 3 h 26"/>
                  <a:gd name="T18" fmla="*/ 41 w 41"/>
                  <a:gd name="T19" fmla="*/ 3 h 26"/>
                  <a:gd name="T20" fmla="*/ 40 w 41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26">
                    <a:moveTo>
                      <a:pt x="4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6"/>
                      <a:pt x="1" y="26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0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469"/>
              <p:cNvSpPr/>
              <p:nvPr>
                <p:custDataLst>
                  <p:tags r:id="rId465"/>
                </p:custDataLst>
              </p:nvPr>
            </p:nvSpPr>
            <p:spPr bwMode="auto">
              <a:xfrm>
                <a:off x="11037888" y="2805113"/>
                <a:ext cx="76200" cy="47625"/>
              </a:xfrm>
              <a:custGeom>
                <a:avLst/>
                <a:gdLst>
                  <a:gd name="T0" fmla="*/ 40 w 40"/>
                  <a:gd name="T1" fmla="*/ 0 h 25"/>
                  <a:gd name="T2" fmla="*/ 40 w 40"/>
                  <a:gd name="T3" fmla="*/ 0 h 25"/>
                  <a:gd name="T4" fmla="*/ 0 w 40"/>
                  <a:gd name="T5" fmla="*/ 23 h 25"/>
                  <a:gd name="T6" fmla="*/ 0 w 40"/>
                  <a:gd name="T7" fmla="*/ 23 h 25"/>
                  <a:gd name="T8" fmla="*/ 0 w 40"/>
                  <a:gd name="T9" fmla="*/ 25 h 25"/>
                  <a:gd name="T10" fmla="*/ 0 w 40"/>
                  <a:gd name="T11" fmla="*/ 25 h 25"/>
                  <a:gd name="T12" fmla="*/ 0 w 40"/>
                  <a:gd name="T13" fmla="*/ 25 h 25"/>
                  <a:gd name="T14" fmla="*/ 40 w 40"/>
                  <a:gd name="T15" fmla="*/ 2 h 25"/>
                  <a:gd name="T16" fmla="*/ 40 w 40"/>
                  <a:gd name="T17" fmla="*/ 0 h 25"/>
                  <a:gd name="T18" fmla="*/ 40 w 40"/>
                  <a:gd name="T19" fmla="*/ 0 h 25"/>
                  <a:gd name="T20" fmla="*/ 40 w 40"/>
                  <a:gd name="T2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1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470"/>
              <p:cNvSpPr/>
              <p:nvPr>
                <p:custDataLst>
                  <p:tags r:id="rId466"/>
                </p:custDataLst>
              </p:nvPr>
            </p:nvSpPr>
            <p:spPr bwMode="auto">
              <a:xfrm>
                <a:off x="11037888" y="2809875"/>
                <a:ext cx="76200" cy="49213"/>
              </a:xfrm>
              <a:custGeom>
                <a:avLst/>
                <a:gdLst>
                  <a:gd name="T0" fmla="*/ 40 w 40"/>
                  <a:gd name="T1" fmla="*/ 0 h 26"/>
                  <a:gd name="T2" fmla="*/ 0 w 40"/>
                  <a:gd name="T3" fmla="*/ 23 h 26"/>
                  <a:gd name="T4" fmla="*/ 0 w 40"/>
                  <a:gd name="T5" fmla="*/ 23 h 26"/>
                  <a:gd name="T6" fmla="*/ 0 w 40"/>
                  <a:gd name="T7" fmla="*/ 24 h 26"/>
                  <a:gd name="T8" fmla="*/ 0 w 40"/>
                  <a:gd name="T9" fmla="*/ 26 h 26"/>
                  <a:gd name="T10" fmla="*/ 40 w 40"/>
                  <a:gd name="T11" fmla="*/ 3 h 26"/>
                  <a:gd name="T12" fmla="*/ 40 w 40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5"/>
                      <a:pt x="0" y="26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471"/>
              <p:cNvSpPr/>
              <p:nvPr>
                <p:custDataLst>
                  <p:tags r:id="rId467"/>
                </p:custDataLst>
              </p:nvPr>
            </p:nvSpPr>
            <p:spPr bwMode="auto">
              <a:xfrm>
                <a:off x="11037888" y="2814638"/>
                <a:ext cx="76200" cy="47625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23 h 25"/>
                  <a:gd name="T4" fmla="*/ 0 w 40"/>
                  <a:gd name="T5" fmla="*/ 24 h 25"/>
                  <a:gd name="T6" fmla="*/ 0 w 40"/>
                  <a:gd name="T7" fmla="*/ 25 h 25"/>
                  <a:gd name="T8" fmla="*/ 0 w 40"/>
                  <a:gd name="T9" fmla="*/ 25 h 25"/>
                  <a:gd name="T10" fmla="*/ 0 w 40"/>
                  <a:gd name="T11" fmla="*/ 25 h 25"/>
                  <a:gd name="T12" fmla="*/ 0 w 40"/>
                  <a:gd name="T13" fmla="*/ 25 h 25"/>
                  <a:gd name="T14" fmla="*/ 0 w 40"/>
                  <a:gd name="T15" fmla="*/ 25 h 25"/>
                  <a:gd name="T16" fmla="*/ 40 w 40"/>
                  <a:gd name="T17" fmla="*/ 2 h 25"/>
                  <a:gd name="T18" fmla="*/ 40 w 40"/>
                  <a:gd name="T19" fmla="*/ 2 h 25"/>
                  <a:gd name="T20" fmla="*/ 40 w 40"/>
                  <a:gd name="T21" fmla="*/ 2 h 25"/>
                  <a:gd name="T22" fmla="*/ 40 w 40"/>
                  <a:gd name="T23" fmla="*/ 2 h 25"/>
                  <a:gd name="T24" fmla="*/ 40 w 40"/>
                  <a:gd name="T25" fmla="*/ 2 h 25"/>
                  <a:gd name="T26" fmla="*/ 40 w 40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4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472"/>
              <p:cNvSpPr/>
              <p:nvPr>
                <p:custDataLst>
                  <p:tags r:id="rId468"/>
                </p:custDataLst>
              </p:nvPr>
            </p:nvSpPr>
            <p:spPr bwMode="auto">
              <a:xfrm>
                <a:off x="11037888" y="2819400"/>
                <a:ext cx="76200" cy="49213"/>
              </a:xfrm>
              <a:custGeom>
                <a:avLst/>
                <a:gdLst>
                  <a:gd name="T0" fmla="*/ 40 w 40"/>
                  <a:gd name="T1" fmla="*/ 0 h 26"/>
                  <a:gd name="T2" fmla="*/ 0 w 40"/>
                  <a:gd name="T3" fmla="*/ 23 h 26"/>
                  <a:gd name="T4" fmla="*/ 0 w 40"/>
                  <a:gd name="T5" fmla="*/ 23 h 26"/>
                  <a:gd name="T6" fmla="*/ 0 w 40"/>
                  <a:gd name="T7" fmla="*/ 26 h 26"/>
                  <a:gd name="T8" fmla="*/ 40 w 40"/>
                  <a:gd name="T9" fmla="*/ 3 h 26"/>
                  <a:gd name="T10" fmla="*/ 40 w 40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473"/>
              <p:cNvSpPr/>
              <p:nvPr>
                <p:custDataLst>
                  <p:tags r:id="rId469"/>
                </p:custDataLst>
              </p:nvPr>
            </p:nvSpPr>
            <p:spPr bwMode="auto">
              <a:xfrm>
                <a:off x="11037888" y="2824163"/>
                <a:ext cx="76200" cy="47625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23 h 25"/>
                  <a:gd name="T4" fmla="*/ 0 w 40"/>
                  <a:gd name="T5" fmla="*/ 25 h 25"/>
                  <a:gd name="T6" fmla="*/ 40 w 40"/>
                  <a:gd name="T7" fmla="*/ 2 h 25"/>
                  <a:gd name="T8" fmla="*/ 40 w 4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474"/>
              <p:cNvSpPr/>
              <p:nvPr>
                <p:custDataLst>
                  <p:tags r:id="rId470"/>
                </p:custDataLst>
              </p:nvPr>
            </p:nvSpPr>
            <p:spPr bwMode="auto">
              <a:xfrm>
                <a:off x="11037888" y="2828925"/>
                <a:ext cx="76200" cy="47625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23 h 25"/>
                  <a:gd name="T4" fmla="*/ 0 w 40"/>
                  <a:gd name="T5" fmla="*/ 25 h 25"/>
                  <a:gd name="T6" fmla="*/ 39 w 40"/>
                  <a:gd name="T7" fmla="*/ 2 h 25"/>
                  <a:gd name="T8" fmla="*/ 40 w 4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40" y="1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475"/>
              <p:cNvSpPr/>
              <p:nvPr>
                <p:custDataLst>
                  <p:tags r:id="rId471"/>
                </p:custDataLst>
              </p:nvPr>
            </p:nvSpPr>
            <p:spPr bwMode="auto">
              <a:xfrm>
                <a:off x="11036300" y="2832100"/>
                <a:ext cx="76200" cy="49213"/>
              </a:xfrm>
              <a:custGeom>
                <a:avLst/>
                <a:gdLst>
                  <a:gd name="T0" fmla="*/ 40 w 40"/>
                  <a:gd name="T1" fmla="*/ 0 h 26"/>
                  <a:gd name="T2" fmla="*/ 1 w 40"/>
                  <a:gd name="T3" fmla="*/ 23 h 26"/>
                  <a:gd name="T4" fmla="*/ 0 w 40"/>
                  <a:gd name="T5" fmla="*/ 26 h 26"/>
                  <a:gd name="T6" fmla="*/ 40 w 40"/>
                  <a:gd name="T7" fmla="*/ 3 h 26"/>
                  <a:gd name="T8" fmla="*/ 40 w 4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476"/>
              <p:cNvSpPr/>
              <p:nvPr>
                <p:custDataLst>
                  <p:tags r:id="rId472"/>
                </p:custDataLst>
              </p:nvPr>
            </p:nvSpPr>
            <p:spPr bwMode="auto">
              <a:xfrm>
                <a:off x="11036300" y="2838450"/>
                <a:ext cx="76200" cy="47625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23 h 25"/>
                  <a:gd name="T4" fmla="*/ 0 w 40"/>
                  <a:gd name="T5" fmla="*/ 24 h 25"/>
                  <a:gd name="T6" fmla="*/ 0 w 40"/>
                  <a:gd name="T7" fmla="*/ 24 h 25"/>
                  <a:gd name="T8" fmla="*/ 0 w 40"/>
                  <a:gd name="T9" fmla="*/ 24 h 25"/>
                  <a:gd name="T10" fmla="*/ 0 w 40"/>
                  <a:gd name="T11" fmla="*/ 24 h 25"/>
                  <a:gd name="T12" fmla="*/ 0 w 40"/>
                  <a:gd name="T13" fmla="*/ 24 h 25"/>
                  <a:gd name="T14" fmla="*/ 0 w 40"/>
                  <a:gd name="T15" fmla="*/ 24 h 25"/>
                  <a:gd name="T16" fmla="*/ 0 w 40"/>
                  <a:gd name="T17" fmla="*/ 25 h 25"/>
                  <a:gd name="T18" fmla="*/ 0 w 40"/>
                  <a:gd name="T19" fmla="*/ 25 h 25"/>
                  <a:gd name="T20" fmla="*/ 0 w 40"/>
                  <a:gd name="T21" fmla="*/ 25 h 25"/>
                  <a:gd name="T22" fmla="*/ 40 w 40"/>
                  <a:gd name="T23" fmla="*/ 2 h 25"/>
                  <a:gd name="T24" fmla="*/ 40 w 40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477"/>
              <p:cNvSpPr/>
              <p:nvPr>
                <p:custDataLst>
                  <p:tags r:id="rId473"/>
                </p:custDataLst>
              </p:nvPr>
            </p:nvSpPr>
            <p:spPr bwMode="auto">
              <a:xfrm>
                <a:off x="11033125" y="2841625"/>
                <a:ext cx="79375" cy="49213"/>
              </a:xfrm>
              <a:custGeom>
                <a:avLst/>
                <a:gdLst>
                  <a:gd name="T0" fmla="*/ 41 w 41"/>
                  <a:gd name="T1" fmla="*/ 0 h 26"/>
                  <a:gd name="T2" fmla="*/ 1 w 41"/>
                  <a:gd name="T3" fmla="*/ 23 h 26"/>
                  <a:gd name="T4" fmla="*/ 0 w 41"/>
                  <a:gd name="T5" fmla="*/ 26 h 26"/>
                  <a:gd name="T6" fmla="*/ 40 w 41"/>
                  <a:gd name="T7" fmla="*/ 3 h 26"/>
                  <a:gd name="T8" fmla="*/ 41 w 41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6">
                    <a:moveTo>
                      <a:pt x="41" y="0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2"/>
                      <a:pt x="40" y="1"/>
                      <a:pt x="41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478"/>
              <p:cNvSpPr/>
              <p:nvPr>
                <p:custDataLst>
                  <p:tags r:id="rId474"/>
                </p:custDataLst>
              </p:nvPr>
            </p:nvSpPr>
            <p:spPr bwMode="auto">
              <a:xfrm>
                <a:off x="11031538" y="2847975"/>
                <a:ext cx="77788" cy="49213"/>
              </a:xfrm>
              <a:custGeom>
                <a:avLst/>
                <a:gdLst>
                  <a:gd name="T0" fmla="*/ 41 w 41"/>
                  <a:gd name="T1" fmla="*/ 0 h 26"/>
                  <a:gd name="T2" fmla="*/ 1 w 41"/>
                  <a:gd name="T3" fmla="*/ 23 h 26"/>
                  <a:gd name="T4" fmla="*/ 0 w 41"/>
                  <a:gd name="T5" fmla="*/ 26 h 26"/>
                  <a:gd name="T6" fmla="*/ 40 w 41"/>
                  <a:gd name="T7" fmla="*/ 2 h 26"/>
                  <a:gd name="T8" fmla="*/ 41 w 41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6">
                    <a:moveTo>
                      <a:pt x="41" y="0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1" y="1"/>
                      <a:pt x="41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479"/>
              <p:cNvSpPr/>
              <p:nvPr>
                <p:custDataLst>
                  <p:tags r:id="rId475"/>
                </p:custDataLst>
              </p:nvPr>
            </p:nvSpPr>
            <p:spPr bwMode="auto">
              <a:xfrm>
                <a:off x="11029950" y="2851150"/>
                <a:ext cx="77788" cy="49213"/>
              </a:xfrm>
              <a:custGeom>
                <a:avLst/>
                <a:gdLst>
                  <a:gd name="T0" fmla="*/ 41 w 41"/>
                  <a:gd name="T1" fmla="*/ 0 h 26"/>
                  <a:gd name="T2" fmla="*/ 1 w 41"/>
                  <a:gd name="T3" fmla="*/ 24 h 26"/>
                  <a:gd name="T4" fmla="*/ 0 w 41"/>
                  <a:gd name="T5" fmla="*/ 26 h 26"/>
                  <a:gd name="T6" fmla="*/ 40 w 41"/>
                  <a:gd name="T7" fmla="*/ 3 h 26"/>
                  <a:gd name="T8" fmla="*/ 40 w 41"/>
                  <a:gd name="T9" fmla="*/ 3 h 26"/>
                  <a:gd name="T10" fmla="*/ 40 w 41"/>
                  <a:gd name="T11" fmla="*/ 2 h 26"/>
                  <a:gd name="T12" fmla="*/ 40 w 41"/>
                  <a:gd name="T13" fmla="*/ 2 h 26"/>
                  <a:gd name="T14" fmla="*/ 40 w 41"/>
                  <a:gd name="T15" fmla="*/ 2 h 26"/>
                  <a:gd name="T16" fmla="*/ 41 w 41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6">
                    <a:moveTo>
                      <a:pt x="41" y="0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0" y="26"/>
                      <a:pt x="0" y="26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1" y="1"/>
                      <a:pt x="41" y="1"/>
                      <a:pt x="41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480"/>
              <p:cNvSpPr/>
              <p:nvPr>
                <p:custDataLst>
                  <p:tags r:id="rId476"/>
                </p:custDataLst>
              </p:nvPr>
            </p:nvSpPr>
            <p:spPr bwMode="auto">
              <a:xfrm>
                <a:off x="11026775" y="2857500"/>
                <a:ext cx="79375" cy="50800"/>
              </a:xfrm>
              <a:custGeom>
                <a:avLst/>
                <a:gdLst>
                  <a:gd name="T0" fmla="*/ 42 w 42"/>
                  <a:gd name="T1" fmla="*/ 0 h 27"/>
                  <a:gd name="T2" fmla="*/ 2 w 42"/>
                  <a:gd name="T3" fmla="*/ 23 h 27"/>
                  <a:gd name="T4" fmla="*/ 0 w 42"/>
                  <a:gd name="T5" fmla="*/ 27 h 27"/>
                  <a:gd name="T6" fmla="*/ 40 w 42"/>
                  <a:gd name="T7" fmla="*/ 4 h 27"/>
                  <a:gd name="T8" fmla="*/ 41 w 42"/>
                  <a:gd name="T9" fmla="*/ 1 h 27"/>
                  <a:gd name="T10" fmla="*/ 42 w 42"/>
                  <a:gd name="T11" fmla="*/ 0 h 27"/>
                  <a:gd name="T12" fmla="*/ 42 w 4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7">
                    <a:moveTo>
                      <a:pt x="42" y="0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1" y="25"/>
                      <a:pt x="1" y="26"/>
                      <a:pt x="0" y="27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3"/>
                      <a:pt x="41" y="2"/>
                      <a:pt x="41" y="1"/>
                    </a:cubicBezTo>
                    <a:cubicBezTo>
                      <a:pt x="42" y="1"/>
                      <a:pt x="42" y="1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481"/>
              <p:cNvSpPr/>
              <p:nvPr>
                <p:custDataLst>
                  <p:tags r:id="rId477"/>
                </p:custDataLst>
              </p:nvPr>
            </p:nvSpPr>
            <p:spPr bwMode="auto">
              <a:xfrm>
                <a:off x="11009313" y="2863850"/>
                <a:ext cx="93663" cy="60325"/>
              </a:xfrm>
              <a:custGeom>
                <a:avLst/>
                <a:gdLst>
                  <a:gd name="T0" fmla="*/ 49 w 49"/>
                  <a:gd name="T1" fmla="*/ 0 h 31"/>
                  <a:gd name="T2" fmla="*/ 9 w 49"/>
                  <a:gd name="T3" fmla="*/ 23 h 31"/>
                  <a:gd name="T4" fmla="*/ 7 w 49"/>
                  <a:gd name="T5" fmla="*/ 26 h 31"/>
                  <a:gd name="T6" fmla="*/ 7 w 49"/>
                  <a:gd name="T7" fmla="*/ 26 h 31"/>
                  <a:gd name="T8" fmla="*/ 7 w 49"/>
                  <a:gd name="T9" fmla="*/ 26 h 31"/>
                  <a:gd name="T10" fmla="*/ 7 w 49"/>
                  <a:gd name="T11" fmla="*/ 26 h 31"/>
                  <a:gd name="T12" fmla="*/ 6 w 49"/>
                  <a:gd name="T13" fmla="*/ 27 h 31"/>
                  <a:gd name="T14" fmla="*/ 6 w 49"/>
                  <a:gd name="T15" fmla="*/ 27 h 31"/>
                  <a:gd name="T16" fmla="*/ 6 w 49"/>
                  <a:gd name="T17" fmla="*/ 27 h 31"/>
                  <a:gd name="T18" fmla="*/ 6 w 49"/>
                  <a:gd name="T19" fmla="*/ 27 h 31"/>
                  <a:gd name="T20" fmla="*/ 5 w 49"/>
                  <a:gd name="T21" fmla="*/ 27 h 31"/>
                  <a:gd name="T22" fmla="*/ 5 w 49"/>
                  <a:gd name="T23" fmla="*/ 27 h 31"/>
                  <a:gd name="T24" fmla="*/ 5 w 49"/>
                  <a:gd name="T25" fmla="*/ 28 h 31"/>
                  <a:gd name="T26" fmla="*/ 5 w 49"/>
                  <a:gd name="T27" fmla="*/ 28 h 31"/>
                  <a:gd name="T28" fmla="*/ 5 w 49"/>
                  <a:gd name="T29" fmla="*/ 28 h 31"/>
                  <a:gd name="T30" fmla="*/ 5 w 49"/>
                  <a:gd name="T31" fmla="*/ 28 h 31"/>
                  <a:gd name="T32" fmla="*/ 5 w 49"/>
                  <a:gd name="T33" fmla="*/ 28 h 31"/>
                  <a:gd name="T34" fmla="*/ 5 w 49"/>
                  <a:gd name="T35" fmla="*/ 28 h 31"/>
                  <a:gd name="T36" fmla="*/ 5 w 49"/>
                  <a:gd name="T37" fmla="*/ 28 h 31"/>
                  <a:gd name="T38" fmla="*/ 5 w 49"/>
                  <a:gd name="T39" fmla="*/ 28 h 31"/>
                  <a:gd name="T40" fmla="*/ 5 w 49"/>
                  <a:gd name="T41" fmla="*/ 28 h 31"/>
                  <a:gd name="T42" fmla="*/ 5 w 49"/>
                  <a:gd name="T43" fmla="*/ 28 h 31"/>
                  <a:gd name="T44" fmla="*/ 5 w 49"/>
                  <a:gd name="T45" fmla="*/ 28 h 31"/>
                  <a:gd name="T46" fmla="*/ 0 w 49"/>
                  <a:gd name="T47" fmla="*/ 31 h 31"/>
                  <a:gd name="T48" fmla="*/ 40 w 49"/>
                  <a:gd name="T49" fmla="*/ 8 h 31"/>
                  <a:gd name="T50" fmla="*/ 40 w 49"/>
                  <a:gd name="T51" fmla="*/ 8 h 31"/>
                  <a:gd name="T52" fmla="*/ 40 w 49"/>
                  <a:gd name="T53" fmla="*/ 8 h 31"/>
                  <a:gd name="T54" fmla="*/ 40 w 49"/>
                  <a:gd name="T55" fmla="*/ 8 h 31"/>
                  <a:gd name="T56" fmla="*/ 40 w 49"/>
                  <a:gd name="T57" fmla="*/ 8 h 31"/>
                  <a:gd name="T58" fmla="*/ 40 w 49"/>
                  <a:gd name="T59" fmla="*/ 8 h 31"/>
                  <a:gd name="T60" fmla="*/ 40 w 49"/>
                  <a:gd name="T61" fmla="*/ 8 h 31"/>
                  <a:gd name="T62" fmla="*/ 48 w 49"/>
                  <a:gd name="T63" fmla="*/ 1 h 31"/>
                  <a:gd name="T64" fmla="*/ 48 w 49"/>
                  <a:gd name="T65" fmla="*/ 1 h 31"/>
                  <a:gd name="T66" fmla="*/ 48 w 49"/>
                  <a:gd name="T67" fmla="*/ 1 h 31"/>
                  <a:gd name="T68" fmla="*/ 48 w 49"/>
                  <a:gd name="T69" fmla="*/ 1 h 31"/>
                  <a:gd name="T70" fmla="*/ 48 w 49"/>
                  <a:gd name="T71" fmla="*/ 1 h 31"/>
                  <a:gd name="T72" fmla="*/ 48 w 49"/>
                  <a:gd name="T73" fmla="*/ 1 h 31"/>
                  <a:gd name="T74" fmla="*/ 48 w 49"/>
                  <a:gd name="T75" fmla="*/ 1 h 31"/>
                  <a:gd name="T76" fmla="*/ 48 w 49"/>
                  <a:gd name="T77" fmla="*/ 1 h 31"/>
                  <a:gd name="T78" fmla="*/ 48 w 49"/>
                  <a:gd name="T79" fmla="*/ 0 h 31"/>
                  <a:gd name="T80" fmla="*/ 49 w 49"/>
                  <a:gd name="T81" fmla="*/ 0 h 31"/>
                  <a:gd name="T82" fmla="*/ 49 w 49"/>
                  <a:gd name="T83" fmla="*/ 0 h 31"/>
                  <a:gd name="T84" fmla="*/ 49 w 49"/>
                  <a:gd name="T85" fmla="*/ 0 h 31"/>
                  <a:gd name="T86" fmla="*/ 49 w 49"/>
                  <a:gd name="T87" fmla="*/ 0 h 31"/>
                  <a:gd name="T88" fmla="*/ 49 w 49"/>
                  <a:gd name="T89" fmla="*/ 0 h 31"/>
                  <a:gd name="T90" fmla="*/ 49 w 49"/>
                  <a:gd name="T91" fmla="*/ 0 h 31"/>
                  <a:gd name="T92" fmla="*/ 49 w 49"/>
                  <a:gd name="T9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" h="31">
                    <a:moveTo>
                      <a:pt x="49" y="0"/>
                    </a:moveTo>
                    <a:cubicBezTo>
                      <a:pt x="9" y="23"/>
                      <a:pt x="9" y="23"/>
                      <a:pt x="9" y="23"/>
                    </a:cubicBezTo>
                    <a:cubicBezTo>
                      <a:pt x="8" y="24"/>
                      <a:pt x="8" y="25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3" y="29"/>
                      <a:pt x="2" y="31"/>
                      <a:pt x="0" y="3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3" y="6"/>
                      <a:pt x="46" y="4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482"/>
              <p:cNvSpPr>
                <a:spLocks noEditPoints="1"/>
              </p:cNvSpPr>
              <p:nvPr>
                <p:custDataLst>
                  <p:tags r:id="rId478"/>
                </p:custDataLst>
              </p:nvPr>
            </p:nvSpPr>
            <p:spPr bwMode="auto">
              <a:xfrm>
                <a:off x="10818813" y="2487613"/>
                <a:ext cx="214313" cy="219075"/>
              </a:xfrm>
              <a:custGeom>
                <a:avLst/>
                <a:gdLst>
                  <a:gd name="T0" fmla="*/ 73 w 113"/>
                  <a:gd name="T1" fmla="*/ 108 h 115"/>
                  <a:gd name="T2" fmla="*/ 73 w 113"/>
                  <a:gd name="T3" fmla="*/ 109 h 115"/>
                  <a:gd name="T4" fmla="*/ 73 w 113"/>
                  <a:gd name="T5" fmla="*/ 107 h 115"/>
                  <a:gd name="T6" fmla="*/ 73 w 113"/>
                  <a:gd name="T7" fmla="*/ 104 h 115"/>
                  <a:gd name="T8" fmla="*/ 113 w 113"/>
                  <a:gd name="T9" fmla="*/ 84 h 115"/>
                  <a:gd name="T10" fmla="*/ 113 w 113"/>
                  <a:gd name="T11" fmla="*/ 86 h 115"/>
                  <a:gd name="T12" fmla="*/ 113 w 113"/>
                  <a:gd name="T13" fmla="*/ 91 h 115"/>
                  <a:gd name="T14" fmla="*/ 113 w 113"/>
                  <a:gd name="T15" fmla="*/ 84 h 115"/>
                  <a:gd name="T16" fmla="*/ 73 w 113"/>
                  <a:gd name="T17" fmla="*/ 103 h 115"/>
                  <a:gd name="T18" fmla="*/ 73 w 113"/>
                  <a:gd name="T19" fmla="*/ 97 h 115"/>
                  <a:gd name="T20" fmla="*/ 72 w 113"/>
                  <a:gd name="T21" fmla="*/ 93 h 115"/>
                  <a:gd name="T22" fmla="*/ 70 w 113"/>
                  <a:gd name="T23" fmla="*/ 86 h 115"/>
                  <a:gd name="T24" fmla="*/ 68 w 113"/>
                  <a:gd name="T25" fmla="*/ 81 h 115"/>
                  <a:gd name="T26" fmla="*/ 67 w 113"/>
                  <a:gd name="T27" fmla="*/ 77 h 115"/>
                  <a:gd name="T28" fmla="*/ 65 w 113"/>
                  <a:gd name="T29" fmla="*/ 72 h 115"/>
                  <a:gd name="T30" fmla="*/ 61 w 113"/>
                  <a:gd name="T31" fmla="*/ 65 h 115"/>
                  <a:gd name="T32" fmla="*/ 59 w 113"/>
                  <a:gd name="T33" fmla="*/ 62 h 115"/>
                  <a:gd name="T34" fmla="*/ 57 w 113"/>
                  <a:gd name="T35" fmla="*/ 58 h 115"/>
                  <a:gd name="T36" fmla="*/ 52 w 113"/>
                  <a:gd name="T37" fmla="*/ 52 h 115"/>
                  <a:gd name="T38" fmla="*/ 49 w 113"/>
                  <a:gd name="T39" fmla="*/ 48 h 115"/>
                  <a:gd name="T40" fmla="*/ 46 w 113"/>
                  <a:gd name="T41" fmla="*/ 45 h 115"/>
                  <a:gd name="T42" fmla="*/ 40 w 113"/>
                  <a:gd name="T43" fmla="*/ 39 h 115"/>
                  <a:gd name="T44" fmla="*/ 22 w 113"/>
                  <a:gd name="T45" fmla="*/ 27 h 115"/>
                  <a:gd name="T46" fmla="*/ 21 w 113"/>
                  <a:gd name="T47" fmla="*/ 26 h 115"/>
                  <a:gd name="T48" fmla="*/ 20 w 113"/>
                  <a:gd name="T49" fmla="*/ 26 h 115"/>
                  <a:gd name="T50" fmla="*/ 16 w 113"/>
                  <a:gd name="T51" fmla="*/ 24 h 115"/>
                  <a:gd name="T52" fmla="*/ 12 w 113"/>
                  <a:gd name="T53" fmla="*/ 24 h 115"/>
                  <a:gd name="T54" fmla="*/ 8 w 113"/>
                  <a:gd name="T55" fmla="*/ 23 h 115"/>
                  <a:gd name="T56" fmla="*/ 5 w 113"/>
                  <a:gd name="T57" fmla="*/ 23 h 115"/>
                  <a:gd name="T58" fmla="*/ 4 w 113"/>
                  <a:gd name="T59" fmla="*/ 23 h 115"/>
                  <a:gd name="T60" fmla="*/ 0 w 113"/>
                  <a:gd name="T61" fmla="*/ 24 h 115"/>
                  <a:gd name="T62" fmla="*/ 84 w 113"/>
                  <a:gd name="T63" fmla="*/ 20 h 115"/>
                  <a:gd name="T64" fmla="*/ 90 w 113"/>
                  <a:gd name="T65" fmla="*/ 26 h 115"/>
                  <a:gd name="T66" fmla="*/ 94 w 113"/>
                  <a:gd name="T67" fmla="*/ 31 h 115"/>
                  <a:gd name="T68" fmla="*/ 102 w 113"/>
                  <a:gd name="T69" fmla="*/ 44 h 115"/>
                  <a:gd name="T70" fmla="*/ 105 w 113"/>
                  <a:gd name="T71" fmla="*/ 49 h 115"/>
                  <a:gd name="T72" fmla="*/ 107 w 113"/>
                  <a:gd name="T73" fmla="*/ 56 h 115"/>
                  <a:gd name="T74" fmla="*/ 109 w 113"/>
                  <a:gd name="T75" fmla="*/ 60 h 115"/>
                  <a:gd name="T76" fmla="*/ 111 w 113"/>
                  <a:gd name="T77" fmla="*/ 67 h 115"/>
                  <a:gd name="T78" fmla="*/ 112 w 113"/>
                  <a:gd name="T79" fmla="*/ 72 h 115"/>
                  <a:gd name="T80" fmla="*/ 113 w 113"/>
                  <a:gd name="T81" fmla="*/ 78 h 115"/>
                  <a:gd name="T82" fmla="*/ 113 w 113"/>
                  <a:gd name="T83" fmla="*/ 82 h 115"/>
                  <a:gd name="T84" fmla="*/ 76 w 113"/>
                  <a:gd name="T85" fmla="*/ 12 h 115"/>
                  <a:gd name="T86" fmla="*/ 82 w 113"/>
                  <a:gd name="T87" fmla="*/ 17 h 115"/>
                  <a:gd name="T88" fmla="*/ 72 w 113"/>
                  <a:gd name="T89" fmla="*/ 9 h 115"/>
                  <a:gd name="T90" fmla="*/ 70 w 113"/>
                  <a:gd name="T91" fmla="*/ 8 h 115"/>
                  <a:gd name="T92" fmla="*/ 66 w 113"/>
                  <a:gd name="T93" fmla="*/ 5 h 115"/>
                  <a:gd name="T94" fmla="*/ 63 w 113"/>
                  <a:gd name="T95" fmla="*/ 4 h 115"/>
                  <a:gd name="T96" fmla="*/ 61 w 113"/>
                  <a:gd name="T97" fmla="*/ 3 h 115"/>
                  <a:gd name="T98" fmla="*/ 59 w 113"/>
                  <a:gd name="T99" fmla="*/ 2 h 115"/>
                  <a:gd name="T100" fmla="*/ 53 w 113"/>
                  <a:gd name="T101" fmla="*/ 1 h 115"/>
                  <a:gd name="T102" fmla="*/ 51 w 113"/>
                  <a:gd name="T103" fmla="*/ 0 h 115"/>
                  <a:gd name="T104" fmla="*/ 48 w 113"/>
                  <a:gd name="T10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3" h="115">
                    <a:moveTo>
                      <a:pt x="73" y="113"/>
                    </a:moveTo>
                    <a:cubicBezTo>
                      <a:pt x="73" y="114"/>
                      <a:pt x="73" y="114"/>
                      <a:pt x="73" y="115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3" y="114"/>
                      <a:pt x="73" y="114"/>
                      <a:pt x="73" y="113"/>
                    </a:cubicBezTo>
                    <a:moveTo>
                      <a:pt x="73" y="108"/>
                    </a:moveTo>
                    <a:cubicBezTo>
                      <a:pt x="73" y="110"/>
                      <a:pt x="73" y="112"/>
                      <a:pt x="73" y="113"/>
                    </a:cubicBezTo>
                    <a:cubicBezTo>
                      <a:pt x="73" y="113"/>
                      <a:pt x="73" y="112"/>
                      <a:pt x="73" y="111"/>
                    </a:cubicBezTo>
                    <a:cubicBezTo>
                      <a:pt x="73" y="111"/>
                      <a:pt x="73" y="111"/>
                      <a:pt x="73" y="111"/>
                    </a:cubicBezTo>
                    <a:cubicBezTo>
                      <a:pt x="73" y="110"/>
                      <a:pt x="73" y="110"/>
                      <a:pt x="73" y="109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73" y="109"/>
                      <a:pt x="73" y="108"/>
                      <a:pt x="73" y="108"/>
                    </a:cubicBezTo>
                    <a:moveTo>
                      <a:pt x="73" y="106"/>
                    </a:moveTo>
                    <a:cubicBezTo>
                      <a:pt x="73" y="107"/>
                      <a:pt x="73" y="107"/>
                      <a:pt x="73" y="107"/>
                    </a:cubicBezTo>
                    <a:cubicBezTo>
                      <a:pt x="73" y="107"/>
                      <a:pt x="73" y="107"/>
                      <a:pt x="73" y="107"/>
                    </a:cubicBezTo>
                    <a:cubicBezTo>
                      <a:pt x="73" y="107"/>
                      <a:pt x="73" y="107"/>
                      <a:pt x="73" y="107"/>
                    </a:cubicBezTo>
                    <a:cubicBezTo>
                      <a:pt x="73" y="108"/>
                      <a:pt x="73" y="108"/>
                      <a:pt x="73" y="108"/>
                    </a:cubicBezTo>
                    <a:cubicBezTo>
                      <a:pt x="73" y="108"/>
                      <a:pt x="73" y="108"/>
                      <a:pt x="73" y="107"/>
                    </a:cubicBezTo>
                    <a:cubicBezTo>
                      <a:pt x="73" y="107"/>
                      <a:pt x="73" y="107"/>
                      <a:pt x="73" y="107"/>
                    </a:cubicBezTo>
                    <a:cubicBezTo>
                      <a:pt x="73" y="107"/>
                      <a:pt x="73" y="107"/>
                      <a:pt x="73" y="106"/>
                    </a:cubicBezTo>
                    <a:moveTo>
                      <a:pt x="73" y="104"/>
                    </a:moveTo>
                    <a:cubicBezTo>
                      <a:pt x="73" y="104"/>
                      <a:pt x="73" y="104"/>
                      <a:pt x="73" y="104"/>
                    </a:cubicBezTo>
                    <a:cubicBezTo>
                      <a:pt x="73" y="104"/>
                      <a:pt x="73" y="104"/>
                      <a:pt x="73" y="104"/>
                    </a:cubicBezTo>
                    <a:moveTo>
                      <a:pt x="113" y="84"/>
                    </a:moveTo>
                    <a:cubicBezTo>
                      <a:pt x="113" y="84"/>
                      <a:pt x="113" y="84"/>
                      <a:pt x="113" y="84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113" y="84"/>
                      <a:pt x="113" y="84"/>
                      <a:pt x="113" y="85"/>
                    </a:cubicBezTo>
                    <a:cubicBezTo>
                      <a:pt x="113" y="85"/>
                      <a:pt x="113" y="85"/>
                      <a:pt x="113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3" y="87"/>
                      <a:pt x="113" y="87"/>
                      <a:pt x="113" y="88"/>
                    </a:cubicBezTo>
                    <a:cubicBezTo>
                      <a:pt x="113" y="88"/>
                      <a:pt x="113" y="88"/>
                      <a:pt x="113" y="88"/>
                    </a:cubicBezTo>
                    <a:cubicBezTo>
                      <a:pt x="113" y="88"/>
                      <a:pt x="113" y="89"/>
                      <a:pt x="113" y="89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1"/>
                      <a:pt x="113" y="91"/>
                      <a:pt x="113" y="91"/>
                    </a:cubicBezTo>
                    <a:cubicBezTo>
                      <a:pt x="113" y="91"/>
                      <a:pt x="113" y="91"/>
                      <a:pt x="113" y="91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113" y="91"/>
                      <a:pt x="113" y="91"/>
                      <a:pt x="113" y="91"/>
                    </a:cubicBezTo>
                    <a:cubicBezTo>
                      <a:pt x="113" y="89"/>
                      <a:pt x="113" y="87"/>
                      <a:pt x="113" y="84"/>
                    </a:cubicBezTo>
                    <a:cubicBezTo>
                      <a:pt x="113" y="84"/>
                      <a:pt x="113" y="84"/>
                      <a:pt x="113" y="84"/>
                    </a:cubicBezTo>
                    <a:moveTo>
                      <a:pt x="67" y="77"/>
                    </a:moveTo>
                    <a:cubicBezTo>
                      <a:pt x="71" y="86"/>
                      <a:pt x="73" y="95"/>
                      <a:pt x="73" y="104"/>
                    </a:cubicBezTo>
                    <a:cubicBezTo>
                      <a:pt x="73" y="104"/>
                      <a:pt x="73" y="104"/>
                      <a:pt x="73" y="103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3" y="103"/>
                      <a:pt x="73" y="102"/>
                      <a:pt x="73" y="101"/>
                    </a:cubicBezTo>
                    <a:cubicBezTo>
                      <a:pt x="73" y="101"/>
                      <a:pt x="73" y="101"/>
                      <a:pt x="73" y="101"/>
                    </a:cubicBezTo>
                    <a:cubicBezTo>
                      <a:pt x="73" y="101"/>
                      <a:pt x="73" y="100"/>
                      <a:pt x="73" y="99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73" y="98"/>
                      <a:pt x="73" y="98"/>
                      <a:pt x="73" y="97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72" y="96"/>
                      <a:pt x="72" y="95"/>
                      <a:pt x="72" y="95"/>
                    </a:cubicBezTo>
                    <a:cubicBezTo>
                      <a:pt x="72" y="95"/>
                      <a:pt x="72" y="95"/>
                      <a:pt x="72" y="95"/>
                    </a:cubicBezTo>
                    <a:cubicBezTo>
                      <a:pt x="72" y="94"/>
                      <a:pt x="72" y="93"/>
                      <a:pt x="72" y="93"/>
                    </a:cubicBezTo>
                    <a:cubicBezTo>
                      <a:pt x="72" y="93"/>
                      <a:pt x="72" y="93"/>
                      <a:pt x="72" y="93"/>
                    </a:cubicBezTo>
                    <a:cubicBezTo>
                      <a:pt x="72" y="92"/>
                      <a:pt x="71" y="91"/>
                      <a:pt x="71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71" y="89"/>
                      <a:pt x="71" y="89"/>
                      <a:pt x="71" y="88"/>
                    </a:cubicBezTo>
                    <a:cubicBezTo>
                      <a:pt x="71" y="88"/>
                      <a:pt x="71" y="88"/>
                      <a:pt x="71" y="88"/>
                    </a:cubicBezTo>
                    <a:cubicBezTo>
                      <a:pt x="70" y="87"/>
                      <a:pt x="70" y="86"/>
                      <a:pt x="70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0" y="85"/>
                      <a:pt x="69" y="84"/>
                      <a:pt x="69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83"/>
                      <a:pt x="69" y="82"/>
                      <a:pt x="68" y="81"/>
                    </a:cubicBezTo>
                    <a:cubicBezTo>
                      <a:pt x="68" y="81"/>
                      <a:pt x="68" y="81"/>
                      <a:pt x="68" y="81"/>
                    </a:cubicBezTo>
                    <a:cubicBezTo>
                      <a:pt x="68" y="80"/>
                      <a:pt x="68" y="80"/>
                      <a:pt x="68" y="79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67" y="78"/>
                      <a:pt x="67" y="78"/>
                      <a:pt x="67" y="77"/>
                    </a:cubicBezTo>
                    <a:moveTo>
                      <a:pt x="65" y="72"/>
                    </a:moveTo>
                    <a:cubicBezTo>
                      <a:pt x="65" y="74"/>
                      <a:pt x="66" y="75"/>
                      <a:pt x="67" y="77"/>
                    </a:cubicBezTo>
                    <a:cubicBezTo>
                      <a:pt x="66" y="76"/>
                      <a:pt x="66" y="75"/>
                      <a:pt x="66" y="75"/>
                    </a:cubicBezTo>
                    <a:cubicBezTo>
                      <a:pt x="66" y="75"/>
                      <a:pt x="66" y="75"/>
                      <a:pt x="66" y="75"/>
                    </a:cubicBezTo>
                    <a:cubicBezTo>
                      <a:pt x="65" y="74"/>
                      <a:pt x="65" y="73"/>
                      <a:pt x="65" y="73"/>
                    </a:cubicBezTo>
                    <a:cubicBezTo>
                      <a:pt x="65" y="73"/>
                      <a:pt x="65" y="73"/>
                      <a:pt x="65" y="73"/>
                    </a:cubicBezTo>
                    <a:cubicBezTo>
                      <a:pt x="65" y="72"/>
                      <a:pt x="65" y="72"/>
                      <a:pt x="65" y="72"/>
                    </a:cubicBezTo>
                    <a:moveTo>
                      <a:pt x="61" y="65"/>
                    </a:moveTo>
                    <a:cubicBezTo>
                      <a:pt x="62" y="67"/>
                      <a:pt x="63" y="68"/>
                      <a:pt x="64" y="70"/>
                    </a:cubicBezTo>
                    <a:cubicBezTo>
                      <a:pt x="63" y="69"/>
                      <a:pt x="63" y="68"/>
                      <a:pt x="62" y="68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2" y="67"/>
                      <a:pt x="61" y="66"/>
                      <a:pt x="61" y="65"/>
                    </a:cubicBezTo>
                    <a:moveTo>
                      <a:pt x="61" y="65"/>
                    </a:move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65"/>
                      <a:pt x="61" y="65"/>
                      <a:pt x="61" y="65"/>
                    </a:cubicBezTo>
                    <a:moveTo>
                      <a:pt x="59" y="62"/>
                    </a:moveTo>
                    <a:cubicBezTo>
                      <a:pt x="59" y="62"/>
                      <a:pt x="59" y="62"/>
                      <a:pt x="59" y="62"/>
                    </a:cubicBezTo>
                    <a:cubicBezTo>
                      <a:pt x="59" y="62"/>
                      <a:pt x="59" y="62"/>
                      <a:pt x="59" y="62"/>
                    </a:cubicBezTo>
                    <a:moveTo>
                      <a:pt x="52" y="52"/>
                    </a:moveTo>
                    <a:cubicBezTo>
                      <a:pt x="54" y="55"/>
                      <a:pt x="57" y="58"/>
                      <a:pt x="59" y="62"/>
                    </a:cubicBezTo>
                    <a:cubicBezTo>
                      <a:pt x="58" y="60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6" y="57"/>
                      <a:pt x="55" y="55"/>
                      <a:pt x="54" y="54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3" y="53"/>
                      <a:pt x="53" y="52"/>
                      <a:pt x="52" y="52"/>
                    </a:cubicBezTo>
                    <a:moveTo>
                      <a:pt x="52" y="52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2"/>
                      <a:pt x="52" y="52"/>
                      <a:pt x="52" y="52"/>
                    </a:cubicBezTo>
                    <a:moveTo>
                      <a:pt x="49" y="48"/>
                    </a:moveTo>
                    <a:cubicBezTo>
                      <a:pt x="49" y="48"/>
                      <a:pt x="49" y="49"/>
                      <a:pt x="50" y="49"/>
                    </a:cubicBezTo>
                    <a:cubicBezTo>
                      <a:pt x="49" y="49"/>
                      <a:pt x="49" y="48"/>
                      <a:pt x="49" y="48"/>
                    </a:cubicBezTo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moveTo>
                      <a:pt x="46" y="44"/>
                    </a:moveTo>
                    <a:cubicBezTo>
                      <a:pt x="46" y="45"/>
                      <a:pt x="46" y="45"/>
                      <a:pt x="47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4"/>
                      <a:pt x="46" y="44"/>
                    </a:cubicBezTo>
                    <a:moveTo>
                      <a:pt x="40" y="39"/>
                    </a:move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moveTo>
                      <a:pt x="22" y="27"/>
                    </a:move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moveTo>
                      <a:pt x="21" y="26"/>
                    </a:moveTo>
                    <a:cubicBezTo>
                      <a:pt x="21" y="27"/>
                      <a:pt x="22" y="27"/>
                      <a:pt x="22" y="27"/>
                    </a:cubicBezTo>
                    <a:cubicBezTo>
                      <a:pt x="22" y="27"/>
                      <a:pt x="21" y="27"/>
                      <a:pt x="21" y="26"/>
                    </a:cubicBezTo>
                    <a:moveTo>
                      <a:pt x="21" y="26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moveTo>
                      <a:pt x="16" y="24"/>
                    </a:moveTo>
                    <a:cubicBezTo>
                      <a:pt x="17" y="25"/>
                      <a:pt x="19" y="25"/>
                      <a:pt x="21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6"/>
                      <a:pt x="19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7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4"/>
                    </a:cubicBezTo>
                    <a:moveTo>
                      <a:pt x="7" y="23"/>
                    </a:moveTo>
                    <a:cubicBezTo>
                      <a:pt x="9" y="23"/>
                      <a:pt x="12" y="23"/>
                      <a:pt x="15" y="24"/>
                    </a:cubicBezTo>
                    <a:cubicBezTo>
                      <a:pt x="15" y="24"/>
                      <a:pt x="15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3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1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9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7" y="23"/>
                      <a:pt x="7" y="23"/>
                    </a:cubicBezTo>
                    <a:moveTo>
                      <a:pt x="6" y="23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3" y="23"/>
                      <a:pt x="2" y="23"/>
                      <a:pt x="1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23"/>
                      <a:pt x="4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moveTo>
                      <a:pt x="83" y="18"/>
                    </a:moveTo>
                    <a:cubicBezTo>
                      <a:pt x="83" y="19"/>
                      <a:pt x="84" y="19"/>
                      <a:pt x="8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5" y="20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7" y="22"/>
                      <a:pt x="87" y="23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9" y="24"/>
                      <a:pt x="89" y="25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7"/>
                      <a:pt x="91" y="27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9"/>
                      <a:pt x="93" y="30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5" y="32"/>
                      <a:pt x="96" y="33"/>
                      <a:pt x="96" y="35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8" y="37"/>
                      <a:pt x="99" y="39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101" y="42"/>
                      <a:pt x="102" y="43"/>
                      <a:pt x="102" y="44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3" y="45"/>
                      <a:pt x="103" y="46"/>
                      <a:pt x="104" y="47"/>
                    </a:cubicBezTo>
                    <a:cubicBezTo>
                      <a:pt x="104" y="47"/>
                      <a:pt x="104" y="47"/>
                      <a:pt x="104" y="47"/>
                    </a:cubicBezTo>
                    <a:cubicBezTo>
                      <a:pt x="104" y="48"/>
                      <a:pt x="104" y="49"/>
                      <a:pt x="105" y="49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5" y="50"/>
                      <a:pt x="105" y="51"/>
                      <a:pt x="106" y="51"/>
                    </a:cubicBezTo>
                    <a:cubicBezTo>
                      <a:pt x="106" y="51"/>
                      <a:pt x="106" y="51"/>
                      <a:pt x="106" y="51"/>
                    </a:cubicBezTo>
                    <a:cubicBezTo>
                      <a:pt x="106" y="52"/>
                      <a:pt x="106" y="53"/>
                      <a:pt x="107" y="54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7" y="54"/>
                      <a:pt x="107" y="55"/>
                      <a:pt x="107" y="56"/>
                    </a:cubicBezTo>
                    <a:cubicBezTo>
                      <a:pt x="107" y="56"/>
                      <a:pt x="107" y="56"/>
                      <a:pt x="107" y="56"/>
                    </a:cubicBezTo>
                    <a:cubicBezTo>
                      <a:pt x="108" y="56"/>
                      <a:pt x="108" y="57"/>
                      <a:pt x="108" y="58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109" y="59"/>
                      <a:pt x="109" y="59"/>
                      <a:pt x="109" y="60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109" y="61"/>
                      <a:pt x="110" y="62"/>
                      <a:pt x="110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0" y="63"/>
                      <a:pt x="110" y="64"/>
                      <a:pt x="110" y="65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1" y="65"/>
                      <a:pt x="111" y="66"/>
                      <a:pt x="111" y="67"/>
                    </a:cubicBezTo>
                    <a:cubicBezTo>
                      <a:pt x="111" y="67"/>
                      <a:pt x="111" y="67"/>
                      <a:pt x="111" y="67"/>
                    </a:cubicBezTo>
                    <a:cubicBezTo>
                      <a:pt x="111" y="68"/>
                      <a:pt x="111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70"/>
                      <a:pt x="112" y="71"/>
                      <a:pt x="112" y="72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72"/>
                      <a:pt x="112" y="73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3" y="74"/>
                      <a:pt x="113" y="75"/>
                      <a:pt x="113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7"/>
                      <a:pt x="113" y="77"/>
                      <a:pt x="113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79"/>
                      <a:pt x="113" y="79"/>
                      <a:pt x="113" y="80"/>
                    </a:cubicBezTo>
                    <a:cubicBezTo>
                      <a:pt x="113" y="80"/>
                      <a:pt x="113" y="80"/>
                      <a:pt x="113" y="80"/>
                    </a:cubicBezTo>
                    <a:cubicBezTo>
                      <a:pt x="113" y="81"/>
                      <a:pt x="113" y="82"/>
                      <a:pt x="113" y="82"/>
                    </a:cubicBezTo>
                    <a:cubicBezTo>
                      <a:pt x="113" y="82"/>
                      <a:pt x="113" y="82"/>
                      <a:pt x="113" y="82"/>
                    </a:cubicBezTo>
                    <a:cubicBezTo>
                      <a:pt x="113" y="83"/>
                      <a:pt x="113" y="84"/>
                      <a:pt x="113" y="84"/>
                    </a:cubicBezTo>
                    <a:cubicBezTo>
                      <a:pt x="113" y="62"/>
                      <a:pt x="101" y="35"/>
                      <a:pt x="83" y="18"/>
                    </a:cubicBezTo>
                    <a:moveTo>
                      <a:pt x="75" y="11"/>
                    </a:moveTo>
                    <a:cubicBezTo>
                      <a:pt x="75" y="12"/>
                      <a:pt x="76" y="12"/>
                      <a:pt x="76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7" y="13"/>
                      <a:pt x="77" y="13"/>
                      <a:pt x="78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9" y="15"/>
                      <a:pt x="79" y="15"/>
                      <a:pt x="80" y="16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1" y="16"/>
                      <a:pt x="81" y="17"/>
                      <a:pt x="82" y="17"/>
                    </a:cubicBezTo>
                    <a:cubicBezTo>
                      <a:pt x="79" y="15"/>
                      <a:pt x="77" y="13"/>
                      <a:pt x="75" y="11"/>
                    </a:cubicBezTo>
                    <a:moveTo>
                      <a:pt x="72" y="9"/>
                    </a:moveTo>
                    <a:cubicBezTo>
                      <a:pt x="72" y="10"/>
                      <a:pt x="73" y="10"/>
                      <a:pt x="73" y="10"/>
                    </a:cubicBezTo>
                    <a:cubicBezTo>
                      <a:pt x="73" y="10"/>
                      <a:pt x="72" y="10"/>
                      <a:pt x="72" y="9"/>
                    </a:cubicBezTo>
                    <a:moveTo>
                      <a:pt x="72" y="9"/>
                    </a:move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moveTo>
                      <a:pt x="67" y="6"/>
                    </a:move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9" y="7"/>
                      <a:pt x="68" y="7"/>
                      <a:pt x="67" y="6"/>
                    </a:cubicBezTo>
                    <a:moveTo>
                      <a:pt x="64" y="5"/>
                    </a:moveTo>
                    <a:cubicBezTo>
                      <a:pt x="65" y="5"/>
                      <a:pt x="65" y="5"/>
                      <a:pt x="66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6" y="6"/>
                      <a:pt x="67" y="6"/>
                      <a:pt x="67" y="6"/>
                    </a:cubicBezTo>
                    <a:cubicBezTo>
                      <a:pt x="66" y="6"/>
                      <a:pt x="65" y="5"/>
                      <a:pt x="64" y="5"/>
                    </a:cubicBezTo>
                    <a:moveTo>
                      <a:pt x="62" y="4"/>
                    </a:move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3" y="4"/>
                      <a:pt x="62" y="4"/>
                    </a:cubicBezTo>
                    <a:moveTo>
                      <a:pt x="61" y="3"/>
                    </a:move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moveTo>
                      <a:pt x="61" y="3"/>
                    </a:move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moveTo>
                      <a:pt x="59" y="2"/>
                    </a:moveTo>
                    <a:cubicBezTo>
                      <a:pt x="59" y="2"/>
                      <a:pt x="59" y="3"/>
                      <a:pt x="60" y="3"/>
                    </a:cubicBezTo>
                    <a:cubicBezTo>
                      <a:pt x="59" y="3"/>
                      <a:pt x="59" y="2"/>
                      <a:pt x="59" y="2"/>
                    </a:cubicBezTo>
                    <a:moveTo>
                      <a:pt x="53" y="1"/>
                    </a:moveTo>
                    <a:cubicBezTo>
                      <a:pt x="53" y="1"/>
                      <a:pt x="53" y="1"/>
                      <a:pt x="53" y="1"/>
                    </a:cubicBezTo>
                    <a:cubicBezTo>
                      <a:pt x="53" y="1"/>
                      <a:pt x="53" y="1"/>
                      <a:pt x="53" y="1"/>
                    </a:cubicBezTo>
                    <a:moveTo>
                      <a:pt x="53" y="1"/>
                    </a:moveTo>
                    <a:cubicBezTo>
                      <a:pt x="53" y="1"/>
                      <a:pt x="53" y="1"/>
                      <a:pt x="53" y="1"/>
                    </a:cubicBezTo>
                    <a:cubicBezTo>
                      <a:pt x="53" y="1"/>
                      <a:pt x="53" y="1"/>
                      <a:pt x="53" y="1"/>
                    </a:cubicBezTo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0" y="0"/>
                      <a:pt x="50" y="0"/>
                    </a:cubicBezTo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483"/>
              <p:cNvSpPr/>
              <p:nvPr>
                <p:custDataLst>
                  <p:tags r:id="rId479"/>
                </p:custDataLst>
              </p:nvPr>
            </p:nvSpPr>
            <p:spPr bwMode="auto">
              <a:xfrm>
                <a:off x="10818813" y="2487613"/>
                <a:ext cx="77788" cy="46038"/>
              </a:xfrm>
              <a:custGeom>
                <a:avLst/>
                <a:gdLst>
                  <a:gd name="T0" fmla="*/ 41 w 41"/>
                  <a:gd name="T1" fmla="*/ 0 h 24"/>
                  <a:gd name="T2" fmla="*/ 40 w 41"/>
                  <a:gd name="T3" fmla="*/ 1 h 24"/>
                  <a:gd name="T4" fmla="*/ 40 w 41"/>
                  <a:gd name="T5" fmla="*/ 1 h 24"/>
                  <a:gd name="T6" fmla="*/ 0 w 41"/>
                  <a:gd name="T7" fmla="*/ 24 h 24"/>
                  <a:gd name="T8" fmla="*/ 0 w 41"/>
                  <a:gd name="T9" fmla="*/ 24 h 24"/>
                  <a:gd name="T10" fmla="*/ 1 w 41"/>
                  <a:gd name="T11" fmla="*/ 24 h 24"/>
                  <a:gd name="T12" fmla="*/ 1 w 41"/>
                  <a:gd name="T13" fmla="*/ 24 h 24"/>
                  <a:gd name="T14" fmla="*/ 41 w 41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4">
                    <a:moveTo>
                      <a:pt x="41" y="0"/>
                    </a:moveTo>
                    <a:cubicBezTo>
                      <a:pt x="41" y="0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484"/>
              <p:cNvSpPr/>
              <p:nvPr>
                <p:custDataLst>
                  <p:tags r:id="rId480"/>
                </p:custDataLst>
              </p:nvPr>
            </p:nvSpPr>
            <p:spPr bwMode="auto">
              <a:xfrm>
                <a:off x="10820400" y="2487613"/>
                <a:ext cx="82550" cy="46038"/>
              </a:xfrm>
              <a:custGeom>
                <a:avLst/>
                <a:gdLst>
                  <a:gd name="T0" fmla="*/ 43 w 43"/>
                  <a:gd name="T1" fmla="*/ 0 h 24"/>
                  <a:gd name="T2" fmla="*/ 40 w 43"/>
                  <a:gd name="T3" fmla="*/ 0 h 24"/>
                  <a:gd name="T4" fmla="*/ 0 w 43"/>
                  <a:gd name="T5" fmla="*/ 24 h 24"/>
                  <a:gd name="T6" fmla="*/ 0 w 43"/>
                  <a:gd name="T7" fmla="*/ 23 h 24"/>
                  <a:gd name="T8" fmla="*/ 3 w 43"/>
                  <a:gd name="T9" fmla="*/ 23 h 24"/>
                  <a:gd name="T10" fmla="*/ 3 w 43"/>
                  <a:gd name="T11" fmla="*/ 23 h 24"/>
                  <a:gd name="T12" fmla="*/ 3 w 43"/>
                  <a:gd name="T13" fmla="*/ 23 h 24"/>
                  <a:gd name="T14" fmla="*/ 43 w 4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4">
                    <a:moveTo>
                      <a:pt x="43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1" y="23"/>
                      <a:pt x="2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485"/>
              <p:cNvSpPr/>
              <p:nvPr>
                <p:custDataLst>
                  <p:tags r:id="rId481"/>
                </p:custDataLst>
              </p:nvPr>
            </p:nvSpPr>
            <p:spPr bwMode="auto">
              <a:xfrm>
                <a:off x="10826750" y="2487613"/>
                <a:ext cx="79375" cy="44450"/>
              </a:xfrm>
              <a:custGeom>
                <a:avLst/>
                <a:gdLst>
                  <a:gd name="T0" fmla="*/ 42 w 42"/>
                  <a:gd name="T1" fmla="*/ 0 h 23"/>
                  <a:gd name="T2" fmla="*/ 40 w 42"/>
                  <a:gd name="T3" fmla="*/ 0 h 23"/>
                  <a:gd name="T4" fmla="*/ 0 w 42"/>
                  <a:gd name="T5" fmla="*/ 23 h 23"/>
                  <a:gd name="T6" fmla="*/ 0 w 42"/>
                  <a:gd name="T7" fmla="*/ 23 h 23"/>
                  <a:gd name="T8" fmla="*/ 1 w 42"/>
                  <a:gd name="T9" fmla="*/ 23 h 23"/>
                  <a:gd name="T10" fmla="*/ 1 w 42"/>
                  <a:gd name="T11" fmla="*/ 23 h 23"/>
                  <a:gd name="T12" fmla="*/ 1 w 42"/>
                  <a:gd name="T13" fmla="*/ 23 h 23"/>
                  <a:gd name="T14" fmla="*/ 1 w 42"/>
                  <a:gd name="T15" fmla="*/ 23 h 23"/>
                  <a:gd name="T16" fmla="*/ 2 w 42"/>
                  <a:gd name="T17" fmla="*/ 23 h 23"/>
                  <a:gd name="T18" fmla="*/ 2 w 42"/>
                  <a:gd name="T19" fmla="*/ 23 h 23"/>
                  <a:gd name="T20" fmla="*/ 42 w 42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3">
                    <a:moveTo>
                      <a:pt x="42" y="0"/>
                    </a:moveTo>
                    <a:cubicBezTo>
                      <a:pt x="41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42" y="0"/>
                      <a:pt x="42" y="0"/>
                      <a:pt x="42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Freeform 486"/>
              <p:cNvSpPr/>
              <p:nvPr>
                <p:custDataLst>
                  <p:tags r:id="rId482"/>
                </p:custDataLst>
              </p:nvPr>
            </p:nvSpPr>
            <p:spPr bwMode="auto">
              <a:xfrm>
                <a:off x="10829925" y="2487613"/>
                <a:ext cx="79375" cy="44450"/>
              </a:xfrm>
              <a:custGeom>
                <a:avLst/>
                <a:gdLst>
                  <a:gd name="T0" fmla="*/ 40 w 42"/>
                  <a:gd name="T1" fmla="*/ 0 h 23"/>
                  <a:gd name="T2" fmla="*/ 40 w 42"/>
                  <a:gd name="T3" fmla="*/ 0 h 23"/>
                  <a:gd name="T4" fmla="*/ 0 w 42"/>
                  <a:gd name="T5" fmla="*/ 23 h 23"/>
                  <a:gd name="T6" fmla="*/ 0 w 42"/>
                  <a:gd name="T7" fmla="*/ 23 h 23"/>
                  <a:gd name="T8" fmla="*/ 0 w 42"/>
                  <a:gd name="T9" fmla="*/ 23 h 23"/>
                  <a:gd name="T10" fmla="*/ 0 w 42"/>
                  <a:gd name="T11" fmla="*/ 23 h 23"/>
                  <a:gd name="T12" fmla="*/ 0 w 42"/>
                  <a:gd name="T13" fmla="*/ 23 h 23"/>
                  <a:gd name="T14" fmla="*/ 1 w 42"/>
                  <a:gd name="T15" fmla="*/ 23 h 23"/>
                  <a:gd name="T16" fmla="*/ 1 w 42"/>
                  <a:gd name="T17" fmla="*/ 23 h 23"/>
                  <a:gd name="T18" fmla="*/ 2 w 42"/>
                  <a:gd name="T19" fmla="*/ 23 h 23"/>
                  <a:gd name="T20" fmla="*/ 2 w 42"/>
                  <a:gd name="T21" fmla="*/ 23 h 23"/>
                  <a:gd name="T22" fmla="*/ 2 w 42"/>
                  <a:gd name="T23" fmla="*/ 23 h 23"/>
                  <a:gd name="T24" fmla="*/ 42 w 42"/>
                  <a:gd name="T25" fmla="*/ 0 h 23"/>
                  <a:gd name="T26" fmla="*/ 42 w 42"/>
                  <a:gd name="T27" fmla="*/ 0 h 23"/>
                  <a:gd name="T28" fmla="*/ 42 w 42"/>
                  <a:gd name="T29" fmla="*/ 0 h 23"/>
                  <a:gd name="T30" fmla="*/ 42 w 42"/>
                  <a:gd name="T31" fmla="*/ 0 h 23"/>
                  <a:gd name="T32" fmla="*/ 42 w 42"/>
                  <a:gd name="T33" fmla="*/ 0 h 23"/>
                  <a:gd name="T34" fmla="*/ 42 w 42"/>
                  <a:gd name="T35" fmla="*/ 0 h 23"/>
                  <a:gd name="T36" fmla="*/ 42 w 42"/>
                  <a:gd name="T37" fmla="*/ 0 h 23"/>
                  <a:gd name="T38" fmla="*/ 42 w 42"/>
                  <a:gd name="T39" fmla="*/ 0 h 23"/>
                  <a:gd name="T40" fmla="*/ 42 w 42"/>
                  <a:gd name="T41" fmla="*/ 0 h 23"/>
                  <a:gd name="T42" fmla="*/ 40 w 42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23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487"/>
              <p:cNvSpPr/>
              <p:nvPr>
                <p:custDataLst>
                  <p:tags r:id="rId483"/>
                </p:custDataLst>
              </p:nvPr>
            </p:nvSpPr>
            <p:spPr bwMode="auto">
              <a:xfrm>
                <a:off x="10833100" y="2487613"/>
                <a:ext cx="80963" cy="44450"/>
              </a:xfrm>
              <a:custGeom>
                <a:avLst/>
                <a:gdLst>
                  <a:gd name="T0" fmla="*/ 40 w 42"/>
                  <a:gd name="T1" fmla="*/ 0 h 23"/>
                  <a:gd name="T2" fmla="*/ 0 w 42"/>
                  <a:gd name="T3" fmla="*/ 23 h 23"/>
                  <a:gd name="T4" fmla="*/ 0 w 42"/>
                  <a:gd name="T5" fmla="*/ 23 h 23"/>
                  <a:gd name="T6" fmla="*/ 2 w 42"/>
                  <a:gd name="T7" fmla="*/ 23 h 23"/>
                  <a:gd name="T8" fmla="*/ 2 w 42"/>
                  <a:gd name="T9" fmla="*/ 23 h 23"/>
                  <a:gd name="T10" fmla="*/ 2 w 42"/>
                  <a:gd name="T11" fmla="*/ 23 h 23"/>
                  <a:gd name="T12" fmla="*/ 42 w 42"/>
                  <a:gd name="T13" fmla="*/ 0 h 23"/>
                  <a:gd name="T14" fmla="*/ 42 w 42"/>
                  <a:gd name="T15" fmla="*/ 0 h 23"/>
                  <a:gd name="T16" fmla="*/ 42 w 42"/>
                  <a:gd name="T17" fmla="*/ 0 h 23"/>
                  <a:gd name="T18" fmla="*/ 40 w 42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23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488"/>
              <p:cNvSpPr/>
              <p:nvPr>
                <p:custDataLst>
                  <p:tags r:id="rId484"/>
                </p:custDataLst>
              </p:nvPr>
            </p:nvSpPr>
            <p:spPr bwMode="auto">
              <a:xfrm>
                <a:off x="10837863" y="2487613"/>
                <a:ext cx="79375" cy="46038"/>
              </a:xfrm>
              <a:custGeom>
                <a:avLst/>
                <a:gdLst>
                  <a:gd name="T0" fmla="*/ 40 w 42"/>
                  <a:gd name="T1" fmla="*/ 0 h 24"/>
                  <a:gd name="T2" fmla="*/ 40 w 42"/>
                  <a:gd name="T3" fmla="*/ 0 h 24"/>
                  <a:gd name="T4" fmla="*/ 0 w 42"/>
                  <a:gd name="T5" fmla="*/ 23 h 24"/>
                  <a:gd name="T6" fmla="*/ 0 w 42"/>
                  <a:gd name="T7" fmla="*/ 23 h 24"/>
                  <a:gd name="T8" fmla="*/ 2 w 42"/>
                  <a:gd name="T9" fmla="*/ 24 h 24"/>
                  <a:gd name="T10" fmla="*/ 2 w 42"/>
                  <a:gd name="T11" fmla="*/ 24 h 24"/>
                  <a:gd name="T12" fmla="*/ 2 w 42"/>
                  <a:gd name="T13" fmla="*/ 24 h 24"/>
                  <a:gd name="T14" fmla="*/ 42 w 42"/>
                  <a:gd name="T15" fmla="*/ 0 h 24"/>
                  <a:gd name="T16" fmla="*/ 41 w 42"/>
                  <a:gd name="T17" fmla="*/ 0 h 24"/>
                  <a:gd name="T18" fmla="*/ 41 w 42"/>
                  <a:gd name="T19" fmla="*/ 0 h 24"/>
                  <a:gd name="T20" fmla="*/ 40 w 42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4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489"/>
              <p:cNvSpPr/>
              <p:nvPr>
                <p:custDataLst>
                  <p:tags r:id="rId485"/>
                </p:custDataLst>
              </p:nvPr>
            </p:nvSpPr>
            <p:spPr bwMode="auto">
              <a:xfrm>
                <a:off x="10841038" y="2487613"/>
                <a:ext cx="80963" cy="46038"/>
              </a:xfrm>
              <a:custGeom>
                <a:avLst/>
                <a:gdLst>
                  <a:gd name="T0" fmla="*/ 40 w 42"/>
                  <a:gd name="T1" fmla="*/ 0 h 24"/>
                  <a:gd name="T2" fmla="*/ 0 w 42"/>
                  <a:gd name="T3" fmla="*/ 24 h 24"/>
                  <a:gd name="T4" fmla="*/ 0 w 42"/>
                  <a:gd name="T5" fmla="*/ 24 h 24"/>
                  <a:gd name="T6" fmla="*/ 2 w 42"/>
                  <a:gd name="T7" fmla="*/ 24 h 24"/>
                  <a:gd name="T8" fmla="*/ 2 w 42"/>
                  <a:gd name="T9" fmla="*/ 24 h 24"/>
                  <a:gd name="T10" fmla="*/ 2 w 42"/>
                  <a:gd name="T11" fmla="*/ 24 h 24"/>
                  <a:gd name="T12" fmla="*/ 42 w 42"/>
                  <a:gd name="T13" fmla="*/ 1 h 24"/>
                  <a:gd name="T14" fmla="*/ 41 w 42"/>
                  <a:gd name="T15" fmla="*/ 1 h 24"/>
                  <a:gd name="T16" fmla="*/ 41 w 42"/>
                  <a:gd name="T17" fmla="*/ 1 h 24"/>
                  <a:gd name="T18" fmla="*/ 41 w 42"/>
                  <a:gd name="T19" fmla="*/ 1 h 24"/>
                  <a:gd name="T20" fmla="*/ 41 w 42"/>
                  <a:gd name="T21" fmla="*/ 1 h 24"/>
                  <a:gd name="T22" fmla="*/ 41 w 42"/>
                  <a:gd name="T23" fmla="*/ 1 h 24"/>
                  <a:gd name="T24" fmla="*/ 41 w 42"/>
                  <a:gd name="T25" fmla="*/ 1 h 24"/>
                  <a:gd name="T26" fmla="*/ 41 w 42"/>
                  <a:gd name="T27" fmla="*/ 1 h 24"/>
                  <a:gd name="T28" fmla="*/ 41 w 42"/>
                  <a:gd name="T29" fmla="*/ 1 h 24"/>
                  <a:gd name="T30" fmla="*/ 40 w 42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24">
                    <a:moveTo>
                      <a:pt x="4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490"/>
              <p:cNvSpPr/>
              <p:nvPr>
                <p:custDataLst>
                  <p:tags r:id="rId486"/>
                </p:custDataLst>
              </p:nvPr>
            </p:nvSpPr>
            <p:spPr bwMode="auto">
              <a:xfrm>
                <a:off x="10845800" y="2489200"/>
                <a:ext cx="79375" cy="46038"/>
              </a:xfrm>
              <a:custGeom>
                <a:avLst/>
                <a:gdLst>
                  <a:gd name="T0" fmla="*/ 40 w 42"/>
                  <a:gd name="T1" fmla="*/ 0 h 24"/>
                  <a:gd name="T2" fmla="*/ 0 w 42"/>
                  <a:gd name="T3" fmla="*/ 23 h 24"/>
                  <a:gd name="T4" fmla="*/ 0 w 42"/>
                  <a:gd name="T5" fmla="*/ 23 h 24"/>
                  <a:gd name="T6" fmla="*/ 1 w 42"/>
                  <a:gd name="T7" fmla="*/ 23 h 24"/>
                  <a:gd name="T8" fmla="*/ 2 w 42"/>
                  <a:gd name="T9" fmla="*/ 23 h 24"/>
                  <a:gd name="T10" fmla="*/ 2 w 42"/>
                  <a:gd name="T11" fmla="*/ 24 h 24"/>
                  <a:gd name="T12" fmla="*/ 2 w 42"/>
                  <a:gd name="T13" fmla="*/ 24 h 24"/>
                  <a:gd name="T14" fmla="*/ 2 w 42"/>
                  <a:gd name="T15" fmla="*/ 24 h 24"/>
                  <a:gd name="T16" fmla="*/ 42 w 42"/>
                  <a:gd name="T17" fmla="*/ 0 h 24"/>
                  <a:gd name="T18" fmla="*/ 40 w 42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24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2" y="23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Freeform 491"/>
              <p:cNvSpPr/>
              <p:nvPr>
                <p:custDataLst>
                  <p:tags r:id="rId487"/>
                </p:custDataLst>
              </p:nvPr>
            </p:nvSpPr>
            <p:spPr bwMode="auto">
              <a:xfrm>
                <a:off x="10848975" y="2489200"/>
                <a:ext cx="79375" cy="46038"/>
              </a:xfrm>
              <a:custGeom>
                <a:avLst/>
                <a:gdLst>
                  <a:gd name="T0" fmla="*/ 40 w 42"/>
                  <a:gd name="T1" fmla="*/ 0 h 24"/>
                  <a:gd name="T2" fmla="*/ 0 w 42"/>
                  <a:gd name="T3" fmla="*/ 24 h 24"/>
                  <a:gd name="T4" fmla="*/ 0 w 42"/>
                  <a:gd name="T5" fmla="*/ 24 h 24"/>
                  <a:gd name="T6" fmla="*/ 2 w 42"/>
                  <a:gd name="T7" fmla="*/ 24 h 24"/>
                  <a:gd name="T8" fmla="*/ 2 w 42"/>
                  <a:gd name="T9" fmla="*/ 24 h 24"/>
                  <a:gd name="T10" fmla="*/ 2 w 42"/>
                  <a:gd name="T11" fmla="*/ 24 h 24"/>
                  <a:gd name="T12" fmla="*/ 42 w 42"/>
                  <a:gd name="T13" fmla="*/ 1 h 24"/>
                  <a:gd name="T14" fmla="*/ 40 w 4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4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492"/>
              <p:cNvSpPr/>
              <p:nvPr>
                <p:custDataLst>
                  <p:tags r:id="rId488"/>
                </p:custDataLst>
              </p:nvPr>
            </p:nvSpPr>
            <p:spPr bwMode="auto">
              <a:xfrm>
                <a:off x="10852150" y="2490788"/>
                <a:ext cx="80963" cy="46038"/>
              </a:xfrm>
              <a:custGeom>
                <a:avLst/>
                <a:gdLst>
                  <a:gd name="T0" fmla="*/ 40 w 42"/>
                  <a:gd name="T1" fmla="*/ 0 h 24"/>
                  <a:gd name="T2" fmla="*/ 0 w 42"/>
                  <a:gd name="T3" fmla="*/ 23 h 24"/>
                  <a:gd name="T4" fmla="*/ 0 w 42"/>
                  <a:gd name="T5" fmla="*/ 23 h 24"/>
                  <a:gd name="T6" fmla="*/ 2 w 42"/>
                  <a:gd name="T7" fmla="*/ 24 h 24"/>
                  <a:gd name="T8" fmla="*/ 2 w 42"/>
                  <a:gd name="T9" fmla="*/ 24 h 24"/>
                  <a:gd name="T10" fmla="*/ 2 w 42"/>
                  <a:gd name="T11" fmla="*/ 24 h 24"/>
                  <a:gd name="T12" fmla="*/ 42 w 42"/>
                  <a:gd name="T13" fmla="*/ 1 h 24"/>
                  <a:gd name="T14" fmla="*/ 42 w 42"/>
                  <a:gd name="T15" fmla="*/ 1 h 24"/>
                  <a:gd name="T16" fmla="*/ 42 w 42"/>
                  <a:gd name="T17" fmla="*/ 1 h 24"/>
                  <a:gd name="T18" fmla="*/ 41 w 42"/>
                  <a:gd name="T19" fmla="*/ 0 h 24"/>
                  <a:gd name="T20" fmla="*/ 41 w 42"/>
                  <a:gd name="T21" fmla="*/ 0 h 24"/>
                  <a:gd name="T22" fmla="*/ 40 w 42"/>
                  <a:gd name="T2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24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1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493"/>
              <p:cNvSpPr/>
              <p:nvPr>
                <p:custDataLst>
                  <p:tags r:id="rId489"/>
                </p:custDataLst>
              </p:nvPr>
            </p:nvSpPr>
            <p:spPr bwMode="auto">
              <a:xfrm>
                <a:off x="10856913" y="2493963"/>
                <a:ext cx="79375" cy="44450"/>
              </a:xfrm>
              <a:custGeom>
                <a:avLst/>
                <a:gdLst>
                  <a:gd name="T0" fmla="*/ 40 w 42"/>
                  <a:gd name="T1" fmla="*/ 0 h 24"/>
                  <a:gd name="T2" fmla="*/ 0 w 42"/>
                  <a:gd name="T3" fmla="*/ 23 h 24"/>
                  <a:gd name="T4" fmla="*/ 0 w 42"/>
                  <a:gd name="T5" fmla="*/ 23 h 24"/>
                  <a:gd name="T6" fmla="*/ 1 w 42"/>
                  <a:gd name="T7" fmla="*/ 23 h 24"/>
                  <a:gd name="T8" fmla="*/ 1 w 42"/>
                  <a:gd name="T9" fmla="*/ 23 h 24"/>
                  <a:gd name="T10" fmla="*/ 1 w 42"/>
                  <a:gd name="T11" fmla="*/ 23 h 24"/>
                  <a:gd name="T12" fmla="*/ 1 w 42"/>
                  <a:gd name="T13" fmla="*/ 23 h 24"/>
                  <a:gd name="T14" fmla="*/ 2 w 42"/>
                  <a:gd name="T15" fmla="*/ 24 h 24"/>
                  <a:gd name="T16" fmla="*/ 2 w 42"/>
                  <a:gd name="T17" fmla="*/ 24 h 24"/>
                  <a:gd name="T18" fmla="*/ 2 w 42"/>
                  <a:gd name="T19" fmla="*/ 24 h 24"/>
                  <a:gd name="T20" fmla="*/ 2 w 42"/>
                  <a:gd name="T21" fmla="*/ 24 h 24"/>
                  <a:gd name="T22" fmla="*/ 42 w 42"/>
                  <a:gd name="T23" fmla="*/ 1 h 24"/>
                  <a:gd name="T24" fmla="*/ 41 w 42"/>
                  <a:gd name="T25" fmla="*/ 0 h 24"/>
                  <a:gd name="T26" fmla="*/ 41 w 42"/>
                  <a:gd name="T27" fmla="*/ 0 h 24"/>
                  <a:gd name="T28" fmla="*/ 41 w 42"/>
                  <a:gd name="T29" fmla="*/ 0 h 24"/>
                  <a:gd name="T30" fmla="*/ 41 w 42"/>
                  <a:gd name="T31" fmla="*/ 0 h 24"/>
                  <a:gd name="T32" fmla="*/ 41 w 42"/>
                  <a:gd name="T33" fmla="*/ 0 h 24"/>
                  <a:gd name="T34" fmla="*/ 41 w 42"/>
                  <a:gd name="T35" fmla="*/ 0 h 24"/>
                  <a:gd name="T36" fmla="*/ 41 w 42"/>
                  <a:gd name="T37" fmla="*/ 0 h 24"/>
                  <a:gd name="T38" fmla="*/ 41 w 42"/>
                  <a:gd name="T39" fmla="*/ 0 h 24"/>
                  <a:gd name="T40" fmla="*/ 40 w 42"/>
                  <a:gd name="T4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24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0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Freeform 494"/>
              <p:cNvSpPr/>
              <p:nvPr>
                <p:custDataLst>
                  <p:tags r:id="rId490"/>
                </p:custDataLst>
              </p:nvPr>
            </p:nvSpPr>
            <p:spPr bwMode="auto">
              <a:xfrm>
                <a:off x="10860088" y="2495550"/>
                <a:ext cx="80963" cy="46038"/>
              </a:xfrm>
              <a:custGeom>
                <a:avLst/>
                <a:gdLst>
                  <a:gd name="T0" fmla="*/ 40 w 42"/>
                  <a:gd name="T1" fmla="*/ 0 h 24"/>
                  <a:gd name="T2" fmla="*/ 0 w 42"/>
                  <a:gd name="T3" fmla="*/ 23 h 24"/>
                  <a:gd name="T4" fmla="*/ 2 w 42"/>
                  <a:gd name="T5" fmla="*/ 24 h 24"/>
                  <a:gd name="T6" fmla="*/ 42 w 42"/>
                  <a:gd name="T7" fmla="*/ 0 h 24"/>
                  <a:gd name="T8" fmla="*/ 41 w 42"/>
                  <a:gd name="T9" fmla="*/ 0 h 24"/>
                  <a:gd name="T10" fmla="*/ 41 w 42"/>
                  <a:gd name="T11" fmla="*/ 0 h 24"/>
                  <a:gd name="T12" fmla="*/ 40 w 42"/>
                  <a:gd name="T13" fmla="*/ 0 h 24"/>
                  <a:gd name="T14" fmla="*/ 40 w 42"/>
                  <a:gd name="T15" fmla="*/ 0 h 24"/>
                  <a:gd name="T16" fmla="*/ 40 w 4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24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2" y="2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Freeform 495"/>
              <p:cNvSpPr/>
              <p:nvPr>
                <p:custDataLst>
                  <p:tags r:id="rId491"/>
                </p:custDataLst>
              </p:nvPr>
            </p:nvSpPr>
            <p:spPr bwMode="auto">
              <a:xfrm>
                <a:off x="10864850" y="2495550"/>
                <a:ext cx="79375" cy="47625"/>
              </a:xfrm>
              <a:custGeom>
                <a:avLst/>
                <a:gdLst>
                  <a:gd name="T0" fmla="*/ 40 w 42"/>
                  <a:gd name="T1" fmla="*/ 0 h 25"/>
                  <a:gd name="T2" fmla="*/ 0 w 42"/>
                  <a:gd name="T3" fmla="*/ 24 h 25"/>
                  <a:gd name="T4" fmla="*/ 2 w 42"/>
                  <a:gd name="T5" fmla="*/ 25 h 25"/>
                  <a:gd name="T6" fmla="*/ 42 w 42"/>
                  <a:gd name="T7" fmla="*/ 1 h 25"/>
                  <a:gd name="T8" fmla="*/ 40 w 42"/>
                  <a:gd name="T9" fmla="*/ 1 h 25"/>
                  <a:gd name="T10" fmla="*/ 40 w 42"/>
                  <a:gd name="T11" fmla="*/ 1 h 25"/>
                  <a:gd name="T12" fmla="*/ 40 w 4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5">
                    <a:moveTo>
                      <a:pt x="4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1" y="24"/>
                      <a:pt x="2" y="25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1"/>
                      <a:pt x="41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Freeform 496"/>
              <p:cNvSpPr/>
              <p:nvPr>
                <p:custDataLst>
                  <p:tags r:id="rId492"/>
                </p:custDataLst>
              </p:nvPr>
            </p:nvSpPr>
            <p:spPr bwMode="auto">
              <a:xfrm>
                <a:off x="10868025" y="2497138"/>
                <a:ext cx="79375" cy="47625"/>
              </a:xfrm>
              <a:custGeom>
                <a:avLst/>
                <a:gdLst>
                  <a:gd name="T0" fmla="*/ 40 w 42"/>
                  <a:gd name="T1" fmla="*/ 0 h 25"/>
                  <a:gd name="T2" fmla="*/ 40 w 42"/>
                  <a:gd name="T3" fmla="*/ 0 h 25"/>
                  <a:gd name="T4" fmla="*/ 0 w 42"/>
                  <a:gd name="T5" fmla="*/ 24 h 25"/>
                  <a:gd name="T6" fmla="*/ 0 w 42"/>
                  <a:gd name="T7" fmla="*/ 24 h 25"/>
                  <a:gd name="T8" fmla="*/ 1 w 42"/>
                  <a:gd name="T9" fmla="*/ 25 h 25"/>
                  <a:gd name="T10" fmla="*/ 1 w 42"/>
                  <a:gd name="T11" fmla="*/ 25 h 25"/>
                  <a:gd name="T12" fmla="*/ 2 w 42"/>
                  <a:gd name="T13" fmla="*/ 25 h 25"/>
                  <a:gd name="T14" fmla="*/ 42 w 42"/>
                  <a:gd name="T15" fmla="*/ 2 h 25"/>
                  <a:gd name="T16" fmla="*/ 41 w 42"/>
                  <a:gd name="T17" fmla="*/ 1 h 25"/>
                  <a:gd name="T18" fmla="*/ 41 w 42"/>
                  <a:gd name="T19" fmla="*/ 1 h 25"/>
                  <a:gd name="T20" fmla="*/ 41 w 42"/>
                  <a:gd name="T21" fmla="*/ 1 h 25"/>
                  <a:gd name="T22" fmla="*/ 41 w 42"/>
                  <a:gd name="T23" fmla="*/ 1 h 25"/>
                  <a:gd name="T24" fmla="*/ 40 w 42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Freeform 497"/>
              <p:cNvSpPr/>
              <p:nvPr>
                <p:custDataLst>
                  <p:tags r:id="rId493"/>
                </p:custDataLst>
              </p:nvPr>
            </p:nvSpPr>
            <p:spPr bwMode="auto">
              <a:xfrm>
                <a:off x="10871200" y="2500313"/>
                <a:ext cx="80963" cy="46038"/>
              </a:xfrm>
              <a:custGeom>
                <a:avLst/>
                <a:gdLst>
                  <a:gd name="T0" fmla="*/ 40 w 42"/>
                  <a:gd name="T1" fmla="*/ 0 h 24"/>
                  <a:gd name="T2" fmla="*/ 40 w 42"/>
                  <a:gd name="T3" fmla="*/ 0 h 24"/>
                  <a:gd name="T4" fmla="*/ 0 w 42"/>
                  <a:gd name="T5" fmla="*/ 23 h 24"/>
                  <a:gd name="T6" fmla="*/ 2 w 42"/>
                  <a:gd name="T7" fmla="*/ 24 h 24"/>
                  <a:gd name="T8" fmla="*/ 42 w 42"/>
                  <a:gd name="T9" fmla="*/ 1 h 24"/>
                  <a:gd name="T10" fmla="*/ 40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4"/>
                      <a:pt x="2" y="24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Freeform 498"/>
              <p:cNvSpPr/>
              <p:nvPr>
                <p:custDataLst>
                  <p:tags r:id="rId494"/>
                </p:custDataLst>
              </p:nvPr>
            </p:nvSpPr>
            <p:spPr bwMode="auto">
              <a:xfrm>
                <a:off x="10875963" y="2503488"/>
                <a:ext cx="79375" cy="44450"/>
              </a:xfrm>
              <a:custGeom>
                <a:avLst/>
                <a:gdLst>
                  <a:gd name="T0" fmla="*/ 40 w 42"/>
                  <a:gd name="T1" fmla="*/ 0 h 24"/>
                  <a:gd name="T2" fmla="*/ 40 w 42"/>
                  <a:gd name="T3" fmla="*/ 0 h 24"/>
                  <a:gd name="T4" fmla="*/ 0 w 42"/>
                  <a:gd name="T5" fmla="*/ 23 h 24"/>
                  <a:gd name="T6" fmla="*/ 2 w 42"/>
                  <a:gd name="T7" fmla="*/ 24 h 24"/>
                  <a:gd name="T8" fmla="*/ 42 w 42"/>
                  <a:gd name="T9" fmla="*/ 1 h 24"/>
                  <a:gd name="T10" fmla="*/ 40 w 42"/>
                  <a:gd name="T11" fmla="*/ 0 h 24"/>
                  <a:gd name="T12" fmla="*/ 40 w 42"/>
                  <a:gd name="T13" fmla="*/ 0 h 24"/>
                  <a:gd name="T14" fmla="*/ 40 w 4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4"/>
                      <a:pt x="2" y="24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1"/>
                      <a:pt x="41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Freeform 499"/>
              <p:cNvSpPr/>
              <p:nvPr>
                <p:custDataLst>
                  <p:tags r:id="rId495"/>
                </p:custDataLst>
              </p:nvPr>
            </p:nvSpPr>
            <p:spPr bwMode="auto">
              <a:xfrm>
                <a:off x="10879138" y="2505075"/>
                <a:ext cx="80963" cy="47625"/>
              </a:xfrm>
              <a:custGeom>
                <a:avLst/>
                <a:gdLst>
                  <a:gd name="T0" fmla="*/ 40 w 42"/>
                  <a:gd name="T1" fmla="*/ 0 h 25"/>
                  <a:gd name="T2" fmla="*/ 0 w 42"/>
                  <a:gd name="T3" fmla="*/ 23 h 25"/>
                  <a:gd name="T4" fmla="*/ 2 w 42"/>
                  <a:gd name="T5" fmla="*/ 25 h 25"/>
                  <a:gd name="T6" fmla="*/ 42 w 42"/>
                  <a:gd name="T7" fmla="*/ 2 h 25"/>
                  <a:gd name="T8" fmla="*/ 41 w 42"/>
                  <a:gd name="T9" fmla="*/ 1 h 25"/>
                  <a:gd name="T10" fmla="*/ 41 w 42"/>
                  <a:gd name="T11" fmla="*/ 1 h 25"/>
                  <a:gd name="T12" fmla="*/ 40 w 42"/>
                  <a:gd name="T13" fmla="*/ 0 h 25"/>
                  <a:gd name="T14" fmla="*/ 40 w 42"/>
                  <a:gd name="T15" fmla="*/ 0 h 25"/>
                  <a:gd name="T16" fmla="*/ 40 w 42"/>
                  <a:gd name="T17" fmla="*/ 0 h 25"/>
                  <a:gd name="T18" fmla="*/ 40 w 42"/>
                  <a:gd name="T19" fmla="*/ 0 h 25"/>
                  <a:gd name="T20" fmla="*/ 40 w 42"/>
                  <a:gd name="T21" fmla="*/ 0 h 25"/>
                  <a:gd name="T22" fmla="*/ 40 w 42"/>
                  <a:gd name="T23" fmla="*/ 0 h 25"/>
                  <a:gd name="T24" fmla="*/ 40 w 42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5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1" y="24"/>
                      <a:pt x="2" y="2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0" y="1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Freeform 500"/>
              <p:cNvSpPr/>
              <p:nvPr>
                <p:custDataLst>
                  <p:tags r:id="rId496"/>
                </p:custDataLst>
              </p:nvPr>
            </p:nvSpPr>
            <p:spPr bwMode="auto">
              <a:xfrm>
                <a:off x="10883900" y="2508250"/>
                <a:ext cx="79375" cy="46038"/>
              </a:xfrm>
              <a:custGeom>
                <a:avLst/>
                <a:gdLst>
                  <a:gd name="T0" fmla="*/ 40 w 42"/>
                  <a:gd name="T1" fmla="*/ 0 h 24"/>
                  <a:gd name="T2" fmla="*/ 0 w 42"/>
                  <a:gd name="T3" fmla="*/ 23 h 24"/>
                  <a:gd name="T4" fmla="*/ 2 w 42"/>
                  <a:gd name="T5" fmla="*/ 24 h 24"/>
                  <a:gd name="T6" fmla="*/ 42 w 42"/>
                  <a:gd name="T7" fmla="*/ 1 h 24"/>
                  <a:gd name="T8" fmla="*/ 41 w 42"/>
                  <a:gd name="T9" fmla="*/ 0 h 24"/>
                  <a:gd name="T10" fmla="*/ 41 w 42"/>
                  <a:gd name="T11" fmla="*/ 0 h 24"/>
                  <a:gd name="T12" fmla="*/ 40 w 4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4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4"/>
                      <a:pt x="2" y="24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Freeform 501"/>
              <p:cNvSpPr/>
              <p:nvPr>
                <p:custDataLst>
                  <p:tags r:id="rId497"/>
                </p:custDataLst>
              </p:nvPr>
            </p:nvSpPr>
            <p:spPr bwMode="auto">
              <a:xfrm>
                <a:off x="10887075" y="2509838"/>
                <a:ext cx="79375" cy="47625"/>
              </a:xfrm>
              <a:custGeom>
                <a:avLst/>
                <a:gdLst>
                  <a:gd name="T0" fmla="*/ 40 w 42"/>
                  <a:gd name="T1" fmla="*/ 0 h 25"/>
                  <a:gd name="T2" fmla="*/ 40 w 42"/>
                  <a:gd name="T3" fmla="*/ 0 h 25"/>
                  <a:gd name="T4" fmla="*/ 0 w 42"/>
                  <a:gd name="T5" fmla="*/ 23 h 25"/>
                  <a:gd name="T6" fmla="*/ 2 w 42"/>
                  <a:gd name="T7" fmla="*/ 25 h 25"/>
                  <a:gd name="T8" fmla="*/ 42 w 42"/>
                  <a:gd name="T9" fmla="*/ 2 h 25"/>
                  <a:gd name="T10" fmla="*/ 40 w 42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1" y="25"/>
                      <a:pt x="2" y="2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1" y="1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Freeform 502"/>
              <p:cNvSpPr/>
              <p:nvPr>
                <p:custDataLst>
                  <p:tags r:id="rId498"/>
                </p:custDataLst>
              </p:nvPr>
            </p:nvSpPr>
            <p:spPr bwMode="auto">
              <a:xfrm>
                <a:off x="10890250" y="2514600"/>
                <a:ext cx="80963" cy="47625"/>
              </a:xfrm>
              <a:custGeom>
                <a:avLst/>
                <a:gdLst>
                  <a:gd name="T0" fmla="*/ 40 w 42"/>
                  <a:gd name="T1" fmla="*/ 0 h 25"/>
                  <a:gd name="T2" fmla="*/ 40 w 42"/>
                  <a:gd name="T3" fmla="*/ 0 h 25"/>
                  <a:gd name="T4" fmla="*/ 0 w 42"/>
                  <a:gd name="T5" fmla="*/ 23 h 25"/>
                  <a:gd name="T6" fmla="*/ 2 w 42"/>
                  <a:gd name="T7" fmla="*/ 25 h 25"/>
                  <a:gd name="T8" fmla="*/ 2 w 42"/>
                  <a:gd name="T9" fmla="*/ 25 h 25"/>
                  <a:gd name="T10" fmla="*/ 2 w 42"/>
                  <a:gd name="T11" fmla="*/ 25 h 25"/>
                  <a:gd name="T12" fmla="*/ 2 w 42"/>
                  <a:gd name="T13" fmla="*/ 25 h 25"/>
                  <a:gd name="T14" fmla="*/ 42 w 42"/>
                  <a:gd name="T15" fmla="*/ 2 h 25"/>
                  <a:gd name="T16" fmla="*/ 40 w 42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1" y="24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1" y="1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3" name="Freeform 503"/>
              <p:cNvSpPr/>
              <p:nvPr>
                <p:custDataLst>
                  <p:tags r:id="rId499"/>
                </p:custDataLst>
              </p:nvPr>
            </p:nvSpPr>
            <p:spPr bwMode="auto">
              <a:xfrm>
                <a:off x="10895013" y="2517775"/>
                <a:ext cx="79375" cy="47625"/>
              </a:xfrm>
              <a:custGeom>
                <a:avLst/>
                <a:gdLst>
                  <a:gd name="T0" fmla="*/ 40 w 42"/>
                  <a:gd name="T1" fmla="*/ 0 h 25"/>
                  <a:gd name="T2" fmla="*/ 40 w 42"/>
                  <a:gd name="T3" fmla="*/ 0 h 25"/>
                  <a:gd name="T4" fmla="*/ 0 w 42"/>
                  <a:gd name="T5" fmla="*/ 23 h 25"/>
                  <a:gd name="T6" fmla="*/ 0 w 42"/>
                  <a:gd name="T7" fmla="*/ 23 h 25"/>
                  <a:gd name="T8" fmla="*/ 0 w 42"/>
                  <a:gd name="T9" fmla="*/ 23 h 25"/>
                  <a:gd name="T10" fmla="*/ 2 w 42"/>
                  <a:gd name="T11" fmla="*/ 25 h 25"/>
                  <a:gd name="T12" fmla="*/ 42 w 42"/>
                  <a:gd name="T13" fmla="*/ 2 h 25"/>
                  <a:gd name="T14" fmla="*/ 42 w 42"/>
                  <a:gd name="T15" fmla="*/ 1 h 25"/>
                  <a:gd name="T16" fmla="*/ 42 w 42"/>
                  <a:gd name="T17" fmla="*/ 1 h 25"/>
                  <a:gd name="T18" fmla="*/ 40 w 42"/>
                  <a:gd name="T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2" y="24"/>
                      <a:pt x="2" y="2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1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4" name="Freeform 504"/>
              <p:cNvSpPr/>
              <p:nvPr>
                <p:custDataLst>
                  <p:tags r:id="rId500"/>
                </p:custDataLst>
              </p:nvPr>
            </p:nvSpPr>
            <p:spPr bwMode="auto">
              <a:xfrm>
                <a:off x="10898188" y="2522538"/>
                <a:ext cx="80963" cy="47625"/>
              </a:xfrm>
              <a:custGeom>
                <a:avLst/>
                <a:gdLst>
                  <a:gd name="T0" fmla="*/ 40 w 42"/>
                  <a:gd name="T1" fmla="*/ 0 h 25"/>
                  <a:gd name="T2" fmla="*/ 0 w 42"/>
                  <a:gd name="T3" fmla="*/ 23 h 25"/>
                  <a:gd name="T4" fmla="*/ 2 w 42"/>
                  <a:gd name="T5" fmla="*/ 25 h 25"/>
                  <a:gd name="T6" fmla="*/ 42 w 42"/>
                  <a:gd name="T7" fmla="*/ 2 h 25"/>
                  <a:gd name="T8" fmla="*/ 41 w 42"/>
                  <a:gd name="T9" fmla="*/ 0 h 25"/>
                  <a:gd name="T10" fmla="*/ 41 w 42"/>
                  <a:gd name="T11" fmla="*/ 0 h 25"/>
                  <a:gd name="T12" fmla="*/ 40 w 4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5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2" y="24"/>
                      <a:pt x="2" y="2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5" name="Freeform 505"/>
              <p:cNvSpPr/>
              <p:nvPr>
                <p:custDataLst>
                  <p:tags r:id="rId501"/>
                </p:custDataLst>
              </p:nvPr>
            </p:nvSpPr>
            <p:spPr bwMode="auto">
              <a:xfrm>
                <a:off x="10902950" y="2525713"/>
                <a:ext cx="79375" cy="47625"/>
              </a:xfrm>
              <a:custGeom>
                <a:avLst/>
                <a:gdLst>
                  <a:gd name="T0" fmla="*/ 40 w 42"/>
                  <a:gd name="T1" fmla="*/ 0 h 25"/>
                  <a:gd name="T2" fmla="*/ 40 w 42"/>
                  <a:gd name="T3" fmla="*/ 0 h 25"/>
                  <a:gd name="T4" fmla="*/ 0 w 42"/>
                  <a:gd name="T5" fmla="*/ 23 h 25"/>
                  <a:gd name="T6" fmla="*/ 2 w 42"/>
                  <a:gd name="T7" fmla="*/ 24 h 25"/>
                  <a:gd name="T8" fmla="*/ 2 w 42"/>
                  <a:gd name="T9" fmla="*/ 25 h 25"/>
                  <a:gd name="T10" fmla="*/ 2 w 42"/>
                  <a:gd name="T11" fmla="*/ 25 h 25"/>
                  <a:gd name="T12" fmla="*/ 2 w 42"/>
                  <a:gd name="T13" fmla="*/ 25 h 25"/>
                  <a:gd name="T14" fmla="*/ 42 w 42"/>
                  <a:gd name="T15" fmla="*/ 2 h 25"/>
                  <a:gd name="T16" fmla="*/ 40 w 42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4"/>
                      <a:pt x="2" y="24"/>
                    </a:cubicBezTo>
                    <a:cubicBezTo>
                      <a:pt x="2" y="24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6" name="Freeform 506"/>
              <p:cNvSpPr/>
              <p:nvPr>
                <p:custDataLst>
                  <p:tags r:id="rId502"/>
                </p:custDataLst>
              </p:nvPr>
            </p:nvSpPr>
            <p:spPr bwMode="auto">
              <a:xfrm>
                <a:off x="10906125" y="2528888"/>
                <a:ext cx="79375" cy="47625"/>
              </a:xfrm>
              <a:custGeom>
                <a:avLst/>
                <a:gdLst>
                  <a:gd name="T0" fmla="*/ 40 w 42"/>
                  <a:gd name="T1" fmla="*/ 0 h 25"/>
                  <a:gd name="T2" fmla="*/ 40 w 42"/>
                  <a:gd name="T3" fmla="*/ 0 h 25"/>
                  <a:gd name="T4" fmla="*/ 0 w 42"/>
                  <a:gd name="T5" fmla="*/ 23 h 25"/>
                  <a:gd name="T6" fmla="*/ 0 w 42"/>
                  <a:gd name="T7" fmla="*/ 23 h 25"/>
                  <a:gd name="T8" fmla="*/ 1 w 42"/>
                  <a:gd name="T9" fmla="*/ 23 h 25"/>
                  <a:gd name="T10" fmla="*/ 2 w 42"/>
                  <a:gd name="T11" fmla="*/ 25 h 25"/>
                  <a:gd name="T12" fmla="*/ 42 w 42"/>
                  <a:gd name="T13" fmla="*/ 2 h 25"/>
                  <a:gd name="T14" fmla="*/ 40 w 42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1" y="23"/>
                    </a:cubicBezTo>
                    <a:cubicBezTo>
                      <a:pt x="1" y="24"/>
                      <a:pt x="2" y="24"/>
                      <a:pt x="2" y="2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1" y="1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7" name="Freeform 507"/>
              <p:cNvSpPr/>
              <p:nvPr>
                <p:custDataLst>
                  <p:tags r:id="rId503"/>
                </p:custDataLst>
              </p:nvPr>
            </p:nvSpPr>
            <p:spPr bwMode="auto">
              <a:xfrm>
                <a:off x="10909300" y="2533650"/>
                <a:ext cx="80963" cy="47625"/>
              </a:xfrm>
              <a:custGeom>
                <a:avLst/>
                <a:gdLst>
                  <a:gd name="T0" fmla="*/ 40 w 42"/>
                  <a:gd name="T1" fmla="*/ 0 h 25"/>
                  <a:gd name="T2" fmla="*/ 40 w 42"/>
                  <a:gd name="T3" fmla="*/ 0 h 25"/>
                  <a:gd name="T4" fmla="*/ 0 w 42"/>
                  <a:gd name="T5" fmla="*/ 23 h 25"/>
                  <a:gd name="T6" fmla="*/ 1 w 42"/>
                  <a:gd name="T7" fmla="*/ 24 h 25"/>
                  <a:gd name="T8" fmla="*/ 1 w 42"/>
                  <a:gd name="T9" fmla="*/ 24 h 25"/>
                  <a:gd name="T10" fmla="*/ 1 w 42"/>
                  <a:gd name="T11" fmla="*/ 24 h 25"/>
                  <a:gd name="T12" fmla="*/ 2 w 42"/>
                  <a:gd name="T13" fmla="*/ 25 h 25"/>
                  <a:gd name="T14" fmla="*/ 2 w 42"/>
                  <a:gd name="T15" fmla="*/ 25 h 25"/>
                  <a:gd name="T16" fmla="*/ 42 w 42"/>
                  <a:gd name="T17" fmla="*/ 2 h 25"/>
                  <a:gd name="T18" fmla="*/ 40 w 42"/>
                  <a:gd name="T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1" y="1"/>
                      <a:pt x="41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8" name="Freeform 508"/>
              <p:cNvSpPr/>
              <p:nvPr>
                <p:custDataLst>
                  <p:tags r:id="rId504"/>
                </p:custDataLst>
              </p:nvPr>
            </p:nvSpPr>
            <p:spPr bwMode="auto">
              <a:xfrm>
                <a:off x="10914063" y="2536825"/>
                <a:ext cx="79375" cy="47625"/>
              </a:xfrm>
              <a:custGeom>
                <a:avLst/>
                <a:gdLst>
                  <a:gd name="T0" fmla="*/ 40 w 42"/>
                  <a:gd name="T1" fmla="*/ 0 h 25"/>
                  <a:gd name="T2" fmla="*/ 40 w 42"/>
                  <a:gd name="T3" fmla="*/ 0 h 25"/>
                  <a:gd name="T4" fmla="*/ 0 w 42"/>
                  <a:gd name="T5" fmla="*/ 23 h 25"/>
                  <a:gd name="T6" fmla="*/ 2 w 42"/>
                  <a:gd name="T7" fmla="*/ 25 h 25"/>
                  <a:gd name="T8" fmla="*/ 42 w 42"/>
                  <a:gd name="T9" fmla="*/ 2 h 25"/>
                  <a:gd name="T10" fmla="*/ 40 w 42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1" y="24"/>
                      <a:pt x="2" y="2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1" y="1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9" name="Freeform 509"/>
              <p:cNvSpPr/>
              <p:nvPr>
                <p:custDataLst>
                  <p:tags r:id="rId505"/>
                </p:custDataLst>
              </p:nvPr>
            </p:nvSpPr>
            <p:spPr bwMode="auto">
              <a:xfrm>
                <a:off x="10917238" y="2541588"/>
                <a:ext cx="80963" cy="49213"/>
              </a:xfrm>
              <a:custGeom>
                <a:avLst/>
                <a:gdLst>
                  <a:gd name="T0" fmla="*/ 40 w 42"/>
                  <a:gd name="T1" fmla="*/ 0 h 26"/>
                  <a:gd name="T2" fmla="*/ 40 w 42"/>
                  <a:gd name="T3" fmla="*/ 0 h 26"/>
                  <a:gd name="T4" fmla="*/ 0 w 42"/>
                  <a:gd name="T5" fmla="*/ 23 h 26"/>
                  <a:gd name="T6" fmla="*/ 0 w 42"/>
                  <a:gd name="T7" fmla="*/ 24 h 26"/>
                  <a:gd name="T8" fmla="*/ 0 w 42"/>
                  <a:gd name="T9" fmla="*/ 24 h 26"/>
                  <a:gd name="T10" fmla="*/ 0 w 42"/>
                  <a:gd name="T11" fmla="*/ 24 h 26"/>
                  <a:gd name="T12" fmla="*/ 2 w 42"/>
                  <a:gd name="T13" fmla="*/ 26 h 26"/>
                  <a:gd name="T14" fmla="*/ 2 w 42"/>
                  <a:gd name="T15" fmla="*/ 26 h 26"/>
                  <a:gd name="T16" fmla="*/ 2 w 42"/>
                  <a:gd name="T17" fmla="*/ 26 h 26"/>
                  <a:gd name="T18" fmla="*/ 42 w 42"/>
                  <a:gd name="T19" fmla="*/ 3 h 26"/>
                  <a:gd name="T20" fmla="*/ 40 w 42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6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1" y="25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0" name="Freeform 510"/>
              <p:cNvSpPr/>
              <p:nvPr>
                <p:custDataLst>
                  <p:tags r:id="rId506"/>
                </p:custDataLst>
              </p:nvPr>
            </p:nvSpPr>
            <p:spPr bwMode="auto">
              <a:xfrm>
                <a:off x="10922000" y="2546350"/>
                <a:ext cx="79375" cy="52388"/>
              </a:xfrm>
              <a:custGeom>
                <a:avLst/>
                <a:gdLst>
                  <a:gd name="T0" fmla="*/ 40 w 42"/>
                  <a:gd name="T1" fmla="*/ 0 h 27"/>
                  <a:gd name="T2" fmla="*/ 40 w 42"/>
                  <a:gd name="T3" fmla="*/ 0 h 27"/>
                  <a:gd name="T4" fmla="*/ 0 w 42"/>
                  <a:gd name="T5" fmla="*/ 23 h 27"/>
                  <a:gd name="T6" fmla="*/ 0 w 42"/>
                  <a:gd name="T7" fmla="*/ 23 h 27"/>
                  <a:gd name="T8" fmla="*/ 3 w 42"/>
                  <a:gd name="T9" fmla="*/ 27 h 27"/>
                  <a:gd name="T10" fmla="*/ 3 w 42"/>
                  <a:gd name="T11" fmla="*/ 27 h 27"/>
                  <a:gd name="T12" fmla="*/ 3 w 42"/>
                  <a:gd name="T13" fmla="*/ 27 h 27"/>
                  <a:gd name="T14" fmla="*/ 42 w 42"/>
                  <a:gd name="T15" fmla="*/ 4 h 27"/>
                  <a:gd name="T16" fmla="*/ 40 w 42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27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2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2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1" name="Freeform 511"/>
              <p:cNvSpPr/>
              <p:nvPr>
                <p:custDataLst>
                  <p:tags r:id="rId507"/>
                </p:custDataLst>
              </p:nvPr>
            </p:nvSpPr>
            <p:spPr bwMode="auto">
              <a:xfrm>
                <a:off x="10926763" y="2554288"/>
                <a:ext cx="82550" cy="55563"/>
              </a:xfrm>
              <a:custGeom>
                <a:avLst/>
                <a:gdLst>
                  <a:gd name="T0" fmla="*/ 39 w 43"/>
                  <a:gd name="T1" fmla="*/ 0 h 29"/>
                  <a:gd name="T2" fmla="*/ 39 w 43"/>
                  <a:gd name="T3" fmla="*/ 0 h 29"/>
                  <a:gd name="T4" fmla="*/ 0 w 43"/>
                  <a:gd name="T5" fmla="*/ 23 h 29"/>
                  <a:gd name="T6" fmla="*/ 0 w 43"/>
                  <a:gd name="T7" fmla="*/ 23 h 29"/>
                  <a:gd name="T8" fmla="*/ 2 w 43"/>
                  <a:gd name="T9" fmla="*/ 27 h 29"/>
                  <a:gd name="T10" fmla="*/ 2 w 43"/>
                  <a:gd name="T11" fmla="*/ 27 h 29"/>
                  <a:gd name="T12" fmla="*/ 2 w 43"/>
                  <a:gd name="T13" fmla="*/ 27 h 29"/>
                  <a:gd name="T14" fmla="*/ 3 w 43"/>
                  <a:gd name="T15" fmla="*/ 29 h 29"/>
                  <a:gd name="T16" fmla="*/ 43 w 43"/>
                  <a:gd name="T17" fmla="*/ 6 h 29"/>
                  <a:gd name="T18" fmla="*/ 39 w 43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9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1" y="25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8"/>
                      <a:pt x="3" y="28"/>
                      <a:pt x="3" y="29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4"/>
                      <a:pt x="41" y="2"/>
                      <a:pt x="3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2" name="Freeform 512"/>
              <p:cNvSpPr/>
              <p:nvPr>
                <p:custDataLst>
                  <p:tags r:id="rId508"/>
                </p:custDataLst>
              </p:nvPr>
            </p:nvSpPr>
            <p:spPr bwMode="auto">
              <a:xfrm>
                <a:off x="10933113" y="2565400"/>
                <a:ext cx="79375" cy="50800"/>
              </a:xfrm>
              <a:custGeom>
                <a:avLst/>
                <a:gdLst>
                  <a:gd name="T0" fmla="*/ 40 w 42"/>
                  <a:gd name="T1" fmla="*/ 0 h 27"/>
                  <a:gd name="T2" fmla="*/ 40 w 42"/>
                  <a:gd name="T3" fmla="*/ 0 h 27"/>
                  <a:gd name="T4" fmla="*/ 0 w 42"/>
                  <a:gd name="T5" fmla="*/ 23 h 27"/>
                  <a:gd name="T6" fmla="*/ 1 w 42"/>
                  <a:gd name="T7" fmla="*/ 24 h 27"/>
                  <a:gd name="T8" fmla="*/ 1 w 42"/>
                  <a:gd name="T9" fmla="*/ 24 h 27"/>
                  <a:gd name="T10" fmla="*/ 1 w 42"/>
                  <a:gd name="T11" fmla="*/ 24 h 27"/>
                  <a:gd name="T12" fmla="*/ 2 w 42"/>
                  <a:gd name="T13" fmla="*/ 27 h 27"/>
                  <a:gd name="T14" fmla="*/ 2 w 42"/>
                  <a:gd name="T15" fmla="*/ 27 h 27"/>
                  <a:gd name="T16" fmla="*/ 2 w 42"/>
                  <a:gd name="T17" fmla="*/ 27 h 27"/>
                  <a:gd name="T18" fmla="*/ 42 w 42"/>
                  <a:gd name="T19" fmla="*/ 3 h 27"/>
                  <a:gd name="T20" fmla="*/ 40 w 42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7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1" y="23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2" y="26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2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3" name="Freeform 513"/>
              <p:cNvSpPr/>
              <p:nvPr>
                <p:custDataLst>
                  <p:tags r:id="rId509"/>
                </p:custDataLst>
              </p:nvPr>
            </p:nvSpPr>
            <p:spPr bwMode="auto">
              <a:xfrm>
                <a:off x="10936288" y="2571750"/>
                <a:ext cx="80963" cy="49213"/>
              </a:xfrm>
              <a:custGeom>
                <a:avLst/>
                <a:gdLst>
                  <a:gd name="T0" fmla="*/ 40 w 42"/>
                  <a:gd name="T1" fmla="*/ 0 h 26"/>
                  <a:gd name="T2" fmla="*/ 40 w 42"/>
                  <a:gd name="T3" fmla="*/ 0 h 26"/>
                  <a:gd name="T4" fmla="*/ 0 w 42"/>
                  <a:gd name="T5" fmla="*/ 24 h 26"/>
                  <a:gd name="T6" fmla="*/ 0 w 42"/>
                  <a:gd name="T7" fmla="*/ 24 h 26"/>
                  <a:gd name="T8" fmla="*/ 2 w 42"/>
                  <a:gd name="T9" fmla="*/ 26 h 26"/>
                  <a:gd name="T10" fmla="*/ 2 w 42"/>
                  <a:gd name="T11" fmla="*/ 26 h 26"/>
                  <a:gd name="T12" fmla="*/ 42 w 42"/>
                  <a:gd name="T13" fmla="*/ 3 h 26"/>
                  <a:gd name="T14" fmla="*/ 40 w 42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6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1" y="25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2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" name="Freeform 514"/>
              <p:cNvSpPr/>
              <p:nvPr>
                <p:custDataLst>
                  <p:tags r:id="rId510"/>
                </p:custDataLst>
              </p:nvPr>
            </p:nvSpPr>
            <p:spPr bwMode="auto">
              <a:xfrm>
                <a:off x="10941050" y="2576513"/>
                <a:ext cx="77788" cy="49213"/>
              </a:xfrm>
              <a:custGeom>
                <a:avLst/>
                <a:gdLst>
                  <a:gd name="T0" fmla="*/ 40 w 41"/>
                  <a:gd name="T1" fmla="*/ 0 h 26"/>
                  <a:gd name="T2" fmla="*/ 40 w 41"/>
                  <a:gd name="T3" fmla="*/ 0 h 26"/>
                  <a:gd name="T4" fmla="*/ 0 w 41"/>
                  <a:gd name="T5" fmla="*/ 23 h 26"/>
                  <a:gd name="T6" fmla="*/ 1 w 41"/>
                  <a:gd name="T7" fmla="*/ 25 h 26"/>
                  <a:gd name="T8" fmla="*/ 1 w 41"/>
                  <a:gd name="T9" fmla="*/ 26 h 26"/>
                  <a:gd name="T10" fmla="*/ 1 w 41"/>
                  <a:gd name="T11" fmla="*/ 26 h 26"/>
                  <a:gd name="T12" fmla="*/ 1 w 41"/>
                  <a:gd name="T13" fmla="*/ 26 h 26"/>
                  <a:gd name="T14" fmla="*/ 41 w 41"/>
                  <a:gd name="T15" fmla="*/ 2 h 26"/>
                  <a:gd name="T16" fmla="*/ 40 w 41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6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1" y="25"/>
                    </a:cubicBezTo>
                    <a:cubicBezTo>
                      <a:pt x="1" y="25"/>
                      <a:pt x="1" y="25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" name="Freeform 515"/>
              <p:cNvSpPr/>
              <p:nvPr>
                <p:custDataLst>
                  <p:tags r:id="rId511"/>
                </p:custDataLst>
              </p:nvPr>
            </p:nvSpPr>
            <p:spPr bwMode="auto">
              <a:xfrm>
                <a:off x="10942638" y="2581275"/>
                <a:ext cx="77788" cy="49213"/>
              </a:xfrm>
              <a:custGeom>
                <a:avLst/>
                <a:gdLst>
                  <a:gd name="T0" fmla="*/ 40 w 41"/>
                  <a:gd name="T1" fmla="*/ 0 h 26"/>
                  <a:gd name="T2" fmla="*/ 40 w 41"/>
                  <a:gd name="T3" fmla="*/ 0 h 26"/>
                  <a:gd name="T4" fmla="*/ 0 w 41"/>
                  <a:gd name="T5" fmla="*/ 24 h 26"/>
                  <a:gd name="T6" fmla="*/ 0 w 41"/>
                  <a:gd name="T7" fmla="*/ 24 h 26"/>
                  <a:gd name="T8" fmla="*/ 1 w 41"/>
                  <a:gd name="T9" fmla="*/ 26 h 26"/>
                  <a:gd name="T10" fmla="*/ 1 w 41"/>
                  <a:gd name="T11" fmla="*/ 26 h 26"/>
                  <a:gd name="T12" fmla="*/ 1 w 41"/>
                  <a:gd name="T13" fmla="*/ 26 h 26"/>
                  <a:gd name="T14" fmla="*/ 41 w 41"/>
                  <a:gd name="T15" fmla="*/ 2 h 26"/>
                  <a:gd name="T16" fmla="*/ 40 w 41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6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5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" name="Freeform 516"/>
              <p:cNvSpPr/>
              <p:nvPr>
                <p:custDataLst>
                  <p:tags r:id="rId512"/>
                </p:custDataLst>
              </p:nvPr>
            </p:nvSpPr>
            <p:spPr bwMode="auto">
              <a:xfrm>
                <a:off x="10944225" y="2584450"/>
                <a:ext cx="77788" cy="49213"/>
              </a:xfrm>
              <a:custGeom>
                <a:avLst/>
                <a:gdLst>
                  <a:gd name="T0" fmla="*/ 40 w 41"/>
                  <a:gd name="T1" fmla="*/ 0 h 26"/>
                  <a:gd name="T2" fmla="*/ 40 w 41"/>
                  <a:gd name="T3" fmla="*/ 0 h 26"/>
                  <a:gd name="T4" fmla="*/ 0 w 41"/>
                  <a:gd name="T5" fmla="*/ 24 h 26"/>
                  <a:gd name="T6" fmla="*/ 0 w 41"/>
                  <a:gd name="T7" fmla="*/ 24 h 26"/>
                  <a:gd name="T8" fmla="*/ 1 w 41"/>
                  <a:gd name="T9" fmla="*/ 26 h 26"/>
                  <a:gd name="T10" fmla="*/ 1 w 41"/>
                  <a:gd name="T11" fmla="*/ 26 h 26"/>
                  <a:gd name="T12" fmla="*/ 41 w 41"/>
                  <a:gd name="T13" fmla="*/ 3 h 26"/>
                  <a:gd name="T14" fmla="*/ 40 w 41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6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5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0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7" name="Freeform 517"/>
              <p:cNvSpPr/>
              <p:nvPr>
                <p:custDataLst>
                  <p:tags r:id="rId513"/>
                </p:custDataLst>
              </p:nvPr>
            </p:nvSpPr>
            <p:spPr bwMode="auto">
              <a:xfrm>
                <a:off x="10945813" y="2590800"/>
                <a:ext cx="76200" cy="47625"/>
              </a:xfrm>
              <a:custGeom>
                <a:avLst/>
                <a:gdLst>
                  <a:gd name="T0" fmla="*/ 40 w 40"/>
                  <a:gd name="T1" fmla="*/ 0 h 25"/>
                  <a:gd name="T2" fmla="*/ 40 w 40"/>
                  <a:gd name="T3" fmla="*/ 0 h 25"/>
                  <a:gd name="T4" fmla="*/ 0 w 40"/>
                  <a:gd name="T5" fmla="*/ 23 h 25"/>
                  <a:gd name="T6" fmla="*/ 0 w 40"/>
                  <a:gd name="T7" fmla="*/ 23 h 25"/>
                  <a:gd name="T8" fmla="*/ 1 w 40"/>
                  <a:gd name="T9" fmla="*/ 25 h 25"/>
                  <a:gd name="T10" fmla="*/ 1 w 40"/>
                  <a:gd name="T11" fmla="*/ 25 h 25"/>
                  <a:gd name="T12" fmla="*/ 1 w 40"/>
                  <a:gd name="T13" fmla="*/ 25 h 25"/>
                  <a:gd name="T14" fmla="*/ 40 w 40"/>
                  <a:gd name="T15" fmla="*/ 2 h 25"/>
                  <a:gd name="T16" fmla="*/ 40 w 40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8" name="Freeform 518"/>
              <p:cNvSpPr/>
              <p:nvPr>
                <p:custDataLst>
                  <p:tags r:id="rId514"/>
                </p:custDataLst>
              </p:nvPr>
            </p:nvSpPr>
            <p:spPr bwMode="auto">
              <a:xfrm>
                <a:off x="10947400" y="2593975"/>
                <a:ext cx="76200" cy="47625"/>
              </a:xfrm>
              <a:custGeom>
                <a:avLst/>
                <a:gdLst>
                  <a:gd name="T0" fmla="*/ 39 w 40"/>
                  <a:gd name="T1" fmla="*/ 0 h 25"/>
                  <a:gd name="T2" fmla="*/ 39 w 40"/>
                  <a:gd name="T3" fmla="*/ 0 h 25"/>
                  <a:gd name="T4" fmla="*/ 0 w 40"/>
                  <a:gd name="T5" fmla="*/ 23 h 25"/>
                  <a:gd name="T6" fmla="*/ 0 w 40"/>
                  <a:gd name="T7" fmla="*/ 23 h 25"/>
                  <a:gd name="T8" fmla="*/ 0 w 40"/>
                  <a:gd name="T9" fmla="*/ 25 h 25"/>
                  <a:gd name="T10" fmla="*/ 0 w 40"/>
                  <a:gd name="T11" fmla="*/ 25 h 25"/>
                  <a:gd name="T12" fmla="*/ 0 w 40"/>
                  <a:gd name="T13" fmla="*/ 25 h 25"/>
                  <a:gd name="T14" fmla="*/ 40 w 40"/>
                  <a:gd name="T15" fmla="*/ 2 h 25"/>
                  <a:gd name="T16" fmla="*/ 39 w 40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3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9" name="Freeform 519"/>
              <p:cNvSpPr/>
              <p:nvPr>
                <p:custDataLst>
                  <p:tags r:id="rId515"/>
                </p:custDataLst>
              </p:nvPr>
            </p:nvSpPr>
            <p:spPr bwMode="auto">
              <a:xfrm>
                <a:off x="10947400" y="2598738"/>
                <a:ext cx="79375" cy="46038"/>
              </a:xfrm>
              <a:custGeom>
                <a:avLst/>
                <a:gdLst>
                  <a:gd name="T0" fmla="*/ 40 w 41"/>
                  <a:gd name="T1" fmla="*/ 0 h 25"/>
                  <a:gd name="T2" fmla="*/ 40 w 41"/>
                  <a:gd name="T3" fmla="*/ 0 h 25"/>
                  <a:gd name="T4" fmla="*/ 0 w 41"/>
                  <a:gd name="T5" fmla="*/ 23 h 25"/>
                  <a:gd name="T6" fmla="*/ 0 w 41"/>
                  <a:gd name="T7" fmla="*/ 23 h 25"/>
                  <a:gd name="T8" fmla="*/ 1 w 41"/>
                  <a:gd name="T9" fmla="*/ 25 h 25"/>
                  <a:gd name="T10" fmla="*/ 1 w 41"/>
                  <a:gd name="T11" fmla="*/ 25 h 25"/>
                  <a:gd name="T12" fmla="*/ 1 w 41"/>
                  <a:gd name="T13" fmla="*/ 25 h 25"/>
                  <a:gd name="T14" fmla="*/ 41 w 41"/>
                  <a:gd name="T15" fmla="*/ 2 h 25"/>
                  <a:gd name="T16" fmla="*/ 40 w 41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1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0" name="Freeform 520"/>
              <p:cNvSpPr/>
              <p:nvPr>
                <p:custDataLst>
                  <p:tags r:id="rId516"/>
                </p:custDataLst>
              </p:nvPr>
            </p:nvSpPr>
            <p:spPr bwMode="auto">
              <a:xfrm>
                <a:off x="10950575" y="2601913"/>
                <a:ext cx="77788" cy="49213"/>
              </a:xfrm>
              <a:custGeom>
                <a:avLst/>
                <a:gdLst>
                  <a:gd name="T0" fmla="*/ 40 w 41"/>
                  <a:gd name="T1" fmla="*/ 0 h 26"/>
                  <a:gd name="T2" fmla="*/ 40 w 41"/>
                  <a:gd name="T3" fmla="*/ 0 h 26"/>
                  <a:gd name="T4" fmla="*/ 0 w 41"/>
                  <a:gd name="T5" fmla="*/ 23 h 26"/>
                  <a:gd name="T6" fmla="*/ 0 w 41"/>
                  <a:gd name="T7" fmla="*/ 23 h 26"/>
                  <a:gd name="T8" fmla="*/ 1 w 41"/>
                  <a:gd name="T9" fmla="*/ 26 h 26"/>
                  <a:gd name="T10" fmla="*/ 1 w 41"/>
                  <a:gd name="T11" fmla="*/ 26 h 26"/>
                  <a:gd name="T12" fmla="*/ 1 w 41"/>
                  <a:gd name="T13" fmla="*/ 26 h 26"/>
                  <a:gd name="T14" fmla="*/ 41 w 41"/>
                  <a:gd name="T15" fmla="*/ 2 h 26"/>
                  <a:gd name="T16" fmla="*/ 40 w 41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6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1" y="25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1" name="Freeform 521"/>
              <p:cNvSpPr/>
              <p:nvPr>
                <p:custDataLst>
                  <p:tags r:id="rId517"/>
                </p:custDataLst>
              </p:nvPr>
            </p:nvSpPr>
            <p:spPr bwMode="auto">
              <a:xfrm>
                <a:off x="10952163" y="2605088"/>
                <a:ext cx="76200" cy="49213"/>
              </a:xfrm>
              <a:custGeom>
                <a:avLst/>
                <a:gdLst>
                  <a:gd name="T0" fmla="*/ 40 w 40"/>
                  <a:gd name="T1" fmla="*/ 0 h 26"/>
                  <a:gd name="T2" fmla="*/ 40 w 40"/>
                  <a:gd name="T3" fmla="*/ 0 h 26"/>
                  <a:gd name="T4" fmla="*/ 0 w 40"/>
                  <a:gd name="T5" fmla="*/ 24 h 26"/>
                  <a:gd name="T6" fmla="*/ 0 w 40"/>
                  <a:gd name="T7" fmla="*/ 24 h 26"/>
                  <a:gd name="T8" fmla="*/ 1 w 40"/>
                  <a:gd name="T9" fmla="*/ 26 h 26"/>
                  <a:gd name="T10" fmla="*/ 1 w 40"/>
                  <a:gd name="T11" fmla="*/ 26 h 26"/>
                  <a:gd name="T12" fmla="*/ 1 w 40"/>
                  <a:gd name="T13" fmla="*/ 26 h 26"/>
                  <a:gd name="T14" fmla="*/ 40 w 40"/>
                  <a:gd name="T15" fmla="*/ 3 h 26"/>
                  <a:gd name="T16" fmla="*/ 40 w 40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5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2" name="Freeform 522"/>
              <p:cNvSpPr/>
              <p:nvPr>
                <p:custDataLst>
                  <p:tags r:id="rId518"/>
                </p:custDataLst>
              </p:nvPr>
            </p:nvSpPr>
            <p:spPr bwMode="auto">
              <a:xfrm>
                <a:off x="10953750" y="2611438"/>
                <a:ext cx="76200" cy="47625"/>
              </a:xfrm>
              <a:custGeom>
                <a:avLst/>
                <a:gdLst>
                  <a:gd name="T0" fmla="*/ 39 w 40"/>
                  <a:gd name="T1" fmla="*/ 0 h 25"/>
                  <a:gd name="T2" fmla="*/ 39 w 40"/>
                  <a:gd name="T3" fmla="*/ 0 h 25"/>
                  <a:gd name="T4" fmla="*/ 0 w 40"/>
                  <a:gd name="T5" fmla="*/ 23 h 25"/>
                  <a:gd name="T6" fmla="*/ 0 w 40"/>
                  <a:gd name="T7" fmla="*/ 23 h 25"/>
                  <a:gd name="T8" fmla="*/ 0 w 40"/>
                  <a:gd name="T9" fmla="*/ 25 h 25"/>
                  <a:gd name="T10" fmla="*/ 0 w 40"/>
                  <a:gd name="T11" fmla="*/ 25 h 25"/>
                  <a:gd name="T12" fmla="*/ 0 w 40"/>
                  <a:gd name="T13" fmla="*/ 25 h 25"/>
                  <a:gd name="T14" fmla="*/ 40 w 40"/>
                  <a:gd name="T15" fmla="*/ 2 h 25"/>
                  <a:gd name="T16" fmla="*/ 39 w 40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3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3" name="Freeform 523"/>
              <p:cNvSpPr/>
              <p:nvPr>
                <p:custDataLst>
                  <p:tags r:id="rId519"/>
                </p:custDataLst>
              </p:nvPr>
            </p:nvSpPr>
            <p:spPr bwMode="auto">
              <a:xfrm>
                <a:off x="10953750" y="2614613"/>
                <a:ext cx="77788" cy="49213"/>
              </a:xfrm>
              <a:custGeom>
                <a:avLst/>
                <a:gdLst>
                  <a:gd name="T0" fmla="*/ 40 w 41"/>
                  <a:gd name="T1" fmla="*/ 0 h 26"/>
                  <a:gd name="T2" fmla="*/ 40 w 41"/>
                  <a:gd name="T3" fmla="*/ 0 h 26"/>
                  <a:gd name="T4" fmla="*/ 0 w 41"/>
                  <a:gd name="T5" fmla="*/ 23 h 26"/>
                  <a:gd name="T6" fmla="*/ 0 w 41"/>
                  <a:gd name="T7" fmla="*/ 23 h 26"/>
                  <a:gd name="T8" fmla="*/ 1 w 41"/>
                  <a:gd name="T9" fmla="*/ 26 h 26"/>
                  <a:gd name="T10" fmla="*/ 1 w 41"/>
                  <a:gd name="T11" fmla="*/ 26 h 26"/>
                  <a:gd name="T12" fmla="*/ 1 w 41"/>
                  <a:gd name="T13" fmla="*/ 26 h 26"/>
                  <a:gd name="T14" fmla="*/ 41 w 41"/>
                  <a:gd name="T15" fmla="*/ 2 h 26"/>
                  <a:gd name="T16" fmla="*/ 40 w 41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6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1" y="25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4" name="Freeform 524"/>
              <p:cNvSpPr/>
              <p:nvPr>
                <p:custDataLst>
                  <p:tags r:id="rId520"/>
                </p:custDataLst>
              </p:nvPr>
            </p:nvSpPr>
            <p:spPr bwMode="auto">
              <a:xfrm>
                <a:off x="10955338" y="2619375"/>
                <a:ext cx="76200" cy="49213"/>
              </a:xfrm>
              <a:custGeom>
                <a:avLst/>
                <a:gdLst>
                  <a:gd name="T0" fmla="*/ 40 w 40"/>
                  <a:gd name="T1" fmla="*/ 0 h 26"/>
                  <a:gd name="T2" fmla="*/ 40 w 40"/>
                  <a:gd name="T3" fmla="*/ 0 h 26"/>
                  <a:gd name="T4" fmla="*/ 0 w 40"/>
                  <a:gd name="T5" fmla="*/ 24 h 26"/>
                  <a:gd name="T6" fmla="*/ 0 w 40"/>
                  <a:gd name="T7" fmla="*/ 24 h 26"/>
                  <a:gd name="T8" fmla="*/ 0 w 40"/>
                  <a:gd name="T9" fmla="*/ 26 h 26"/>
                  <a:gd name="T10" fmla="*/ 0 w 40"/>
                  <a:gd name="T11" fmla="*/ 26 h 26"/>
                  <a:gd name="T12" fmla="*/ 0 w 40"/>
                  <a:gd name="T13" fmla="*/ 26 h 26"/>
                  <a:gd name="T14" fmla="*/ 40 w 40"/>
                  <a:gd name="T15" fmla="*/ 3 h 26"/>
                  <a:gd name="T16" fmla="*/ 40 w 40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5" name="Freeform 525"/>
              <p:cNvSpPr/>
              <p:nvPr>
                <p:custDataLst>
                  <p:tags r:id="rId521"/>
                </p:custDataLst>
              </p:nvPr>
            </p:nvSpPr>
            <p:spPr bwMode="auto">
              <a:xfrm>
                <a:off x="10955338" y="2624138"/>
                <a:ext cx="76200" cy="47625"/>
              </a:xfrm>
              <a:custGeom>
                <a:avLst/>
                <a:gdLst>
                  <a:gd name="T0" fmla="*/ 40 w 40"/>
                  <a:gd name="T1" fmla="*/ 0 h 25"/>
                  <a:gd name="T2" fmla="*/ 40 w 40"/>
                  <a:gd name="T3" fmla="*/ 0 h 25"/>
                  <a:gd name="T4" fmla="*/ 0 w 40"/>
                  <a:gd name="T5" fmla="*/ 23 h 25"/>
                  <a:gd name="T6" fmla="*/ 0 w 40"/>
                  <a:gd name="T7" fmla="*/ 23 h 25"/>
                  <a:gd name="T8" fmla="*/ 1 w 40"/>
                  <a:gd name="T9" fmla="*/ 25 h 25"/>
                  <a:gd name="T10" fmla="*/ 1 w 40"/>
                  <a:gd name="T11" fmla="*/ 25 h 25"/>
                  <a:gd name="T12" fmla="*/ 1 w 40"/>
                  <a:gd name="T13" fmla="*/ 25 h 25"/>
                  <a:gd name="T14" fmla="*/ 40 w 40"/>
                  <a:gd name="T15" fmla="*/ 2 h 25"/>
                  <a:gd name="T16" fmla="*/ 40 w 40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6" name="Freeform 526"/>
              <p:cNvSpPr/>
              <p:nvPr>
                <p:custDataLst>
                  <p:tags r:id="rId522"/>
                </p:custDataLst>
              </p:nvPr>
            </p:nvSpPr>
            <p:spPr bwMode="auto">
              <a:xfrm>
                <a:off x="10956925" y="2628900"/>
                <a:ext cx="76200" cy="47625"/>
              </a:xfrm>
              <a:custGeom>
                <a:avLst/>
                <a:gdLst>
                  <a:gd name="T0" fmla="*/ 39 w 40"/>
                  <a:gd name="T1" fmla="*/ 0 h 25"/>
                  <a:gd name="T2" fmla="*/ 39 w 40"/>
                  <a:gd name="T3" fmla="*/ 0 h 25"/>
                  <a:gd name="T4" fmla="*/ 0 w 40"/>
                  <a:gd name="T5" fmla="*/ 23 h 25"/>
                  <a:gd name="T6" fmla="*/ 0 w 40"/>
                  <a:gd name="T7" fmla="*/ 23 h 25"/>
                  <a:gd name="T8" fmla="*/ 0 w 40"/>
                  <a:gd name="T9" fmla="*/ 25 h 25"/>
                  <a:gd name="T10" fmla="*/ 0 w 40"/>
                  <a:gd name="T11" fmla="*/ 25 h 25"/>
                  <a:gd name="T12" fmla="*/ 0 w 40"/>
                  <a:gd name="T13" fmla="*/ 25 h 25"/>
                  <a:gd name="T14" fmla="*/ 40 w 40"/>
                  <a:gd name="T15" fmla="*/ 2 h 25"/>
                  <a:gd name="T16" fmla="*/ 39 w 40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39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7" name="Freeform 527"/>
              <p:cNvSpPr/>
              <p:nvPr>
                <p:custDataLst>
                  <p:tags r:id="rId523"/>
                </p:custDataLst>
              </p:nvPr>
            </p:nvSpPr>
            <p:spPr bwMode="auto">
              <a:xfrm>
                <a:off x="10956925" y="2632075"/>
                <a:ext cx="76200" cy="47625"/>
              </a:xfrm>
              <a:custGeom>
                <a:avLst/>
                <a:gdLst>
                  <a:gd name="T0" fmla="*/ 40 w 40"/>
                  <a:gd name="T1" fmla="*/ 0 h 25"/>
                  <a:gd name="T2" fmla="*/ 40 w 40"/>
                  <a:gd name="T3" fmla="*/ 0 h 25"/>
                  <a:gd name="T4" fmla="*/ 0 w 40"/>
                  <a:gd name="T5" fmla="*/ 23 h 25"/>
                  <a:gd name="T6" fmla="*/ 0 w 40"/>
                  <a:gd name="T7" fmla="*/ 23 h 25"/>
                  <a:gd name="T8" fmla="*/ 0 w 40"/>
                  <a:gd name="T9" fmla="*/ 25 h 25"/>
                  <a:gd name="T10" fmla="*/ 0 w 40"/>
                  <a:gd name="T11" fmla="*/ 25 h 25"/>
                  <a:gd name="T12" fmla="*/ 0 w 40"/>
                  <a:gd name="T13" fmla="*/ 25 h 25"/>
                  <a:gd name="T14" fmla="*/ 40 w 40"/>
                  <a:gd name="T15" fmla="*/ 2 h 25"/>
                  <a:gd name="T16" fmla="*/ 40 w 40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8" name="Freeform 528"/>
              <p:cNvSpPr/>
              <p:nvPr>
                <p:custDataLst>
                  <p:tags r:id="rId524"/>
                </p:custDataLst>
              </p:nvPr>
            </p:nvSpPr>
            <p:spPr bwMode="auto">
              <a:xfrm>
                <a:off x="10956925" y="2635250"/>
                <a:ext cx="76200" cy="47625"/>
              </a:xfrm>
              <a:custGeom>
                <a:avLst/>
                <a:gdLst>
                  <a:gd name="T0" fmla="*/ 40 w 40"/>
                  <a:gd name="T1" fmla="*/ 0 h 25"/>
                  <a:gd name="T2" fmla="*/ 40 w 40"/>
                  <a:gd name="T3" fmla="*/ 0 h 25"/>
                  <a:gd name="T4" fmla="*/ 0 w 40"/>
                  <a:gd name="T5" fmla="*/ 23 h 25"/>
                  <a:gd name="T6" fmla="*/ 0 w 40"/>
                  <a:gd name="T7" fmla="*/ 23 h 25"/>
                  <a:gd name="T8" fmla="*/ 0 w 40"/>
                  <a:gd name="T9" fmla="*/ 25 h 25"/>
                  <a:gd name="T10" fmla="*/ 0 w 40"/>
                  <a:gd name="T11" fmla="*/ 25 h 25"/>
                  <a:gd name="T12" fmla="*/ 0 w 40"/>
                  <a:gd name="T13" fmla="*/ 25 h 25"/>
                  <a:gd name="T14" fmla="*/ 40 w 40"/>
                  <a:gd name="T15" fmla="*/ 2 h 25"/>
                  <a:gd name="T16" fmla="*/ 40 w 40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9" name="Freeform 529"/>
              <p:cNvSpPr/>
              <p:nvPr>
                <p:custDataLst>
                  <p:tags r:id="rId525"/>
                </p:custDataLst>
              </p:nvPr>
            </p:nvSpPr>
            <p:spPr bwMode="auto">
              <a:xfrm>
                <a:off x="10956925" y="2640013"/>
                <a:ext cx="76200" cy="47625"/>
              </a:xfrm>
              <a:custGeom>
                <a:avLst/>
                <a:gdLst>
                  <a:gd name="T0" fmla="*/ 40 w 40"/>
                  <a:gd name="T1" fmla="*/ 0 h 25"/>
                  <a:gd name="T2" fmla="*/ 40 w 40"/>
                  <a:gd name="T3" fmla="*/ 0 h 25"/>
                  <a:gd name="T4" fmla="*/ 0 w 40"/>
                  <a:gd name="T5" fmla="*/ 23 h 25"/>
                  <a:gd name="T6" fmla="*/ 0 w 40"/>
                  <a:gd name="T7" fmla="*/ 23 h 25"/>
                  <a:gd name="T8" fmla="*/ 0 w 40"/>
                  <a:gd name="T9" fmla="*/ 24 h 25"/>
                  <a:gd name="T10" fmla="*/ 0 w 40"/>
                  <a:gd name="T11" fmla="*/ 24 h 25"/>
                  <a:gd name="T12" fmla="*/ 0 w 40"/>
                  <a:gd name="T13" fmla="*/ 24 h 25"/>
                  <a:gd name="T14" fmla="*/ 0 w 40"/>
                  <a:gd name="T15" fmla="*/ 25 h 25"/>
                  <a:gd name="T16" fmla="*/ 40 w 40"/>
                  <a:gd name="T17" fmla="*/ 2 h 25"/>
                  <a:gd name="T18" fmla="*/ 40 w 40"/>
                  <a:gd name="T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0" name="Freeform 530"/>
              <p:cNvSpPr/>
              <p:nvPr>
                <p:custDataLst>
                  <p:tags r:id="rId526"/>
                </p:custDataLst>
              </p:nvPr>
            </p:nvSpPr>
            <p:spPr bwMode="auto">
              <a:xfrm>
                <a:off x="10956925" y="2643188"/>
                <a:ext cx="76200" cy="47625"/>
              </a:xfrm>
              <a:custGeom>
                <a:avLst/>
                <a:gdLst>
                  <a:gd name="T0" fmla="*/ 40 w 40"/>
                  <a:gd name="T1" fmla="*/ 0 h 25"/>
                  <a:gd name="T2" fmla="*/ 40 w 40"/>
                  <a:gd name="T3" fmla="*/ 0 h 25"/>
                  <a:gd name="T4" fmla="*/ 0 w 40"/>
                  <a:gd name="T5" fmla="*/ 23 h 25"/>
                  <a:gd name="T6" fmla="*/ 0 w 40"/>
                  <a:gd name="T7" fmla="*/ 24 h 25"/>
                  <a:gd name="T8" fmla="*/ 0 w 40"/>
                  <a:gd name="T9" fmla="*/ 25 h 25"/>
                  <a:gd name="T10" fmla="*/ 0 w 40"/>
                  <a:gd name="T11" fmla="*/ 25 h 25"/>
                  <a:gd name="T12" fmla="*/ 0 w 40"/>
                  <a:gd name="T13" fmla="*/ 25 h 25"/>
                  <a:gd name="T14" fmla="*/ 40 w 40"/>
                  <a:gd name="T15" fmla="*/ 2 h 25"/>
                  <a:gd name="T16" fmla="*/ 40 w 40"/>
                  <a:gd name="T17" fmla="*/ 2 h 25"/>
                  <a:gd name="T18" fmla="*/ 40 w 40"/>
                  <a:gd name="T19" fmla="*/ 2 h 25"/>
                  <a:gd name="T20" fmla="*/ 40 w 40"/>
                  <a:gd name="T21" fmla="*/ 2 h 25"/>
                  <a:gd name="T22" fmla="*/ 40 w 40"/>
                  <a:gd name="T23" fmla="*/ 2 h 25"/>
                  <a:gd name="T24" fmla="*/ 40 w 40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1" name="Freeform 531"/>
              <p:cNvSpPr/>
              <p:nvPr>
                <p:custDataLst>
                  <p:tags r:id="rId527"/>
                </p:custDataLst>
              </p:nvPr>
            </p:nvSpPr>
            <p:spPr bwMode="auto">
              <a:xfrm>
                <a:off x="10956925" y="2647950"/>
                <a:ext cx="76200" cy="47625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23 h 25"/>
                  <a:gd name="T4" fmla="*/ 0 w 40"/>
                  <a:gd name="T5" fmla="*/ 23 h 25"/>
                  <a:gd name="T6" fmla="*/ 0 w 40"/>
                  <a:gd name="T7" fmla="*/ 24 h 25"/>
                  <a:gd name="T8" fmla="*/ 0 w 40"/>
                  <a:gd name="T9" fmla="*/ 24 h 25"/>
                  <a:gd name="T10" fmla="*/ 0 w 40"/>
                  <a:gd name="T11" fmla="*/ 24 h 25"/>
                  <a:gd name="T12" fmla="*/ 0 w 40"/>
                  <a:gd name="T13" fmla="*/ 24 h 25"/>
                  <a:gd name="T14" fmla="*/ 0 w 40"/>
                  <a:gd name="T15" fmla="*/ 25 h 25"/>
                  <a:gd name="T16" fmla="*/ 40 w 40"/>
                  <a:gd name="T17" fmla="*/ 2 h 25"/>
                  <a:gd name="T18" fmla="*/ 40 w 40"/>
                  <a:gd name="T19" fmla="*/ 2 h 25"/>
                  <a:gd name="T20" fmla="*/ 40 w 40"/>
                  <a:gd name="T21" fmla="*/ 1 h 25"/>
                  <a:gd name="T22" fmla="*/ 40 w 40"/>
                  <a:gd name="T23" fmla="*/ 0 h 25"/>
                  <a:gd name="T24" fmla="*/ 40 w 40"/>
                  <a:gd name="T25" fmla="*/ 0 h 25"/>
                  <a:gd name="T26" fmla="*/ 40 w 40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2" name="Freeform 532"/>
              <p:cNvSpPr/>
              <p:nvPr>
                <p:custDataLst>
                  <p:tags r:id="rId528"/>
                </p:custDataLst>
              </p:nvPr>
            </p:nvSpPr>
            <p:spPr bwMode="auto">
              <a:xfrm>
                <a:off x="10956925" y="2651125"/>
                <a:ext cx="76200" cy="47625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23 h 25"/>
                  <a:gd name="T4" fmla="*/ 0 w 40"/>
                  <a:gd name="T5" fmla="*/ 25 h 25"/>
                  <a:gd name="T6" fmla="*/ 40 w 40"/>
                  <a:gd name="T7" fmla="*/ 2 h 25"/>
                  <a:gd name="T8" fmla="*/ 40 w 40"/>
                  <a:gd name="T9" fmla="*/ 2 h 25"/>
                  <a:gd name="T10" fmla="*/ 40 w 40"/>
                  <a:gd name="T11" fmla="*/ 0 h 25"/>
                  <a:gd name="T12" fmla="*/ 40 w 40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1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Freeform 533"/>
              <p:cNvSpPr/>
              <p:nvPr>
                <p:custDataLst>
                  <p:tags r:id="rId529"/>
                </p:custDataLst>
              </p:nvPr>
            </p:nvSpPr>
            <p:spPr bwMode="auto">
              <a:xfrm>
                <a:off x="10956925" y="2654300"/>
                <a:ext cx="76200" cy="47625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23 h 25"/>
                  <a:gd name="T4" fmla="*/ 0 w 40"/>
                  <a:gd name="T5" fmla="*/ 25 h 25"/>
                  <a:gd name="T6" fmla="*/ 0 w 40"/>
                  <a:gd name="T7" fmla="*/ 25 h 25"/>
                  <a:gd name="T8" fmla="*/ 0 w 40"/>
                  <a:gd name="T9" fmla="*/ 25 h 25"/>
                  <a:gd name="T10" fmla="*/ 40 w 40"/>
                  <a:gd name="T11" fmla="*/ 2 h 25"/>
                  <a:gd name="T12" fmla="*/ 40 w 40"/>
                  <a:gd name="T13" fmla="*/ 1 h 25"/>
                  <a:gd name="T14" fmla="*/ 40 w 40"/>
                  <a:gd name="T15" fmla="*/ 0 h 25"/>
                  <a:gd name="T16" fmla="*/ 40 w 40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1"/>
                    </a:cubicBezTo>
                    <a:cubicBezTo>
                      <a:pt x="40" y="1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4" name="Freeform 534"/>
              <p:cNvSpPr/>
              <p:nvPr>
                <p:custDataLst>
                  <p:tags r:id="rId530"/>
                </p:custDataLst>
              </p:nvPr>
            </p:nvSpPr>
            <p:spPr bwMode="auto">
              <a:xfrm>
                <a:off x="10956925" y="2659063"/>
                <a:ext cx="76200" cy="47625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23 h 25"/>
                  <a:gd name="T4" fmla="*/ 0 w 40"/>
                  <a:gd name="T5" fmla="*/ 23 h 25"/>
                  <a:gd name="T6" fmla="*/ 0 w 40"/>
                  <a:gd name="T7" fmla="*/ 23 h 25"/>
                  <a:gd name="T8" fmla="*/ 0 w 40"/>
                  <a:gd name="T9" fmla="*/ 25 h 25"/>
                  <a:gd name="T10" fmla="*/ 0 w 40"/>
                  <a:gd name="T11" fmla="*/ 25 h 25"/>
                  <a:gd name="T12" fmla="*/ 40 w 40"/>
                  <a:gd name="T13" fmla="*/ 1 h 25"/>
                  <a:gd name="T14" fmla="*/ 40 w 40"/>
                  <a:gd name="T15" fmla="*/ 1 h 25"/>
                  <a:gd name="T16" fmla="*/ 40 w 40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0"/>
                    </a:cubicBezTo>
                  </a:path>
                </a:pathLst>
              </a:cu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5" name="Freeform 535"/>
              <p:cNvSpPr/>
              <p:nvPr>
                <p:custDataLst>
                  <p:tags r:id="rId531"/>
                </p:custDataLst>
              </p:nvPr>
            </p:nvSpPr>
            <p:spPr bwMode="auto">
              <a:xfrm>
                <a:off x="10291763" y="2306638"/>
                <a:ext cx="746125" cy="623888"/>
              </a:xfrm>
              <a:custGeom>
                <a:avLst/>
                <a:gdLst>
                  <a:gd name="T0" fmla="*/ 162 w 391"/>
                  <a:gd name="T1" fmla="*/ 0 h 328"/>
                  <a:gd name="T2" fmla="*/ 160 w 391"/>
                  <a:gd name="T3" fmla="*/ 0 h 328"/>
                  <a:gd name="T4" fmla="*/ 159 w 391"/>
                  <a:gd name="T5" fmla="*/ 0 h 328"/>
                  <a:gd name="T6" fmla="*/ 158 w 391"/>
                  <a:gd name="T7" fmla="*/ 0 h 328"/>
                  <a:gd name="T8" fmla="*/ 158 w 391"/>
                  <a:gd name="T9" fmla="*/ 0 h 328"/>
                  <a:gd name="T10" fmla="*/ 157 w 391"/>
                  <a:gd name="T11" fmla="*/ 0 h 328"/>
                  <a:gd name="T12" fmla="*/ 155 w 391"/>
                  <a:gd name="T13" fmla="*/ 0 h 328"/>
                  <a:gd name="T14" fmla="*/ 124 w 391"/>
                  <a:gd name="T15" fmla="*/ 26 h 328"/>
                  <a:gd name="T16" fmla="*/ 120 w 391"/>
                  <a:gd name="T17" fmla="*/ 44 h 328"/>
                  <a:gd name="T18" fmla="*/ 116 w 391"/>
                  <a:gd name="T19" fmla="*/ 51 h 328"/>
                  <a:gd name="T20" fmla="*/ 109 w 391"/>
                  <a:gd name="T21" fmla="*/ 45 h 328"/>
                  <a:gd name="T22" fmla="*/ 103 w 391"/>
                  <a:gd name="T23" fmla="*/ 42 h 328"/>
                  <a:gd name="T24" fmla="*/ 94 w 391"/>
                  <a:gd name="T25" fmla="*/ 39 h 328"/>
                  <a:gd name="T26" fmla="*/ 89 w 391"/>
                  <a:gd name="T27" fmla="*/ 38 h 328"/>
                  <a:gd name="T28" fmla="*/ 86 w 391"/>
                  <a:gd name="T29" fmla="*/ 39 h 328"/>
                  <a:gd name="T30" fmla="*/ 85 w 391"/>
                  <a:gd name="T31" fmla="*/ 39 h 328"/>
                  <a:gd name="T32" fmla="*/ 85 w 391"/>
                  <a:gd name="T33" fmla="*/ 39 h 328"/>
                  <a:gd name="T34" fmla="*/ 84 w 391"/>
                  <a:gd name="T35" fmla="*/ 39 h 328"/>
                  <a:gd name="T36" fmla="*/ 72 w 391"/>
                  <a:gd name="T37" fmla="*/ 60 h 328"/>
                  <a:gd name="T38" fmla="*/ 55 w 391"/>
                  <a:gd name="T39" fmla="*/ 44 h 328"/>
                  <a:gd name="T40" fmla="*/ 48 w 391"/>
                  <a:gd name="T41" fmla="*/ 42 h 328"/>
                  <a:gd name="T42" fmla="*/ 40 w 391"/>
                  <a:gd name="T43" fmla="*/ 41 h 328"/>
                  <a:gd name="T44" fmla="*/ 37 w 391"/>
                  <a:gd name="T45" fmla="*/ 41 h 328"/>
                  <a:gd name="T46" fmla="*/ 37 w 391"/>
                  <a:gd name="T47" fmla="*/ 41 h 328"/>
                  <a:gd name="T48" fmla="*/ 37 w 391"/>
                  <a:gd name="T49" fmla="*/ 41 h 328"/>
                  <a:gd name="T50" fmla="*/ 25 w 391"/>
                  <a:gd name="T51" fmla="*/ 67 h 328"/>
                  <a:gd name="T52" fmla="*/ 24 w 391"/>
                  <a:gd name="T53" fmla="*/ 72 h 328"/>
                  <a:gd name="T54" fmla="*/ 16 w 391"/>
                  <a:gd name="T55" fmla="*/ 71 h 328"/>
                  <a:gd name="T56" fmla="*/ 10 w 391"/>
                  <a:gd name="T57" fmla="*/ 72 h 328"/>
                  <a:gd name="T58" fmla="*/ 376 w 391"/>
                  <a:gd name="T59" fmla="*/ 324 h 328"/>
                  <a:gd name="T60" fmla="*/ 381 w 391"/>
                  <a:gd name="T61" fmla="*/ 321 h 328"/>
                  <a:gd name="T62" fmla="*/ 382 w 391"/>
                  <a:gd name="T63" fmla="*/ 320 h 328"/>
                  <a:gd name="T64" fmla="*/ 388 w 391"/>
                  <a:gd name="T65" fmla="*/ 310 h 328"/>
                  <a:gd name="T66" fmla="*/ 388 w 391"/>
                  <a:gd name="T67" fmla="*/ 309 h 328"/>
                  <a:gd name="T68" fmla="*/ 389 w 391"/>
                  <a:gd name="T69" fmla="*/ 308 h 328"/>
                  <a:gd name="T70" fmla="*/ 389 w 391"/>
                  <a:gd name="T71" fmla="*/ 306 h 328"/>
                  <a:gd name="T72" fmla="*/ 391 w 391"/>
                  <a:gd name="T73" fmla="*/ 294 h 328"/>
                  <a:gd name="T74" fmla="*/ 391 w 391"/>
                  <a:gd name="T75" fmla="*/ 292 h 328"/>
                  <a:gd name="T76" fmla="*/ 391 w 391"/>
                  <a:gd name="T77" fmla="*/ 284 h 328"/>
                  <a:gd name="T78" fmla="*/ 387 w 391"/>
                  <a:gd name="T79" fmla="*/ 267 h 328"/>
                  <a:gd name="T80" fmla="*/ 380 w 391"/>
                  <a:gd name="T81" fmla="*/ 250 h 328"/>
                  <a:gd name="T82" fmla="*/ 358 w 391"/>
                  <a:gd name="T83" fmla="*/ 218 h 328"/>
                  <a:gd name="T84" fmla="*/ 349 w 391"/>
                  <a:gd name="T85" fmla="*/ 210 h 328"/>
                  <a:gd name="T86" fmla="*/ 343 w 391"/>
                  <a:gd name="T87" fmla="*/ 172 h 328"/>
                  <a:gd name="T88" fmla="*/ 335 w 391"/>
                  <a:gd name="T89" fmla="*/ 157 h 328"/>
                  <a:gd name="T90" fmla="*/ 325 w 391"/>
                  <a:gd name="T91" fmla="*/ 143 h 328"/>
                  <a:gd name="T92" fmla="*/ 316 w 391"/>
                  <a:gd name="T93" fmla="*/ 134 h 328"/>
                  <a:gd name="T94" fmla="*/ 303 w 391"/>
                  <a:gd name="T95" fmla="*/ 125 h 328"/>
                  <a:gd name="T96" fmla="*/ 297 w 391"/>
                  <a:gd name="T97" fmla="*/ 121 h 328"/>
                  <a:gd name="T98" fmla="*/ 282 w 391"/>
                  <a:gd name="T99" fmla="*/ 118 h 328"/>
                  <a:gd name="T100" fmla="*/ 276 w 391"/>
                  <a:gd name="T101" fmla="*/ 119 h 328"/>
                  <a:gd name="T102" fmla="*/ 272 w 391"/>
                  <a:gd name="T103" fmla="*/ 105 h 328"/>
                  <a:gd name="T104" fmla="*/ 264 w 391"/>
                  <a:gd name="T105" fmla="*/ 85 h 328"/>
                  <a:gd name="T106" fmla="*/ 259 w 391"/>
                  <a:gd name="T107" fmla="*/ 75 h 328"/>
                  <a:gd name="T108" fmla="*/ 257 w 391"/>
                  <a:gd name="T109" fmla="*/ 71 h 328"/>
                  <a:gd name="T110" fmla="*/ 250 w 391"/>
                  <a:gd name="T111" fmla="*/ 61 h 328"/>
                  <a:gd name="T112" fmla="*/ 244 w 391"/>
                  <a:gd name="T113" fmla="*/ 52 h 328"/>
                  <a:gd name="T114" fmla="*/ 222 w 391"/>
                  <a:gd name="T115" fmla="*/ 27 h 328"/>
                  <a:gd name="T116" fmla="*/ 199 w 391"/>
                  <a:gd name="T117" fmla="*/ 11 h 328"/>
                  <a:gd name="T118" fmla="*/ 176 w 391"/>
                  <a:gd name="T119" fmla="*/ 1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1" h="328">
                    <a:moveTo>
                      <a:pt x="163" y="0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0" y="0"/>
                      <a:pt x="160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59" y="0"/>
                      <a:pt x="159" y="0"/>
                      <a:pt x="158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8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6" y="0"/>
                      <a:pt x="156" y="0"/>
                      <a:pt x="155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45" y="2"/>
                      <a:pt x="137" y="7"/>
                      <a:pt x="131" y="15"/>
                    </a:cubicBezTo>
                    <a:cubicBezTo>
                      <a:pt x="130" y="15"/>
                      <a:pt x="130" y="16"/>
                      <a:pt x="130" y="16"/>
                    </a:cubicBezTo>
                    <a:cubicBezTo>
                      <a:pt x="129" y="17"/>
                      <a:pt x="129" y="17"/>
                      <a:pt x="129" y="18"/>
                    </a:cubicBezTo>
                    <a:cubicBezTo>
                      <a:pt x="128" y="18"/>
                      <a:pt x="128" y="19"/>
                      <a:pt x="128" y="19"/>
                    </a:cubicBezTo>
                    <a:cubicBezTo>
                      <a:pt x="127" y="20"/>
                      <a:pt x="127" y="21"/>
                      <a:pt x="127" y="21"/>
                    </a:cubicBezTo>
                    <a:cubicBezTo>
                      <a:pt x="126" y="22"/>
                      <a:pt x="126" y="22"/>
                      <a:pt x="126" y="23"/>
                    </a:cubicBezTo>
                    <a:cubicBezTo>
                      <a:pt x="126" y="23"/>
                      <a:pt x="125" y="24"/>
                      <a:pt x="125" y="25"/>
                    </a:cubicBezTo>
                    <a:cubicBezTo>
                      <a:pt x="125" y="25"/>
                      <a:pt x="124" y="26"/>
                      <a:pt x="124" y="26"/>
                    </a:cubicBezTo>
                    <a:cubicBezTo>
                      <a:pt x="124" y="27"/>
                      <a:pt x="124" y="28"/>
                      <a:pt x="124" y="28"/>
                    </a:cubicBezTo>
                    <a:cubicBezTo>
                      <a:pt x="123" y="29"/>
                      <a:pt x="123" y="29"/>
                      <a:pt x="123" y="30"/>
                    </a:cubicBezTo>
                    <a:cubicBezTo>
                      <a:pt x="123" y="31"/>
                      <a:pt x="123" y="31"/>
                      <a:pt x="122" y="32"/>
                    </a:cubicBezTo>
                    <a:cubicBezTo>
                      <a:pt x="122" y="33"/>
                      <a:pt x="122" y="33"/>
                      <a:pt x="122" y="34"/>
                    </a:cubicBezTo>
                    <a:cubicBezTo>
                      <a:pt x="122" y="34"/>
                      <a:pt x="121" y="35"/>
                      <a:pt x="121" y="36"/>
                    </a:cubicBezTo>
                    <a:cubicBezTo>
                      <a:pt x="121" y="36"/>
                      <a:pt x="121" y="37"/>
                      <a:pt x="121" y="38"/>
                    </a:cubicBezTo>
                    <a:cubicBezTo>
                      <a:pt x="121" y="39"/>
                      <a:pt x="121" y="39"/>
                      <a:pt x="121" y="40"/>
                    </a:cubicBezTo>
                    <a:cubicBezTo>
                      <a:pt x="120" y="41"/>
                      <a:pt x="120" y="41"/>
                      <a:pt x="120" y="42"/>
                    </a:cubicBezTo>
                    <a:cubicBezTo>
                      <a:pt x="120" y="43"/>
                      <a:pt x="120" y="44"/>
                      <a:pt x="120" y="44"/>
                    </a:cubicBezTo>
                    <a:cubicBezTo>
                      <a:pt x="120" y="45"/>
                      <a:pt x="120" y="46"/>
                      <a:pt x="120" y="47"/>
                    </a:cubicBezTo>
                    <a:cubicBezTo>
                      <a:pt x="120" y="48"/>
                      <a:pt x="120" y="48"/>
                      <a:pt x="120" y="49"/>
                    </a:cubicBezTo>
                    <a:cubicBezTo>
                      <a:pt x="119" y="50"/>
                      <a:pt x="119" y="51"/>
                      <a:pt x="119" y="52"/>
                    </a:cubicBezTo>
                    <a:cubicBezTo>
                      <a:pt x="119" y="52"/>
                      <a:pt x="119" y="53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8" y="53"/>
                      <a:pt x="117" y="52"/>
                    </a:cubicBezTo>
                    <a:cubicBezTo>
                      <a:pt x="117" y="52"/>
                      <a:pt x="117" y="52"/>
                      <a:pt x="116" y="51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16" y="50"/>
                      <a:pt x="115" y="50"/>
                      <a:pt x="115" y="50"/>
                    </a:cubicBezTo>
                    <a:cubicBezTo>
                      <a:pt x="114" y="49"/>
                      <a:pt x="114" y="49"/>
                      <a:pt x="114" y="49"/>
                    </a:cubicBezTo>
                    <a:cubicBezTo>
                      <a:pt x="113" y="48"/>
                      <a:pt x="113" y="48"/>
                      <a:pt x="112" y="48"/>
                    </a:cubicBezTo>
                    <a:cubicBezTo>
                      <a:pt x="112" y="47"/>
                      <a:pt x="112" y="47"/>
                      <a:pt x="112" y="47"/>
                    </a:cubicBezTo>
                    <a:cubicBezTo>
                      <a:pt x="112" y="47"/>
                      <a:pt x="112" y="47"/>
                      <a:pt x="112" y="47"/>
                    </a:cubicBezTo>
                    <a:cubicBezTo>
                      <a:pt x="112" y="47"/>
                      <a:pt x="112" y="47"/>
                      <a:pt x="112" y="47"/>
                    </a:cubicBezTo>
                    <a:cubicBezTo>
                      <a:pt x="111" y="47"/>
                      <a:pt x="111" y="46"/>
                      <a:pt x="110" y="46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6"/>
                      <a:pt x="109" y="45"/>
                      <a:pt x="109" y="45"/>
                    </a:cubicBezTo>
                    <a:cubicBezTo>
                      <a:pt x="108" y="45"/>
                      <a:pt x="108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6" y="43"/>
                      <a:pt x="106" y="43"/>
                      <a:pt x="105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5" y="42"/>
                      <a:pt x="104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2" y="41"/>
                      <a:pt x="101" y="41"/>
                      <a:pt x="101" y="41"/>
                    </a:cubicBezTo>
                    <a:cubicBezTo>
                      <a:pt x="100" y="40"/>
                      <a:pt x="99" y="40"/>
                      <a:pt x="99" y="40"/>
                    </a:cubicBezTo>
                    <a:cubicBezTo>
                      <a:pt x="98" y="39"/>
                      <a:pt x="97" y="39"/>
                      <a:pt x="96" y="39"/>
                    </a:cubicBezTo>
                    <a:cubicBezTo>
                      <a:pt x="96" y="39"/>
                      <a:pt x="95" y="39"/>
                      <a:pt x="95" y="39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9"/>
                      <a:pt x="95" y="39"/>
                      <a:pt x="94" y="39"/>
                    </a:cubicBezTo>
                    <a:cubicBezTo>
                      <a:pt x="94" y="39"/>
                      <a:pt x="94" y="39"/>
                      <a:pt x="94" y="39"/>
                    </a:cubicBezTo>
                    <a:cubicBezTo>
                      <a:pt x="94" y="39"/>
                      <a:pt x="94" y="39"/>
                      <a:pt x="94" y="39"/>
                    </a:cubicBezTo>
                    <a:cubicBezTo>
                      <a:pt x="94" y="39"/>
                      <a:pt x="94" y="39"/>
                      <a:pt x="94" y="39"/>
                    </a:cubicBezTo>
                    <a:cubicBezTo>
                      <a:pt x="94" y="39"/>
                      <a:pt x="94" y="38"/>
                      <a:pt x="93" y="38"/>
                    </a:cubicBezTo>
                    <a:cubicBezTo>
                      <a:pt x="93" y="38"/>
                      <a:pt x="93" y="38"/>
                      <a:pt x="93" y="38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91" y="38"/>
                      <a:pt x="91" y="38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89" y="38"/>
                      <a:pt x="88" y="38"/>
                      <a:pt x="88" y="38"/>
                    </a:cubicBezTo>
                    <a:cubicBezTo>
                      <a:pt x="88" y="38"/>
                      <a:pt x="87" y="38"/>
                      <a:pt x="86" y="39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1" y="40"/>
                      <a:pt x="79" y="42"/>
                      <a:pt x="77" y="44"/>
                    </a:cubicBezTo>
                    <a:cubicBezTo>
                      <a:pt x="76" y="45"/>
                      <a:pt x="76" y="46"/>
                      <a:pt x="75" y="47"/>
                    </a:cubicBezTo>
                    <a:cubicBezTo>
                      <a:pt x="75" y="48"/>
                      <a:pt x="74" y="49"/>
                      <a:pt x="74" y="50"/>
                    </a:cubicBezTo>
                    <a:cubicBezTo>
                      <a:pt x="73" y="51"/>
                      <a:pt x="73" y="52"/>
                      <a:pt x="73" y="53"/>
                    </a:cubicBezTo>
                    <a:cubicBezTo>
                      <a:pt x="73" y="53"/>
                      <a:pt x="73" y="54"/>
                      <a:pt x="72" y="55"/>
                    </a:cubicBezTo>
                    <a:cubicBezTo>
                      <a:pt x="72" y="56"/>
                      <a:pt x="72" y="56"/>
                      <a:pt x="72" y="57"/>
                    </a:cubicBezTo>
                    <a:cubicBezTo>
                      <a:pt x="72" y="58"/>
                      <a:pt x="72" y="59"/>
                      <a:pt x="72" y="60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68" y="55"/>
                      <a:pt x="64" y="50"/>
                      <a:pt x="59" y="47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9" y="47"/>
                      <a:pt x="59" y="47"/>
                      <a:pt x="58" y="47"/>
                    </a:cubicBezTo>
                    <a:cubicBezTo>
                      <a:pt x="58" y="46"/>
                      <a:pt x="57" y="46"/>
                      <a:pt x="56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5" y="45"/>
                      <a:pt x="55" y="45"/>
                      <a:pt x="55" y="44"/>
                    </a:cubicBezTo>
                    <a:cubicBezTo>
                      <a:pt x="54" y="44"/>
                      <a:pt x="54" y="44"/>
                      <a:pt x="53" y="44"/>
                    </a:cubicBezTo>
                    <a:cubicBezTo>
                      <a:pt x="53" y="44"/>
                      <a:pt x="53" y="44"/>
                      <a:pt x="53" y="43"/>
                    </a:cubicBezTo>
                    <a:cubicBezTo>
                      <a:pt x="53" y="43"/>
                      <a:pt x="53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1" y="43"/>
                      <a:pt x="51" y="4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2"/>
                      <a:pt x="49" y="42"/>
                      <a:pt x="48" y="42"/>
                    </a:cubicBezTo>
                    <a:cubicBezTo>
                      <a:pt x="48" y="42"/>
                      <a:pt x="48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5" y="41"/>
                      <a:pt x="45" y="41"/>
                      <a:pt x="44" y="41"/>
                    </a:cubicBezTo>
                    <a:cubicBezTo>
                      <a:pt x="44" y="41"/>
                      <a:pt x="43" y="41"/>
                      <a:pt x="43" y="41"/>
                    </a:cubicBezTo>
                    <a:cubicBezTo>
                      <a:pt x="43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1" y="41"/>
                      <a:pt x="40" y="41"/>
                      <a:pt x="40" y="41"/>
                    </a:cubicBezTo>
                    <a:cubicBezTo>
                      <a:pt x="40" y="41"/>
                      <a:pt x="39" y="41"/>
                      <a:pt x="39" y="41"/>
                    </a:cubicBezTo>
                    <a:cubicBezTo>
                      <a:pt x="39" y="41"/>
                      <a:pt x="38" y="41"/>
                      <a:pt x="38" y="41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41"/>
                      <a:pt x="38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29" y="44"/>
                      <a:pt x="25" y="51"/>
                      <a:pt x="25" y="62"/>
                    </a:cubicBezTo>
                    <a:cubicBezTo>
                      <a:pt x="25" y="62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5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5" y="64"/>
                      <a:pt x="25" y="65"/>
                      <a:pt x="25" y="65"/>
                    </a:cubicBezTo>
                    <a:cubicBezTo>
                      <a:pt x="25" y="65"/>
                      <a:pt x="25" y="65"/>
                      <a:pt x="25" y="66"/>
                    </a:cubicBezTo>
                    <a:cubicBezTo>
                      <a:pt x="25" y="66"/>
                      <a:pt x="25" y="66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9"/>
                      <a:pt x="25" y="69"/>
                      <a:pt x="26" y="69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3" y="72"/>
                      <a:pt x="22" y="71"/>
                      <a:pt x="22" y="71"/>
                    </a:cubicBezTo>
                    <a:cubicBezTo>
                      <a:pt x="22" y="71"/>
                      <a:pt x="21" y="71"/>
                      <a:pt x="21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20" y="71"/>
                      <a:pt x="20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8" y="71"/>
                      <a:pt x="18" y="71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7" y="71"/>
                      <a:pt x="16" y="71"/>
                      <a:pt x="16" y="71"/>
                    </a:cubicBezTo>
                    <a:cubicBezTo>
                      <a:pt x="16" y="71"/>
                      <a:pt x="15" y="71"/>
                      <a:pt x="15" y="71"/>
                    </a:cubicBezTo>
                    <a:cubicBezTo>
                      <a:pt x="15" y="71"/>
                      <a:pt x="15" y="71"/>
                      <a:pt x="14" y="71"/>
                    </a:cubicBezTo>
                    <a:cubicBezTo>
                      <a:pt x="14" y="71"/>
                      <a:pt x="13" y="71"/>
                      <a:pt x="13" y="71"/>
                    </a:cubicBezTo>
                    <a:cubicBezTo>
                      <a:pt x="12" y="71"/>
                      <a:pt x="11" y="71"/>
                      <a:pt x="11" y="72"/>
                    </a:cubicBezTo>
                    <a:cubicBezTo>
                      <a:pt x="11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4" y="75"/>
                      <a:pt x="0" y="82"/>
                      <a:pt x="0" y="91"/>
                    </a:cubicBezTo>
                    <a:cubicBezTo>
                      <a:pt x="0" y="110"/>
                      <a:pt x="14" y="134"/>
                      <a:pt x="31" y="144"/>
                    </a:cubicBezTo>
                    <a:cubicBezTo>
                      <a:pt x="33" y="145"/>
                      <a:pt x="35" y="146"/>
                      <a:pt x="37" y="147"/>
                    </a:cubicBezTo>
                    <a:cubicBezTo>
                      <a:pt x="346" y="325"/>
                      <a:pt x="346" y="325"/>
                      <a:pt x="346" y="325"/>
                    </a:cubicBezTo>
                    <a:cubicBezTo>
                      <a:pt x="352" y="327"/>
                      <a:pt x="357" y="328"/>
                      <a:pt x="362" y="328"/>
                    </a:cubicBezTo>
                    <a:cubicBezTo>
                      <a:pt x="367" y="328"/>
                      <a:pt x="372" y="327"/>
                      <a:pt x="376" y="324"/>
                    </a:cubicBezTo>
                    <a:cubicBezTo>
                      <a:pt x="376" y="324"/>
                      <a:pt x="376" y="324"/>
                      <a:pt x="376" y="324"/>
                    </a:cubicBezTo>
                    <a:cubicBezTo>
                      <a:pt x="378" y="324"/>
                      <a:pt x="379" y="322"/>
                      <a:pt x="381" y="321"/>
                    </a:cubicBezTo>
                    <a:cubicBezTo>
                      <a:pt x="381" y="321"/>
                      <a:pt x="381" y="321"/>
                      <a:pt x="381" y="321"/>
                    </a:cubicBezTo>
                    <a:cubicBezTo>
                      <a:pt x="381" y="321"/>
                      <a:pt x="381" y="321"/>
                      <a:pt x="381" y="321"/>
                    </a:cubicBezTo>
                    <a:cubicBezTo>
                      <a:pt x="381" y="321"/>
                      <a:pt x="381" y="321"/>
                      <a:pt x="381" y="321"/>
                    </a:cubicBezTo>
                    <a:cubicBezTo>
                      <a:pt x="381" y="321"/>
                      <a:pt x="381" y="321"/>
                      <a:pt x="381" y="321"/>
                    </a:cubicBezTo>
                    <a:cubicBezTo>
                      <a:pt x="381" y="321"/>
                      <a:pt x="381" y="321"/>
                      <a:pt x="381" y="321"/>
                    </a:cubicBezTo>
                    <a:cubicBezTo>
                      <a:pt x="381" y="321"/>
                      <a:pt x="381" y="321"/>
                      <a:pt x="381" y="321"/>
                    </a:cubicBezTo>
                    <a:cubicBezTo>
                      <a:pt x="381" y="321"/>
                      <a:pt x="381" y="321"/>
                      <a:pt x="381" y="321"/>
                    </a:cubicBezTo>
                    <a:cubicBezTo>
                      <a:pt x="381" y="321"/>
                      <a:pt x="381" y="321"/>
                      <a:pt x="381" y="321"/>
                    </a:cubicBezTo>
                    <a:cubicBezTo>
                      <a:pt x="381" y="321"/>
                      <a:pt x="381" y="321"/>
                      <a:pt x="381" y="321"/>
                    </a:cubicBezTo>
                    <a:cubicBezTo>
                      <a:pt x="381" y="321"/>
                      <a:pt x="381" y="321"/>
                      <a:pt x="381" y="321"/>
                    </a:cubicBezTo>
                    <a:cubicBezTo>
                      <a:pt x="381" y="321"/>
                      <a:pt x="381" y="320"/>
                      <a:pt x="381" y="320"/>
                    </a:cubicBezTo>
                    <a:cubicBezTo>
                      <a:pt x="381" y="320"/>
                      <a:pt x="381" y="320"/>
                      <a:pt x="381" y="320"/>
                    </a:cubicBezTo>
                    <a:cubicBezTo>
                      <a:pt x="381" y="320"/>
                      <a:pt x="382" y="320"/>
                      <a:pt x="382" y="320"/>
                    </a:cubicBezTo>
                    <a:cubicBezTo>
                      <a:pt x="382" y="320"/>
                      <a:pt x="382" y="320"/>
                      <a:pt x="382" y="320"/>
                    </a:cubicBezTo>
                    <a:cubicBezTo>
                      <a:pt x="382" y="320"/>
                      <a:pt x="382" y="320"/>
                      <a:pt x="382" y="320"/>
                    </a:cubicBezTo>
                    <a:cubicBezTo>
                      <a:pt x="382" y="320"/>
                      <a:pt x="382" y="320"/>
                      <a:pt x="382" y="320"/>
                    </a:cubicBezTo>
                    <a:cubicBezTo>
                      <a:pt x="382" y="320"/>
                      <a:pt x="382" y="319"/>
                      <a:pt x="383" y="319"/>
                    </a:cubicBezTo>
                    <a:cubicBezTo>
                      <a:pt x="383" y="319"/>
                      <a:pt x="383" y="319"/>
                      <a:pt x="383" y="319"/>
                    </a:cubicBezTo>
                    <a:cubicBezTo>
                      <a:pt x="383" y="319"/>
                      <a:pt x="383" y="319"/>
                      <a:pt x="383" y="319"/>
                    </a:cubicBezTo>
                    <a:cubicBezTo>
                      <a:pt x="383" y="319"/>
                      <a:pt x="383" y="319"/>
                      <a:pt x="383" y="319"/>
                    </a:cubicBezTo>
                    <a:cubicBezTo>
                      <a:pt x="385" y="317"/>
                      <a:pt x="386" y="314"/>
                      <a:pt x="388" y="311"/>
                    </a:cubicBezTo>
                    <a:cubicBezTo>
                      <a:pt x="388" y="311"/>
                      <a:pt x="388" y="311"/>
                      <a:pt x="388" y="311"/>
                    </a:cubicBezTo>
                    <a:cubicBezTo>
                      <a:pt x="388" y="311"/>
                      <a:pt x="388" y="310"/>
                      <a:pt x="388" y="310"/>
                    </a:cubicBezTo>
                    <a:cubicBezTo>
                      <a:pt x="388" y="310"/>
                      <a:pt x="388" y="310"/>
                      <a:pt x="388" y="310"/>
                    </a:cubicBezTo>
                    <a:cubicBezTo>
                      <a:pt x="388" y="310"/>
                      <a:pt x="388" y="310"/>
                      <a:pt x="388" y="310"/>
                    </a:cubicBezTo>
                    <a:cubicBezTo>
                      <a:pt x="388" y="310"/>
                      <a:pt x="388" y="310"/>
                      <a:pt x="388" y="310"/>
                    </a:cubicBezTo>
                    <a:cubicBezTo>
                      <a:pt x="388" y="310"/>
                      <a:pt x="388" y="310"/>
                      <a:pt x="388" y="310"/>
                    </a:cubicBezTo>
                    <a:cubicBezTo>
                      <a:pt x="388" y="310"/>
                      <a:pt x="388" y="310"/>
                      <a:pt x="388" y="310"/>
                    </a:cubicBezTo>
                    <a:cubicBezTo>
                      <a:pt x="388" y="310"/>
                      <a:pt x="388" y="310"/>
                      <a:pt x="388" y="309"/>
                    </a:cubicBezTo>
                    <a:cubicBezTo>
                      <a:pt x="388" y="309"/>
                      <a:pt x="388" y="309"/>
                      <a:pt x="388" y="309"/>
                    </a:cubicBezTo>
                    <a:cubicBezTo>
                      <a:pt x="388" y="309"/>
                      <a:pt x="388" y="309"/>
                      <a:pt x="388" y="309"/>
                    </a:cubicBezTo>
                    <a:cubicBezTo>
                      <a:pt x="388" y="309"/>
                      <a:pt x="388" y="309"/>
                      <a:pt x="388" y="309"/>
                    </a:cubicBezTo>
                    <a:cubicBezTo>
                      <a:pt x="388" y="309"/>
                      <a:pt x="388" y="309"/>
                      <a:pt x="388" y="309"/>
                    </a:cubicBezTo>
                    <a:cubicBezTo>
                      <a:pt x="388" y="309"/>
                      <a:pt x="388" y="309"/>
                      <a:pt x="388" y="309"/>
                    </a:cubicBezTo>
                    <a:cubicBezTo>
                      <a:pt x="388" y="309"/>
                      <a:pt x="388" y="309"/>
                      <a:pt x="388" y="309"/>
                    </a:cubicBezTo>
                    <a:cubicBezTo>
                      <a:pt x="388" y="309"/>
                      <a:pt x="389" y="309"/>
                      <a:pt x="389" y="309"/>
                    </a:cubicBezTo>
                    <a:cubicBezTo>
                      <a:pt x="389" y="308"/>
                      <a:pt x="389" y="308"/>
                      <a:pt x="389" y="308"/>
                    </a:cubicBezTo>
                    <a:cubicBezTo>
                      <a:pt x="389" y="308"/>
                      <a:pt x="389" y="308"/>
                      <a:pt x="389" y="308"/>
                    </a:cubicBezTo>
                    <a:cubicBezTo>
                      <a:pt x="389" y="308"/>
                      <a:pt x="389" y="308"/>
                      <a:pt x="389" y="308"/>
                    </a:cubicBezTo>
                    <a:cubicBezTo>
                      <a:pt x="389" y="308"/>
                      <a:pt x="389" y="308"/>
                      <a:pt x="389" y="308"/>
                    </a:cubicBezTo>
                    <a:cubicBezTo>
                      <a:pt x="389" y="308"/>
                      <a:pt x="389" y="308"/>
                      <a:pt x="389" y="308"/>
                    </a:cubicBezTo>
                    <a:cubicBezTo>
                      <a:pt x="389" y="308"/>
                      <a:pt x="389" y="308"/>
                      <a:pt x="389" y="308"/>
                    </a:cubicBezTo>
                    <a:cubicBezTo>
                      <a:pt x="389" y="308"/>
                      <a:pt x="389" y="308"/>
                      <a:pt x="389" y="308"/>
                    </a:cubicBezTo>
                    <a:cubicBezTo>
                      <a:pt x="389" y="308"/>
                      <a:pt x="389" y="307"/>
                      <a:pt x="389" y="307"/>
                    </a:cubicBezTo>
                    <a:cubicBezTo>
                      <a:pt x="389" y="307"/>
                      <a:pt x="389" y="307"/>
                      <a:pt x="389" y="307"/>
                    </a:cubicBezTo>
                    <a:cubicBezTo>
                      <a:pt x="389" y="307"/>
                      <a:pt x="389" y="307"/>
                      <a:pt x="389" y="307"/>
                    </a:cubicBezTo>
                    <a:cubicBezTo>
                      <a:pt x="389" y="307"/>
                      <a:pt x="389" y="307"/>
                      <a:pt x="389" y="307"/>
                    </a:cubicBezTo>
                    <a:cubicBezTo>
                      <a:pt x="389" y="307"/>
                      <a:pt x="389" y="307"/>
                      <a:pt x="389" y="306"/>
                    </a:cubicBezTo>
                    <a:cubicBezTo>
                      <a:pt x="389" y="306"/>
                      <a:pt x="389" y="306"/>
                      <a:pt x="389" y="306"/>
                    </a:cubicBezTo>
                    <a:cubicBezTo>
                      <a:pt x="389" y="306"/>
                      <a:pt x="389" y="306"/>
                      <a:pt x="389" y="306"/>
                    </a:cubicBezTo>
                    <a:cubicBezTo>
                      <a:pt x="389" y="306"/>
                      <a:pt x="389" y="306"/>
                      <a:pt x="389" y="306"/>
                    </a:cubicBezTo>
                    <a:cubicBezTo>
                      <a:pt x="389" y="306"/>
                      <a:pt x="389" y="306"/>
                      <a:pt x="389" y="306"/>
                    </a:cubicBezTo>
                    <a:cubicBezTo>
                      <a:pt x="389" y="306"/>
                      <a:pt x="389" y="306"/>
                      <a:pt x="389" y="306"/>
                    </a:cubicBezTo>
                    <a:cubicBezTo>
                      <a:pt x="390" y="303"/>
                      <a:pt x="391" y="299"/>
                      <a:pt x="391" y="296"/>
                    </a:cubicBezTo>
                    <a:cubicBezTo>
                      <a:pt x="391" y="296"/>
                      <a:pt x="391" y="296"/>
                      <a:pt x="391" y="296"/>
                    </a:cubicBezTo>
                    <a:cubicBezTo>
                      <a:pt x="391" y="295"/>
                      <a:pt x="391" y="295"/>
                      <a:pt x="391" y="295"/>
                    </a:cubicBezTo>
                    <a:cubicBezTo>
                      <a:pt x="391" y="295"/>
                      <a:pt x="391" y="295"/>
                      <a:pt x="391" y="295"/>
                    </a:cubicBezTo>
                    <a:cubicBezTo>
                      <a:pt x="391" y="295"/>
                      <a:pt x="391" y="295"/>
                      <a:pt x="391" y="295"/>
                    </a:cubicBezTo>
                    <a:cubicBezTo>
                      <a:pt x="391" y="295"/>
                      <a:pt x="391" y="295"/>
                      <a:pt x="391" y="294"/>
                    </a:cubicBezTo>
                    <a:cubicBezTo>
                      <a:pt x="391" y="294"/>
                      <a:pt x="391" y="294"/>
                      <a:pt x="391" y="294"/>
                    </a:cubicBezTo>
                    <a:cubicBezTo>
                      <a:pt x="391" y="294"/>
                      <a:pt x="391" y="294"/>
                      <a:pt x="391" y="294"/>
                    </a:cubicBezTo>
                    <a:cubicBezTo>
                      <a:pt x="391" y="294"/>
                      <a:pt x="391" y="294"/>
                      <a:pt x="391" y="294"/>
                    </a:cubicBezTo>
                    <a:cubicBezTo>
                      <a:pt x="391" y="294"/>
                      <a:pt x="391" y="294"/>
                      <a:pt x="391" y="294"/>
                    </a:cubicBezTo>
                    <a:cubicBezTo>
                      <a:pt x="391" y="294"/>
                      <a:pt x="391" y="294"/>
                      <a:pt x="391" y="294"/>
                    </a:cubicBezTo>
                    <a:cubicBezTo>
                      <a:pt x="391" y="293"/>
                      <a:pt x="391" y="293"/>
                      <a:pt x="391" y="293"/>
                    </a:cubicBezTo>
                    <a:cubicBezTo>
                      <a:pt x="391" y="293"/>
                      <a:pt x="391" y="293"/>
                      <a:pt x="391" y="293"/>
                    </a:cubicBezTo>
                    <a:cubicBezTo>
                      <a:pt x="391" y="293"/>
                      <a:pt x="391" y="293"/>
                      <a:pt x="391" y="293"/>
                    </a:cubicBezTo>
                    <a:cubicBezTo>
                      <a:pt x="391" y="293"/>
                      <a:pt x="391" y="293"/>
                      <a:pt x="391" y="293"/>
                    </a:cubicBezTo>
                    <a:cubicBezTo>
                      <a:pt x="391" y="293"/>
                      <a:pt x="391" y="293"/>
                      <a:pt x="391" y="293"/>
                    </a:cubicBezTo>
                    <a:cubicBezTo>
                      <a:pt x="391" y="293"/>
                      <a:pt x="391" y="293"/>
                      <a:pt x="391" y="292"/>
                    </a:cubicBezTo>
                    <a:cubicBezTo>
                      <a:pt x="391" y="292"/>
                      <a:pt x="391" y="292"/>
                      <a:pt x="391" y="292"/>
                    </a:cubicBezTo>
                    <a:cubicBezTo>
                      <a:pt x="391" y="292"/>
                      <a:pt x="391" y="292"/>
                      <a:pt x="391" y="292"/>
                    </a:cubicBezTo>
                    <a:cubicBezTo>
                      <a:pt x="391" y="292"/>
                      <a:pt x="391" y="292"/>
                      <a:pt x="391" y="292"/>
                    </a:cubicBezTo>
                    <a:cubicBezTo>
                      <a:pt x="391" y="291"/>
                      <a:pt x="391" y="291"/>
                      <a:pt x="391" y="291"/>
                    </a:cubicBezTo>
                    <a:cubicBezTo>
                      <a:pt x="391" y="290"/>
                      <a:pt x="391" y="290"/>
                      <a:pt x="391" y="290"/>
                    </a:cubicBezTo>
                    <a:cubicBezTo>
                      <a:pt x="391" y="289"/>
                      <a:pt x="391" y="289"/>
                      <a:pt x="391" y="288"/>
                    </a:cubicBezTo>
                    <a:cubicBezTo>
                      <a:pt x="391" y="287"/>
                      <a:pt x="391" y="286"/>
                      <a:pt x="391" y="285"/>
                    </a:cubicBezTo>
                    <a:cubicBezTo>
                      <a:pt x="391" y="285"/>
                      <a:pt x="391" y="285"/>
                      <a:pt x="391" y="285"/>
                    </a:cubicBezTo>
                    <a:cubicBezTo>
                      <a:pt x="391" y="285"/>
                      <a:pt x="391" y="284"/>
                      <a:pt x="391" y="284"/>
                    </a:cubicBezTo>
                    <a:cubicBezTo>
                      <a:pt x="391" y="284"/>
                      <a:pt x="391" y="284"/>
                      <a:pt x="391" y="284"/>
                    </a:cubicBezTo>
                    <a:cubicBezTo>
                      <a:pt x="391" y="284"/>
                      <a:pt x="391" y="284"/>
                      <a:pt x="391" y="284"/>
                    </a:cubicBezTo>
                    <a:cubicBezTo>
                      <a:pt x="390" y="283"/>
                      <a:pt x="390" y="283"/>
                      <a:pt x="390" y="283"/>
                    </a:cubicBezTo>
                    <a:cubicBezTo>
                      <a:pt x="390" y="283"/>
                      <a:pt x="390" y="283"/>
                      <a:pt x="390" y="283"/>
                    </a:cubicBezTo>
                    <a:cubicBezTo>
                      <a:pt x="390" y="283"/>
                      <a:pt x="390" y="282"/>
                      <a:pt x="390" y="282"/>
                    </a:cubicBezTo>
                    <a:cubicBezTo>
                      <a:pt x="390" y="280"/>
                      <a:pt x="390" y="279"/>
                      <a:pt x="389" y="277"/>
                    </a:cubicBezTo>
                    <a:cubicBezTo>
                      <a:pt x="389" y="276"/>
                      <a:pt x="389" y="276"/>
                      <a:pt x="389" y="275"/>
                    </a:cubicBezTo>
                    <a:cubicBezTo>
                      <a:pt x="389" y="275"/>
                      <a:pt x="389" y="274"/>
                      <a:pt x="389" y="274"/>
                    </a:cubicBezTo>
                    <a:cubicBezTo>
                      <a:pt x="388" y="272"/>
                      <a:pt x="388" y="269"/>
                      <a:pt x="387" y="267"/>
                    </a:cubicBezTo>
                    <a:cubicBezTo>
                      <a:pt x="387" y="266"/>
                      <a:pt x="386" y="265"/>
                      <a:pt x="386" y="264"/>
                    </a:cubicBezTo>
                    <a:cubicBezTo>
                      <a:pt x="386" y="264"/>
                      <a:pt x="386" y="263"/>
                      <a:pt x="385" y="262"/>
                    </a:cubicBezTo>
                    <a:cubicBezTo>
                      <a:pt x="385" y="262"/>
                      <a:pt x="385" y="261"/>
                      <a:pt x="385" y="261"/>
                    </a:cubicBezTo>
                    <a:cubicBezTo>
                      <a:pt x="385" y="260"/>
                      <a:pt x="385" y="260"/>
                      <a:pt x="384" y="259"/>
                    </a:cubicBezTo>
                    <a:cubicBezTo>
                      <a:pt x="384" y="259"/>
                      <a:pt x="384" y="259"/>
                      <a:pt x="384" y="259"/>
                    </a:cubicBezTo>
                    <a:cubicBezTo>
                      <a:pt x="384" y="258"/>
                      <a:pt x="384" y="258"/>
                      <a:pt x="384" y="258"/>
                    </a:cubicBezTo>
                    <a:cubicBezTo>
                      <a:pt x="384" y="257"/>
                      <a:pt x="383" y="257"/>
                      <a:pt x="383" y="257"/>
                    </a:cubicBezTo>
                    <a:cubicBezTo>
                      <a:pt x="383" y="256"/>
                      <a:pt x="383" y="256"/>
                      <a:pt x="383" y="255"/>
                    </a:cubicBezTo>
                    <a:cubicBezTo>
                      <a:pt x="382" y="253"/>
                      <a:pt x="381" y="252"/>
                      <a:pt x="380" y="250"/>
                    </a:cubicBezTo>
                    <a:cubicBezTo>
                      <a:pt x="380" y="250"/>
                      <a:pt x="380" y="249"/>
                      <a:pt x="380" y="249"/>
                    </a:cubicBezTo>
                    <a:cubicBezTo>
                      <a:pt x="380" y="249"/>
                      <a:pt x="379" y="248"/>
                      <a:pt x="379" y="248"/>
                    </a:cubicBezTo>
                    <a:cubicBezTo>
                      <a:pt x="378" y="246"/>
                      <a:pt x="377" y="244"/>
                      <a:pt x="376" y="243"/>
                    </a:cubicBezTo>
                    <a:cubicBezTo>
                      <a:pt x="376" y="243"/>
                      <a:pt x="376" y="243"/>
                      <a:pt x="376" y="242"/>
                    </a:cubicBezTo>
                    <a:cubicBezTo>
                      <a:pt x="376" y="242"/>
                      <a:pt x="376" y="242"/>
                      <a:pt x="376" y="242"/>
                    </a:cubicBezTo>
                    <a:cubicBezTo>
                      <a:pt x="376" y="242"/>
                      <a:pt x="376" y="242"/>
                      <a:pt x="376" y="242"/>
                    </a:cubicBezTo>
                    <a:cubicBezTo>
                      <a:pt x="376" y="242"/>
                      <a:pt x="376" y="242"/>
                      <a:pt x="376" y="241"/>
                    </a:cubicBezTo>
                    <a:cubicBezTo>
                      <a:pt x="376" y="241"/>
                      <a:pt x="376" y="241"/>
                      <a:pt x="376" y="241"/>
                    </a:cubicBezTo>
                    <a:cubicBezTo>
                      <a:pt x="371" y="233"/>
                      <a:pt x="365" y="225"/>
                      <a:pt x="358" y="218"/>
                    </a:cubicBezTo>
                    <a:cubicBezTo>
                      <a:pt x="358" y="218"/>
                      <a:pt x="358" y="218"/>
                      <a:pt x="357" y="217"/>
                    </a:cubicBezTo>
                    <a:cubicBezTo>
                      <a:pt x="357" y="217"/>
                      <a:pt x="357" y="217"/>
                      <a:pt x="357" y="217"/>
                    </a:cubicBezTo>
                    <a:cubicBezTo>
                      <a:pt x="355" y="214"/>
                      <a:pt x="352" y="212"/>
                      <a:pt x="349" y="210"/>
                    </a:cubicBezTo>
                    <a:cubicBezTo>
                      <a:pt x="349" y="210"/>
                      <a:pt x="349" y="210"/>
                      <a:pt x="349" y="210"/>
                    </a:cubicBezTo>
                    <a:cubicBezTo>
                      <a:pt x="349" y="210"/>
                      <a:pt x="349" y="210"/>
                      <a:pt x="349" y="210"/>
                    </a:cubicBezTo>
                    <a:cubicBezTo>
                      <a:pt x="349" y="210"/>
                      <a:pt x="349" y="210"/>
                      <a:pt x="349" y="210"/>
                    </a:cubicBezTo>
                    <a:cubicBezTo>
                      <a:pt x="349" y="210"/>
                      <a:pt x="349" y="210"/>
                      <a:pt x="349" y="210"/>
                    </a:cubicBezTo>
                    <a:cubicBezTo>
                      <a:pt x="349" y="210"/>
                      <a:pt x="349" y="210"/>
                      <a:pt x="349" y="210"/>
                    </a:cubicBezTo>
                    <a:cubicBezTo>
                      <a:pt x="349" y="210"/>
                      <a:pt x="349" y="210"/>
                      <a:pt x="349" y="210"/>
                    </a:cubicBezTo>
                    <a:cubicBezTo>
                      <a:pt x="349" y="207"/>
                      <a:pt x="349" y="205"/>
                      <a:pt x="349" y="202"/>
                    </a:cubicBezTo>
                    <a:cubicBezTo>
                      <a:pt x="349" y="202"/>
                      <a:pt x="349" y="202"/>
                      <a:pt x="349" y="202"/>
                    </a:cubicBezTo>
                    <a:cubicBezTo>
                      <a:pt x="349" y="202"/>
                      <a:pt x="349" y="202"/>
                      <a:pt x="349" y="201"/>
                    </a:cubicBezTo>
                    <a:cubicBezTo>
                      <a:pt x="349" y="201"/>
                      <a:pt x="349" y="201"/>
                      <a:pt x="349" y="200"/>
                    </a:cubicBezTo>
                    <a:cubicBezTo>
                      <a:pt x="349" y="200"/>
                      <a:pt x="349" y="200"/>
                      <a:pt x="349" y="199"/>
                    </a:cubicBezTo>
                    <a:cubicBezTo>
                      <a:pt x="349" y="199"/>
                      <a:pt x="349" y="199"/>
                      <a:pt x="349" y="199"/>
                    </a:cubicBezTo>
                    <a:cubicBezTo>
                      <a:pt x="349" y="199"/>
                      <a:pt x="349" y="199"/>
                      <a:pt x="349" y="199"/>
                    </a:cubicBezTo>
                    <a:cubicBezTo>
                      <a:pt x="349" y="190"/>
                      <a:pt x="347" y="181"/>
                      <a:pt x="343" y="172"/>
                    </a:cubicBezTo>
                    <a:cubicBezTo>
                      <a:pt x="343" y="172"/>
                      <a:pt x="343" y="172"/>
                      <a:pt x="343" y="172"/>
                    </a:cubicBezTo>
                    <a:cubicBezTo>
                      <a:pt x="343" y="172"/>
                      <a:pt x="343" y="172"/>
                      <a:pt x="343" y="172"/>
                    </a:cubicBezTo>
                    <a:cubicBezTo>
                      <a:pt x="342" y="170"/>
                      <a:pt x="341" y="169"/>
                      <a:pt x="341" y="167"/>
                    </a:cubicBezTo>
                    <a:cubicBezTo>
                      <a:pt x="340" y="167"/>
                      <a:pt x="340" y="166"/>
                      <a:pt x="340" y="165"/>
                    </a:cubicBezTo>
                    <a:cubicBezTo>
                      <a:pt x="340" y="165"/>
                      <a:pt x="340" y="165"/>
                      <a:pt x="340" y="165"/>
                    </a:cubicBezTo>
                    <a:cubicBezTo>
                      <a:pt x="339" y="163"/>
                      <a:pt x="338" y="162"/>
                      <a:pt x="337" y="160"/>
                    </a:cubicBezTo>
                    <a:cubicBezTo>
                      <a:pt x="337" y="160"/>
                      <a:pt x="337" y="160"/>
                      <a:pt x="337" y="160"/>
                    </a:cubicBezTo>
                    <a:cubicBezTo>
                      <a:pt x="337" y="160"/>
                      <a:pt x="337" y="160"/>
                      <a:pt x="337" y="160"/>
                    </a:cubicBezTo>
                    <a:cubicBezTo>
                      <a:pt x="337" y="159"/>
                      <a:pt x="336" y="159"/>
                      <a:pt x="336" y="159"/>
                    </a:cubicBezTo>
                    <a:cubicBezTo>
                      <a:pt x="336" y="158"/>
                      <a:pt x="335" y="158"/>
                      <a:pt x="335" y="157"/>
                    </a:cubicBezTo>
                    <a:cubicBezTo>
                      <a:pt x="335" y="157"/>
                      <a:pt x="335" y="157"/>
                      <a:pt x="335" y="157"/>
                    </a:cubicBezTo>
                    <a:cubicBezTo>
                      <a:pt x="335" y="157"/>
                      <a:pt x="335" y="157"/>
                      <a:pt x="335" y="157"/>
                    </a:cubicBezTo>
                    <a:cubicBezTo>
                      <a:pt x="333" y="153"/>
                      <a:pt x="330" y="150"/>
                      <a:pt x="328" y="147"/>
                    </a:cubicBezTo>
                    <a:cubicBezTo>
                      <a:pt x="328" y="147"/>
                      <a:pt x="328" y="147"/>
                      <a:pt x="328" y="147"/>
                    </a:cubicBezTo>
                    <a:cubicBezTo>
                      <a:pt x="328" y="147"/>
                      <a:pt x="328" y="147"/>
                      <a:pt x="328" y="147"/>
                    </a:cubicBezTo>
                    <a:cubicBezTo>
                      <a:pt x="328" y="146"/>
                      <a:pt x="328" y="146"/>
                      <a:pt x="328" y="146"/>
                    </a:cubicBezTo>
                    <a:cubicBezTo>
                      <a:pt x="327" y="145"/>
                      <a:pt x="326" y="145"/>
                      <a:pt x="326" y="144"/>
                    </a:cubicBezTo>
                    <a:cubicBezTo>
                      <a:pt x="326" y="144"/>
                      <a:pt x="326" y="144"/>
                      <a:pt x="326" y="144"/>
                    </a:cubicBezTo>
                    <a:cubicBezTo>
                      <a:pt x="325" y="144"/>
                      <a:pt x="325" y="143"/>
                      <a:pt x="325" y="143"/>
                    </a:cubicBezTo>
                    <a:cubicBezTo>
                      <a:pt x="325" y="143"/>
                      <a:pt x="325" y="143"/>
                      <a:pt x="325" y="143"/>
                    </a:cubicBezTo>
                    <a:cubicBezTo>
                      <a:pt x="325" y="143"/>
                      <a:pt x="325" y="143"/>
                      <a:pt x="325" y="143"/>
                    </a:cubicBezTo>
                    <a:cubicBezTo>
                      <a:pt x="325" y="143"/>
                      <a:pt x="324" y="142"/>
                      <a:pt x="324" y="142"/>
                    </a:cubicBezTo>
                    <a:cubicBezTo>
                      <a:pt x="324" y="141"/>
                      <a:pt x="323" y="141"/>
                      <a:pt x="323" y="140"/>
                    </a:cubicBezTo>
                    <a:cubicBezTo>
                      <a:pt x="322" y="140"/>
                      <a:pt x="322" y="140"/>
                      <a:pt x="322" y="139"/>
                    </a:cubicBezTo>
                    <a:cubicBezTo>
                      <a:pt x="321" y="139"/>
                      <a:pt x="321" y="138"/>
                      <a:pt x="320" y="138"/>
                    </a:cubicBezTo>
                    <a:cubicBezTo>
                      <a:pt x="320" y="137"/>
                      <a:pt x="319" y="137"/>
                      <a:pt x="318" y="136"/>
                    </a:cubicBezTo>
                    <a:cubicBezTo>
                      <a:pt x="318" y="135"/>
                      <a:pt x="317" y="135"/>
                      <a:pt x="316" y="134"/>
                    </a:cubicBezTo>
                    <a:cubicBezTo>
                      <a:pt x="316" y="134"/>
                      <a:pt x="316" y="134"/>
                      <a:pt x="316" y="134"/>
                    </a:cubicBezTo>
                    <a:cubicBezTo>
                      <a:pt x="315" y="133"/>
                      <a:pt x="315" y="133"/>
                      <a:pt x="314" y="132"/>
                    </a:cubicBezTo>
                    <a:cubicBezTo>
                      <a:pt x="313" y="132"/>
                      <a:pt x="313" y="131"/>
                      <a:pt x="312" y="130"/>
                    </a:cubicBezTo>
                    <a:cubicBezTo>
                      <a:pt x="311" y="130"/>
                      <a:pt x="311" y="129"/>
                      <a:pt x="310" y="129"/>
                    </a:cubicBezTo>
                    <a:cubicBezTo>
                      <a:pt x="309" y="128"/>
                      <a:pt x="309" y="128"/>
                      <a:pt x="308" y="127"/>
                    </a:cubicBezTo>
                    <a:cubicBezTo>
                      <a:pt x="307" y="127"/>
                      <a:pt x="307" y="126"/>
                      <a:pt x="306" y="126"/>
                    </a:cubicBezTo>
                    <a:cubicBezTo>
                      <a:pt x="305" y="126"/>
                      <a:pt x="305" y="125"/>
                      <a:pt x="304" y="125"/>
                    </a:cubicBezTo>
                    <a:cubicBezTo>
                      <a:pt x="304" y="125"/>
                      <a:pt x="304" y="125"/>
                      <a:pt x="303" y="125"/>
                    </a:cubicBezTo>
                    <a:cubicBezTo>
                      <a:pt x="303" y="125"/>
                      <a:pt x="303" y="125"/>
                      <a:pt x="303" y="125"/>
                    </a:cubicBezTo>
                    <a:cubicBezTo>
                      <a:pt x="303" y="125"/>
                      <a:pt x="303" y="125"/>
                      <a:pt x="303" y="125"/>
                    </a:cubicBezTo>
                    <a:cubicBezTo>
                      <a:pt x="303" y="124"/>
                      <a:pt x="303" y="124"/>
                      <a:pt x="302" y="124"/>
                    </a:cubicBezTo>
                    <a:cubicBezTo>
                      <a:pt x="302" y="124"/>
                      <a:pt x="302" y="124"/>
                      <a:pt x="302" y="124"/>
                    </a:cubicBezTo>
                    <a:cubicBezTo>
                      <a:pt x="302" y="124"/>
                      <a:pt x="302" y="124"/>
                      <a:pt x="302" y="124"/>
                    </a:cubicBezTo>
                    <a:cubicBezTo>
                      <a:pt x="301" y="123"/>
                      <a:pt x="301" y="123"/>
                      <a:pt x="300" y="123"/>
                    </a:cubicBezTo>
                    <a:cubicBezTo>
                      <a:pt x="299" y="122"/>
                      <a:pt x="299" y="122"/>
                      <a:pt x="298" y="122"/>
                    </a:cubicBezTo>
                    <a:cubicBezTo>
                      <a:pt x="298" y="122"/>
                      <a:pt x="298" y="122"/>
                      <a:pt x="298" y="122"/>
                    </a:cubicBezTo>
                    <a:cubicBezTo>
                      <a:pt x="298" y="122"/>
                      <a:pt x="298" y="122"/>
                      <a:pt x="298" y="122"/>
                    </a:cubicBezTo>
                    <a:cubicBezTo>
                      <a:pt x="298" y="122"/>
                      <a:pt x="298" y="122"/>
                      <a:pt x="298" y="122"/>
                    </a:cubicBezTo>
                    <a:cubicBezTo>
                      <a:pt x="298" y="122"/>
                      <a:pt x="297" y="122"/>
                      <a:pt x="297" y="121"/>
                    </a:cubicBezTo>
                    <a:cubicBezTo>
                      <a:pt x="297" y="121"/>
                      <a:pt x="297" y="121"/>
                      <a:pt x="297" y="121"/>
                    </a:cubicBezTo>
                    <a:cubicBezTo>
                      <a:pt x="297" y="121"/>
                      <a:pt x="297" y="121"/>
                      <a:pt x="297" y="121"/>
                    </a:cubicBezTo>
                    <a:cubicBezTo>
                      <a:pt x="297" y="121"/>
                      <a:pt x="297" y="121"/>
                      <a:pt x="297" y="121"/>
                    </a:cubicBezTo>
                    <a:cubicBezTo>
                      <a:pt x="295" y="120"/>
                      <a:pt x="293" y="120"/>
                      <a:pt x="292" y="119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288" y="118"/>
                      <a:pt x="285" y="118"/>
                      <a:pt x="283" y="118"/>
                    </a:cubicBezTo>
                    <a:cubicBezTo>
                      <a:pt x="283" y="118"/>
                      <a:pt x="283" y="118"/>
                      <a:pt x="283" y="118"/>
                    </a:cubicBezTo>
                    <a:cubicBezTo>
                      <a:pt x="283" y="118"/>
                      <a:pt x="283" y="118"/>
                      <a:pt x="283" y="118"/>
                    </a:cubicBezTo>
                    <a:cubicBezTo>
                      <a:pt x="282" y="118"/>
                      <a:pt x="282" y="118"/>
                      <a:pt x="282" y="118"/>
                    </a:cubicBezTo>
                    <a:cubicBezTo>
                      <a:pt x="282" y="118"/>
                      <a:pt x="282" y="118"/>
                      <a:pt x="282" y="118"/>
                    </a:cubicBezTo>
                    <a:cubicBezTo>
                      <a:pt x="282" y="118"/>
                      <a:pt x="282" y="118"/>
                      <a:pt x="282" y="118"/>
                    </a:cubicBezTo>
                    <a:cubicBezTo>
                      <a:pt x="282" y="118"/>
                      <a:pt x="282" y="118"/>
                      <a:pt x="282" y="118"/>
                    </a:cubicBezTo>
                    <a:cubicBezTo>
                      <a:pt x="282" y="118"/>
                      <a:pt x="282" y="118"/>
                      <a:pt x="282" y="118"/>
                    </a:cubicBezTo>
                    <a:cubicBezTo>
                      <a:pt x="280" y="118"/>
                      <a:pt x="278" y="118"/>
                      <a:pt x="276" y="119"/>
                    </a:cubicBezTo>
                    <a:cubicBezTo>
                      <a:pt x="276" y="119"/>
                      <a:pt x="276" y="119"/>
                      <a:pt x="276" y="119"/>
                    </a:cubicBezTo>
                    <a:cubicBezTo>
                      <a:pt x="276" y="119"/>
                      <a:pt x="276" y="119"/>
                      <a:pt x="276" y="119"/>
                    </a:cubicBezTo>
                    <a:cubicBezTo>
                      <a:pt x="276" y="119"/>
                      <a:pt x="276" y="119"/>
                      <a:pt x="276" y="119"/>
                    </a:cubicBezTo>
                    <a:cubicBezTo>
                      <a:pt x="276" y="119"/>
                      <a:pt x="276" y="119"/>
                      <a:pt x="276" y="119"/>
                    </a:cubicBezTo>
                    <a:cubicBezTo>
                      <a:pt x="276" y="118"/>
                      <a:pt x="276" y="118"/>
                      <a:pt x="275" y="117"/>
                    </a:cubicBezTo>
                    <a:cubicBezTo>
                      <a:pt x="275" y="117"/>
                      <a:pt x="275" y="117"/>
                      <a:pt x="275" y="116"/>
                    </a:cubicBezTo>
                    <a:cubicBezTo>
                      <a:pt x="275" y="115"/>
                      <a:pt x="274" y="113"/>
                      <a:pt x="274" y="112"/>
                    </a:cubicBezTo>
                    <a:cubicBezTo>
                      <a:pt x="274" y="112"/>
                      <a:pt x="274" y="112"/>
                      <a:pt x="274" y="112"/>
                    </a:cubicBezTo>
                    <a:cubicBezTo>
                      <a:pt x="274" y="112"/>
                      <a:pt x="274" y="112"/>
                      <a:pt x="274" y="111"/>
                    </a:cubicBezTo>
                    <a:cubicBezTo>
                      <a:pt x="274" y="111"/>
                      <a:pt x="274" y="111"/>
                      <a:pt x="274" y="111"/>
                    </a:cubicBezTo>
                    <a:cubicBezTo>
                      <a:pt x="274" y="111"/>
                      <a:pt x="273" y="110"/>
                      <a:pt x="273" y="109"/>
                    </a:cubicBezTo>
                    <a:cubicBezTo>
                      <a:pt x="273" y="109"/>
                      <a:pt x="273" y="108"/>
                      <a:pt x="273" y="108"/>
                    </a:cubicBezTo>
                    <a:cubicBezTo>
                      <a:pt x="273" y="107"/>
                      <a:pt x="272" y="106"/>
                      <a:pt x="272" y="105"/>
                    </a:cubicBezTo>
                    <a:cubicBezTo>
                      <a:pt x="272" y="104"/>
                      <a:pt x="272" y="104"/>
                      <a:pt x="271" y="103"/>
                    </a:cubicBezTo>
                    <a:cubicBezTo>
                      <a:pt x="271" y="103"/>
                      <a:pt x="271" y="103"/>
                      <a:pt x="271" y="103"/>
                    </a:cubicBezTo>
                    <a:cubicBezTo>
                      <a:pt x="271" y="103"/>
                      <a:pt x="271" y="103"/>
                      <a:pt x="271" y="103"/>
                    </a:cubicBezTo>
                    <a:cubicBezTo>
                      <a:pt x="271" y="102"/>
                      <a:pt x="271" y="101"/>
                      <a:pt x="270" y="100"/>
                    </a:cubicBezTo>
                    <a:cubicBezTo>
                      <a:pt x="270" y="99"/>
                      <a:pt x="270" y="99"/>
                      <a:pt x="269" y="98"/>
                    </a:cubicBezTo>
                    <a:cubicBezTo>
                      <a:pt x="268" y="95"/>
                      <a:pt x="267" y="93"/>
                      <a:pt x="266" y="90"/>
                    </a:cubicBezTo>
                    <a:cubicBezTo>
                      <a:pt x="266" y="90"/>
                      <a:pt x="266" y="90"/>
                      <a:pt x="266" y="89"/>
                    </a:cubicBezTo>
                    <a:cubicBezTo>
                      <a:pt x="266" y="89"/>
                      <a:pt x="266" y="89"/>
                      <a:pt x="266" y="88"/>
                    </a:cubicBezTo>
                    <a:cubicBezTo>
                      <a:pt x="265" y="87"/>
                      <a:pt x="265" y="86"/>
                      <a:pt x="264" y="85"/>
                    </a:cubicBezTo>
                    <a:cubicBezTo>
                      <a:pt x="264" y="85"/>
                      <a:pt x="264" y="85"/>
                      <a:pt x="264" y="85"/>
                    </a:cubicBezTo>
                    <a:cubicBezTo>
                      <a:pt x="264" y="85"/>
                      <a:pt x="264" y="85"/>
                      <a:pt x="264" y="85"/>
                    </a:cubicBezTo>
                    <a:cubicBezTo>
                      <a:pt x="264" y="85"/>
                      <a:pt x="264" y="85"/>
                      <a:pt x="264" y="84"/>
                    </a:cubicBezTo>
                    <a:cubicBezTo>
                      <a:pt x="264" y="84"/>
                      <a:pt x="264" y="84"/>
                      <a:pt x="264" y="84"/>
                    </a:cubicBezTo>
                    <a:cubicBezTo>
                      <a:pt x="264" y="84"/>
                      <a:pt x="264" y="84"/>
                      <a:pt x="264" y="84"/>
                    </a:cubicBezTo>
                    <a:cubicBezTo>
                      <a:pt x="263" y="83"/>
                      <a:pt x="262" y="82"/>
                      <a:pt x="262" y="81"/>
                    </a:cubicBezTo>
                    <a:cubicBezTo>
                      <a:pt x="261" y="79"/>
                      <a:pt x="261" y="78"/>
                      <a:pt x="260" y="77"/>
                    </a:cubicBezTo>
                    <a:cubicBezTo>
                      <a:pt x="260" y="76"/>
                      <a:pt x="259" y="76"/>
                      <a:pt x="259" y="75"/>
                    </a:cubicBezTo>
                    <a:cubicBezTo>
                      <a:pt x="259" y="75"/>
                      <a:pt x="259" y="75"/>
                      <a:pt x="259" y="75"/>
                    </a:cubicBezTo>
                    <a:cubicBezTo>
                      <a:pt x="259" y="75"/>
                      <a:pt x="259" y="75"/>
                      <a:pt x="259" y="74"/>
                    </a:cubicBezTo>
                    <a:cubicBezTo>
                      <a:pt x="259" y="74"/>
                      <a:pt x="259" y="74"/>
                      <a:pt x="259" y="74"/>
                    </a:cubicBezTo>
                    <a:cubicBezTo>
                      <a:pt x="258" y="74"/>
                      <a:pt x="258" y="74"/>
                      <a:pt x="258" y="74"/>
                    </a:cubicBezTo>
                    <a:cubicBezTo>
                      <a:pt x="258" y="74"/>
                      <a:pt x="258" y="74"/>
                      <a:pt x="258" y="74"/>
                    </a:cubicBezTo>
                    <a:cubicBezTo>
                      <a:pt x="258" y="73"/>
                      <a:pt x="258" y="73"/>
                      <a:pt x="257" y="72"/>
                    </a:cubicBezTo>
                    <a:cubicBezTo>
                      <a:pt x="257" y="72"/>
                      <a:pt x="257" y="72"/>
                      <a:pt x="257" y="72"/>
                    </a:cubicBezTo>
                    <a:cubicBezTo>
                      <a:pt x="257" y="72"/>
                      <a:pt x="257" y="72"/>
                      <a:pt x="257" y="72"/>
                    </a:cubicBezTo>
                    <a:cubicBezTo>
                      <a:pt x="257" y="72"/>
                      <a:pt x="257" y="71"/>
                      <a:pt x="257" y="71"/>
                    </a:cubicBezTo>
                    <a:cubicBezTo>
                      <a:pt x="257" y="71"/>
                      <a:pt x="257" y="71"/>
                      <a:pt x="257" y="71"/>
                    </a:cubicBezTo>
                    <a:cubicBezTo>
                      <a:pt x="257" y="71"/>
                      <a:pt x="256" y="70"/>
                      <a:pt x="256" y="70"/>
                    </a:cubicBezTo>
                    <a:cubicBezTo>
                      <a:pt x="256" y="70"/>
                      <a:pt x="256" y="69"/>
                      <a:pt x="255" y="69"/>
                    </a:cubicBezTo>
                    <a:cubicBezTo>
                      <a:pt x="255" y="69"/>
                      <a:pt x="255" y="69"/>
                      <a:pt x="255" y="68"/>
                    </a:cubicBezTo>
                    <a:cubicBezTo>
                      <a:pt x="255" y="68"/>
                      <a:pt x="255" y="68"/>
                      <a:pt x="255" y="68"/>
                    </a:cubicBezTo>
                    <a:cubicBezTo>
                      <a:pt x="254" y="66"/>
                      <a:pt x="252" y="64"/>
                      <a:pt x="251" y="61"/>
                    </a:cubicBezTo>
                    <a:cubicBezTo>
                      <a:pt x="251" y="61"/>
                      <a:pt x="251" y="61"/>
                      <a:pt x="251" y="61"/>
                    </a:cubicBezTo>
                    <a:cubicBezTo>
                      <a:pt x="251" y="61"/>
                      <a:pt x="251" y="61"/>
                      <a:pt x="250" y="61"/>
                    </a:cubicBezTo>
                    <a:cubicBezTo>
                      <a:pt x="250" y="61"/>
                      <a:pt x="250" y="61"/>
                      <a:pt x="250" y="61"/>
                    </a:cubicBezTo>
                    <a:cubicBezTo>
                      <a:pt x="250" y="61"/>
                      <a:pt x="250" y="61"/>
                      <a:pt x="250" y="61"/>
                    </a:cubicBezTo>
                    <a:cubicBezTo>
                      <a:pt x="250" y="60"/>
                      <a:pt x="250" y="60"/>
                      <a:pt x="250" y="60"/>
                    </a:cubicBezTo>
                    <a:cubicBezTo>
                      <a:pt x="250" y="60"/>
                      <a:pt x="250" y="60"/>
                      <a:pt x="250" y="60"/>
                    </a:cubicBezTo>
                    <a:cubicBezTo>
                      <a:pt x="249" y="59"/>
                      <a:pt x="249" y="58"/>
                      <a:pt x="248" y="58"/>
                    </a:cubicBezTo>
                    <a:cubicBezTo>
                      <a:pt x="248" y="58"/>
                      <a:pt x="248" y="58"/>
                      <a:pt x="248" y="57"/>
                    </a:cubicBezTo>
                    <a:cubicBezTo>
                      <a:pt x="248" y="57"/>
                      <a:pt x="248" y="57"/>
                      <a:pt x="248" y="57"/>
                    </a:cubicBezTo>
                    <a:cubicBezTo>
                      <a:pt x="247" y="56"/>
                      <a:pt x="246" y="55"/>
                      <a:pt x="245" y="54"/>
                    </a:cubicBezTo>
                    <a:cubicBezTo>
                      <a:pt x="245" y="53"/>
                      <a:pt x="245" y="53"/>
                      <a:pt x="245" y="53"/>
                    </a:cubicBezTo>
                    <a:cubicBezTo>
                      <a:pt x="245" y="53"/>
                      <a:pt x="245" y="53"/>
                      <a:pt x="245" y="53"/>
                    </a:cubicBezTo>
                    <a:cubicBezTo>
                      <a:pt x="245" y="53"/>
                      <a:pt x="244" y="52"/>
                      <a:pt x="244" y="52"/>
                    </a:cubicBezTo>
                    <a:cubicBezTo>
                      <a:pt x="244" y="52"/>
                      <a:pt x="244" y="52"/>
                      <a:pt x="244" y="51"/>
                    </a:cubicBezTo>
                    <a:cubicBezTo>
                      <a:pt x="244" y="51"/>
                      <a:pt x="244" y="51"/>
                      <a:pt x="244" y="51"/>
                    </a:cubicBezTo>
                    <a:cubicBezTo>
                      <a:pt x="243" y="50"/>
                      <a:pt x="242" y="49"/>
                      <a:pt x="241" y="49"/>
                    </a:cubicBezTo>
                    <a:cubicBezTo>
                      <a:pt x="240" y="47"/>
                      <a:pt x="239" y="46"/>
                      <a:pt x="238" y="45"/>
                    </a:cubicBezTo>
                    <a:cubicBezTo>
                      <a:pt x="237" y="43"/>
                      <a:pt x="236" y="42"/>
                      <a:pt x="235" y="41"/>
                    </a:cubicBezTo>
                    <a:cubicBezTo>
                      <a:pt x="234" y="40"/>
                      <a:pt x="233" y="39"/>
                      <a:pt x="232" y="38"/>
                    </a:cubicBezTo>
                    <a:cubicBezTo>
                      <a:pt x="231" y="36"/>
                      <a:pt x="230" y="35"/>
                      <a:pt x="229" y="34"/>
                    </a:cubicBezTo>
                    <a:cubicBezTo>
                      <a:pt x="228" y="33"/>
                      <a:pt x="226" y="32"/>
                      <a:pt x="225" y="31"/>
                    </a:cubicBezTo>
                    <a:cubicBezTo>
                      <a:pt x="224" y="30"/>
                      <a:pt x="223" y="28"/>
                      <a:pt x="222" y="27"/>
                    </a:cubicBezTo>
                    <a:cubicBezTo>
                      <a:pt x="221" y="26"/>
                      <a:pt x="219" y="25"/>
                      <a:pt x="218" y="24"/>
                    </a:cubicBezTo>
                    <a:cubicBezTo>
                      <a:pt x="217" y="23"/>
                      <a:pt x="216" y="22"/>
                      <a:pt x="214" y="21"/>
                    </a:cubicBezTo>
                    <a:cubicBezTo>
                      <a:pt x="213" y="20"/>
                      <a:pt x="212" y="19"/>
                      <a:pt x="211" y="18"/>
                    </a:cubicBezTo>
                    <a:cubicBezTo>
                      <a:pt x="210" y="18"/>
                      <a:pt x="208" y="17"/>
                      <a:pt x="207" y="16"/>
                    </a:cubicBezTo>
                    <a:cubicBezTo>
                      <a:pt x="206" y="15"/>
                      <a:pt x="205" y="14"/>
                      <a:pt x="204" y="14"/>
                    </a:cubicBezTo>
                    <a:cubicBezTo>
                      <a:pt x="203" y="13"/>
                      <a:pt x="202" y="13"/>
                      <a:pt x="201" y="12"/>
                    </a:cubicBezTo>
                    <a:cubicBezTo>
                      <a:pt x="201" y="12"/>
                      <a:pt x="200" y="12"/>
                      <a:pt x="200" y="11"/>
                    </a:cubicBezTo>
                    <a:cubicBezTo>
                      <a:pt x="200" y="11"/>
                      <a:pt x="200" y="11"/>
                      <a:pt x="199" y="11"/>
                    </a:cubicBezTo>
                    <a:cubicBezTo>
                      <a:pt x="199" y="11"/>
                      <a:pt x="199" y="11"/>
                      <a:pt x="199" y="11"/>
                    </a:cubicBezTo>
                    <a:cubicBezTo>
                      <a:pt x="199" y="11"/>
                      <a:pt x="199" y="11"/>
                      <a:pt x="199" y="11"/>
                    </a:cubicBezTo>
                    <a:cubicBezTo>
                      <a:pt x="199" y="11"/>
                      <a:pt x="199" y="11"/>
                      <a:pt x="199" y="11"/>
                    </a:cubicBezTo>
                    <a:cubicBezTo>
                      <a:pt x="194" y="8"/>
                      <a:pt x="188" y="5"/>
                      <a:pt x="182" y="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3"/>
                      <a:pt x="181" y="3"/>
                      <a:pt x="180" y="2"/>
                    </a:cubicBezTo>
                    <a:cubicBezTo>
                      <a:pt x="179" y="2"/>
                      <a:pt x="178" y="2"/>
                      <a:pt x="177" y="2"/>
                    </a:cubicBezTo>
                    <a:cubicBezTo>
                      <a:pt x="177" y="2"/>
                      <a:pt x="177" y="1"/>
                      <a:pt x="176" y="1"/>
                    </a:cubicBezTo>
                    <a:cubicBezTo>
                      <a:pt x="176" y="1"/>
                      <a:pt x="176" y="1"/>
                      <a:pt x="176" y="1"/>
                    </a:cubicBezTo>
                    <a:cubicBezTo>
                      <a:pt x="176" y="1"/>
                      <a:pt x="176" y="1"/>
                      <a:pt x="176" y="1"/>
                    </a:cubicBezTo>
                    <a:cubicBezTo>
                      <a:pt x="175" y="1"/>
                      <a:pt x="175" y="1"/>
                      <a:pt x="174" y="1"/>
                    </a:cubicBezTo>
                    <a:cubicBezTo>
                      <a:pt x="174" y="1"/>
                      <a:pt x="174" y="1"/>
                      <a:pt x="173" y="1"/>
                    </a:cubicBezTo>
                    <a:cubicBezTo>
                      <a:pt x="172" y="1"/>
                      <a:pt x="171" y="0"/>
                      <a:pt x="170" y="0"/>
                    </a:cubicBezTo>
                    <a:cubicBezTo>
                      <a:pt x="169" y="0"/>
                      <a:pt x="167" y="0"/>
                      <a:pt x="166" y="0"/>
                    </a:cubicBezTo>
                    <a:cubicBezTo>
                      <a:pt x="165" y="0"/>
                      <a:pt x="164" y="0"/>
                      <a:pt x="163" y="0"/>
                    </a:cubicBezTo>
                  </a:path>
                </a:pathLst>
              </a:custGeom>
              <a:solidFill>
                <a:srgbClr val="F2F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36" name="组合 535"/>
          <p:cNvGrpSpPr/>
          <p:nvPr>
            <p:custDataLst>
              <p:tags r:id="rId532"/>
            </p:custDataLst>
          </p:nvPr>
        </p:nvGrpSpPr>
        <p:grpSpPr>
          <a:xfrm flipH="1">
            <a:off x="3174" y="5384799"/>
            <a:ext cx="2789238" cy="1473201"/>
            <a:chOff x="9324975" y="5391603"/>
            <a:chExt cx="2789238" cy="1473201"/>
          </a:xfrm>
        </p:grpSpPr>
        <p:sp>
          <p:nvSpPr>
            <p:cNvPr id="537" name="Freeform 536"/>
            <p:cNvSpPr/>
            <p:nvPr>
              <p:custDataLst>
                <p:tags r:id="rId533"/>
              </p:custDataLst>
            </p:nvPr>
          </p:nvSpPr>
          <p:spPr bwMode="auto">
            <a:xfrm>
              <a:off x="9936163" y="6620328"/>
              <a:ext cx="427038" cy="168275"/>
            </a:xfrm>
            <a:custGeom>
              <a:avLst/>
              <a:gdLst>
                <a:gd name="T0" fmla="*/ 269 w 269"/>
                <a:gd name="T1" fmla="*/ 106 h 106"/>
                <a:gd name="T2" fmla="*/ 0 w 269"/>
                <a:gd name="T3" fmla="*/ 19 h 106"/>
                <a:gd name="T4" fmla="*/ 120 w 269"/>
                <a:gd name="T5" fmla="*/ 0 h 106"/>
                <a:gd name="T6" fmla="*/ 269 w 269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106">
                  <a:moveTo>
                    <a:pt x="269" y="106"/>
                  </a:moveTo>
                  <a:lnTo>
                    <a:pt x="0" y="19"/>
                  </a:lnTo>
                  <a:lnTo>
                    <a:pt x="120" y="0"/>
                  </a:lnTo>
                  <a:lnTo>
                    <a:pt x="269" y="10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538"/>
            <p:cNvSpPr/>
            <p:nvPr>
              <p:custDataLst>
                <p:tags r:id="rId534"/>
              </p:custDataLst>
            </p:nvPr>
          </p:nvSpPr>
          <p:spPr bwMode="auto">
            <a:xfrm>
              <a:off x="10363200" y="6142491"/>
              <a:ext cx="1493838" cy="722313"/>
            </a:xfrm>
            <a:custGeom>
              <a:avLst/>
              <a:gdLst>
                <a:gd name="T0" fmla="*/ 562 w 941"/>
                <a:gd name="T1" fmla="*/ 455 h 455"/>
                <a:gd name="T2" fmla="*/ 941 w 941"/>
                <a:gd name="T3" fmla="*/ 0 h 455"/>
                <a:gd name="T4" fmla="*/ 0 w 941"/>
                <a:gd name="T5" fmla="*/ 244 h 455"/>
                <a:gd name="T6" fmla="*/ 487 w 941"/>
                <a:gd name="T7" fmla="*/ 455 h 455"/>
                <a:gd name="T8" fmla="*/ 562 w 941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455">
                  <a:moveTo>
                    <a:pt x="562" y="455"/>
                  </a:moveTo>
                  <a:lnTo>
                    <a:pt x="941" y="0"/>
                  </a:lnTo>
                  <a:lnTo>
                    <a:pt x="0" y="244"/>
                  </a:lnTo>
                  <a:lnTo>
                    <a:pt x="487" y="455"/>
                  </a:lnTo>
                  <a:lnTo>
                    <a:pt x="562" y="4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539"/>
            <p:cNvSpPr/>
            <p:nvPr>
              <p:custDataLst>
                <p:tags r:id="rId535"/>
              </p:custDataLst>
            </p:nvPr>
          </p:nvSpPr>
          <p:spPr bwMode="auto">
            <a:xfrm>
              <a:off x="11255375" y="6142491"/>
              <a:ext cx="858838" cy="722313"/>
            </a:xfrm>
            <a:custGeom>
              <a:avLst/>
              <a:gdLst>
                <a:gd name="T0" fmla="*/ 541 w 541"/>
                <a:gd name="T1" fmla="*/ 455 h 455"/>
                <a:gd name="T2" fmla="*/ 541 w 541"/>
                <a:gd name="T3" fmla="*/ 366 h 455"/>
                <a:gd name="T4" fmla="*/ 379 w 541"/>
                <a:gd name="T5" fmla="*/ 0 h 455"/>
                <a:gd name="T6" fmla="*/ 0 w 541"/>
                <a:gd name="T7" fmla="*/ 455 h 455"/>
                <a:gd name="T8" fmla="*/ 541 w 541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455">
                  <a:moveTo>
                    <a:pt x="541" y="455"/>
                  </a:moveTo>
                  <a:lnTo>
                    <a:pt x="541" y="366"/>
                  </a:lnTo>
                  <a:lnTo>
                    <a:pt x="379" y="0"/>
                  </a:lnTo>
                  <a:lnTo>
                    <a:pt x="0" y="455"/>
                  </a:lnTo>
                  <a:lnTo>
                    <a:pt x="541" y="4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540"/>
            <p:cNvSpPr/>
            <p:nvPr>
              <p:custDataLst>
                <p:tags r:id="rId536"/>
              </p:custDataLst>
            </p:nvPr>
          </p:nvSpPr>
          <p:spPr bwMode="auto">
            <a:xfrm>
              <a:off x="10363200" y="6529841"/>
              <a:ext cx="773113" cy="334963"/>
            </a:xfrm>
            <a:custGeom>
              <a:avLst/>
              <a:gdLst>
                <a:gd name="T0" fmla="*/ 487 w 487"/>
                <a:gd name="T1" fmla="*/ 211 h 211"/>
                <a:gd name="T2" fmla="*/ 0 w 487"/>
                <a:gd name="T3" fmla="*/ 0 h 211"/>
                <a:gd name="T4" fmla="*/ 244 w 487"/>
                <a:gd name="T5" fmla="*/ 211 h 211"/>
                <a:gd name="T6" fmla="*/ 487 w 487"/>
                <a:gd name="T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7" h="211">
                  <a:moveTo>
                    <a:pt x="487" y="211"/>
                  </a:moveTo>
                  <a:lnTo>
                    <a:pt x="0" y="0"/>
                  </a:lnTo>
                  <a:lnTo>
                    <a:pt x="244" y="211"/>
                  </a:lnTo>
                  <a:lnTo>
                    <a:pt x="487" y="211"/>
                  </a:lnTo>
                  <a:close/>
                </a:path>
              </a:pathLst>
            </a:custGeom>
            <a:solidFill>
              <a:srgbClr val="C2D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541"/>
            <p:cNvSpPr/>
            <p:nvPr>
              <p:custDataLst>
                <p:tags r:id="rId537"/>
              </p:custDataLst>
            </p:nvPr>
          </p:nvSpPr>
          <p:spPr bwMode="auto">
            <a:xfrm>
              <a:off x="9324975" y="5986916"/>
              <a:ext cx="439738" cy="330200"/>
            </a:xfrm>
            <a:custGeom>
              <a:avLst/>
              <a:gdLst>
                <a:gd name="T0" fmla="*/ 0 w 277"/>
                <a:gd name="T1" fmla="*/ 0 h 208"/>
                <a:gd name="T2" fmla="*/ 267 w 277"/>
                <a:gd name="T3" fmla="*/ 98 h 208"/>
                <a:gd name="T4" fmla="*/ 277 w 277"/>
                <a:gd name="T5" fmla="*/ 208 h 208"/>
                <a:gd name="T6" fmla="*/ 0 w 277"/>
                <a:gd name="T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208">
                  <a:moveTo>
                    <a:pt x="0" y="0"/>
                  </a:moveTo>
                  <a:lnTo>
                    <a:pt x="267" y="98"/>
                  </a:lnTo>
                  <a:lnTo>
                    <a:pt x="277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542"/>
            <p:cNvSpPr/>
            <p:nvPr>
              <p:custDataLst>
                <p:tags r:id="rId538"/>
              </p:custDataLst>
            </p:nvPr>
          </p:nvSpPr>
          <p:spPr bwMode="auto">
            <a:xfrm>
              <a:off x="11857038" y="5448753"/>
              <a:ext cx="257175" cy="1274763"/>
            </a:xfrm>
            <a:custGeom>
              <a:avLst/>
              <a:gdLst>
                <a:gd name="T0" fmla="*/ 162 w 162"/>
                <a:gd name="T1" fmla="*/ 0 h 803"/>
                <a:gd name="T2" fmla="*/ 0 w 162"/>
                <a:gd name="T3" fmla="*/ 437 h 803"/>
                <a:gd name="T4" fmla="*/ 162 w 162"/>
                <a:gd name="T5" fmla="*/ 803 h 803"/>
                <a:gd name="T6" fmla="*/ 162 w 162"/>
                <a:gd name="T7" fmla="*/ 0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803">
                  <a:moveTo>
                    <a:pt x="162" y="0"/>
                  </a:moveTo>
                  <a:lnTo>
                    <a:pt x="0" y="437"/>
                  </a:lnTo>
                  <a:lnTo>
                    <a:pt x="162" y="80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543"/>
            <p:cNvSpPr/>
            <p:nvPr>
              <p:custDataLst>
                <p:tags r:id="rId539"/>
              </p:custDataLst>
            </p:nvPr>
          </p:nvSpPr>
          <p:spPr bwMode="auto">
            <a:xfrm>
              <a:off x="11331575" y="5391603"/>
              <a:ext cx="533400" cy="127000"/>
            </a:xfrm>
            <a:custGeom>
              <a:avLst/>
              <a:gdLst>
                <a:gd name="T0" fmla="*/ 0 w 336"/>
                <a:gd name="T1" fmla="*/ 60 h 80"/>
                <a:gd name="T2" fmla="*/ 336 w 336"/>
                <a:gd name="T3" fmla="*/ 80 h 80"/>
                <a:gd name="T4" fmla="*/ 246 w 336"/>
                <a:gd name="T5" fmla="*/ 0 h 80"/>
                <a:gd name="T6" fmla="*/ 0 w 336"/>
                <a:gd name="T7" fmla="*/ 6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80">
                  <a:moveTo>
                    <a:pt x="0" y="60"/>
                  </a:moveTo>
                  <a:lnTo>
                    <a:pt x="336" y="80"/>
                  </a:lnTo>
                  <a:lnTo>
                    <a:pt x="246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544"/>
            <p:cNvSpPr/>
            <p:nvPr>
              <p:custDataLst>
                <p:tags r:id="rId540"/>
              </p:custDataLst>
            </p:nvPr>
          </p:nvSpPr>
          <p:spPr bwMode="auto">
            <a:xfrm>
              <a:off x="10363200" y="5410653"/>
              <a:ext cx="1751013" cy="1119188"/>
            </a:xfrm>
            <a:custGeom>
              <a:avLst/>
              <a:gdLst>
                <a:gd name="T0" fmla="*/ 1103 w 1103"/>
                <a:gd name="T1" fmla="*/ 0 h 705"/>
                <a:gd name="T2" fmla="*/ 0 w 1103"/>
                <a:gd name="T3" fmla="*/ 705 h 705"/>
                <a:gd name="T4" fmla="*/ 941 w 1103"/>
                <a:gd name="T5" fmla="*/ 461 h 705"/>
                <a:gd name="T6" fmla="*/ 1103 w 1103"/>
                <a:gd name="T7" fmla="*/ 24 h 705"/>
                <a:gd name="T8" fmla="*/ 1103 w 1103"/>
                <a:gd name="T9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705">
                  <a:moveTo>
                    <a:pt x="1103" y="0"/>
                  </a:moveTo>
                  <a:lnTo>
                    <a:pt x="0" y="705"/>
                  </a:lnTo>
                  <a:lnTo>
                    <a:pt x="941" y="461"/>
                  </a:lnTo>
                  <a:lnTo>
                    <a:pt x="1103" y="24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545"/>
            <p:cNvSpPr/>
            <p:nvPr>
              <p:custDataLst>
                <p:tags r:id="rId541"/>
              </p:custDataLst>
            </p:nvPr>
          </p:nvSpPr>
          <p:spPr bwMode="auto">
            <a:xfrm>
              <a:off x="10342563" y="5705928"/>
              <a:ext cx="528638" cy="255588"/>
            </a:xfrm>
            <a:custGeom>
              <a:avLst/>
              <a:gdLst>
                <a:gd name="T0" fmla="*/ 333 w 333"/>
                <a:gd name="T1" fmla="*/ 0 h 161"/>
                <a:gd name="T2" fmla="*/ 0 w 333"/>
                <a:gd name="T3" fmla="*/ 127 h 161"/>
                <a:gd name="T4" fmla="*/ 266 w 333"/>
                <a:gd name="T5" fmla="*/ 161 h 161"/>
                <a:gd name="T6" fmla="*/ 333 w 333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3" h="161">
                  <a:moveTo>
                    <a:pt x="333" y="0"/>
                  </a:moveTo>
                  <a:lnTo>
                    <a:pt x="0" y="127"/>
                  </a:lnTo>
                  <a:lnTo>
                    <a:pt x="266" y="16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6" name="组合 545"/>
          <p:cNvGrpSpPr/>
          <p:nvPr>
            <p:custDataLst>
              <p:tags r:id="rId542"/>
            </p:custDataLst>
          </p:nvPr>
        </p:nvGrpSpPr>
        <p:grpSpPr>
          <a:xfrm flipH="1">
            <a:off x="9086336" y="226014"/>
            <a:ext cx="2846387" cy="2519363"/>
            <a:chOff x="93663" y="171450"/>
            <a:chExt cx="2846387" cy="2519363"/>
          </a:xfrm>
        </p:grpSpPr>
        <p:sp>
          <p:nvSpPr>
            <p:cNvPr id="547" name="Freeform 537"/>
            <p:cNvSpPr/>
            <p:nvPr>
              <p:custDataLst>
                <p:tags r:id="rId543"/>
              </p:custDataLst>
            </p:nvPr>
          </p:nvSpPr>
          <p:spPr bwMode="auto">
            <a:xfrm>
              <a:off x="2511425" y="404813"/>
              <a:ext cx="428625" cy="169863"/>
            </a:xfrm>
            <a:custGeom>
              <a:avLst/>
              <a:gdLst>
                <a:gd name="T0" fmla="*/ 270 w 270"/>
                <a:gd name="T1" fmla="*/ 107 h 107"/>
                <a:gd name="T2" fmla="*/ 0 w 270"/>
                <a:gd name="T3" fmla="*/ 20 h 107"/>
                <a:gd name="T4" fmla="*/ 120 w 270"/>
                <a:gd name="T5" fmla="*/ 0 h 107"/>
                <a:gd name="T6" fmla="*/ 270 w 270"/>
                <a:gd name="T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" h="107">
                  <a:moveTo>
                    <a:pt x="270" y="107"/>
                  </a:moveTo>
                  <a:lnTo>
                    <a:pt x="0" y="20"/>
                  </a:lnTo>
                  <a:lnTo>
                    <a:pt x="120" y="0"/>
                  </a:lnTo>
                  <a:lnTo>
                    <a:pt x="270" y="10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546"/>
            <p:cNvSpPr/>
            <p:nvPr>
              <p:custDataLst>
                <p:tags r:id="rId544"/>
              </p:custDataLst>
            </p:nvPr>
          </p:nvSpPr>
          <p:spPr bwMode="auto">
            <a:xfrm>
              <a:off x="920750" y="398463"/>
              <a:ext cx="1146175" cy="1352550"/>
            </a:xfrm>
            <a:custGeom>
              <a:avLst/>
              <a:gdLst>
                <a:gd name="T0" fmla="*/ 722 w 722"/>
                <a:gd name="T1" fmla="*/ 110 h 852"/>
                <a:gd name="T2" fmla="*/ 0 w 722"/>
                <a:gd name="T3" fmla="*/ 0 h 852"/>
                <a:gd name="T4" fmla="*/ 271 w 722"/>
                <a:gd name="T5" fmla="*/ 852 h 852"/>
                <a:gd name="T6" fmla="*/ 361 w 722"/>
                <a:gd name="T7" fmla="*/ 410 h 852"/>
                <a:gd name="T8" fmla="*/ 722 w 722"/>
                <a:gd name="T9" fmla="*/ 11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852">
                  <a:moveTo>
                    <a:pt x="722" y="110"/>
                  </a:moveTo>
                  <a:lnTo>
                    <a:pt x="0" y="0"/>
                  </a:lnTo>
                  <a:lnTo>
                    <a:pt x="271" y="852"/>
                  </a:lnTo>
                  <a:lnTo>
                    <a:pt x="361" y="410"/>
                  </a:lnTo>
                  <a:lnTo>
                    <a:pt x="722" y="1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547"/>
            <p:cNvSpPr/>
            <p:nvPr>
              <p:custDataLst>
                <p:tags r:id="rId545"/>
              </p:custDataLst>
            </p:nvPr>
          </p:nvSpPr>
          <p:spPr bwMode="auto">
            <a:xfrm>
              <a:off x="920750" y="171450"/>
              <a:ext cx="1146175" cy="401638"/>
            </a:xfrm>
            <a:custGeom>
              <a:avLst/>
              <a:gdLst>
                <a:gd name="T0" fmla="*/ 395 w 722"/>
                <a:gd name="T1" fmla="*/ 0 h 253"/>
                <a:gd name="T2" fmla="*/ 0 w 722"/>
                <a:gd name="T3" fmla="*/ 143 h 253"/>
                <a:gd name="T4" fmla="*/ 722 w 722"/>
                <a:gd name="T5" fmla="*/ 253 h 253"/>
                <a:gd name="T6" fmla="*/ 446 w 722"/>
                <a:gd name="T7" fmla="*/ 0 h 253"/>
                <a:gd name="T8" fmla="*/ 395 w 722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253">
                  <a:moveTo>
                    <a:pt x="395" y="0"/>
                  </a:moveTo>
                  <a:lnTo>
                    <a:pt x="0" y="143"/>
                  </a:lnTo>
                  <a:lnTo>
                    <a:pt x="722" y="253"/>
                  </a:lnTo>
                  <a:lnTo>
                    <a:pt x="446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548"/>
            <p:cNvSpPr/>
            <p:nvPr>
              <p:custDataLst>
                <p:tags r:id="rId546"/>
              </p:custDataLst>
            </p:nvPr>
          </p:nvSpPr>
          <p:spPr bwMode="auto">
            <a:xfrm>
              <a:off x="1493838" y="574675"/>
              <a:ext cx="1147763" cy="474663"/>
            </a:xfrm>
            <a:custGeom>
              <a:avLst/>
              <a:gdLst>
                <a:gd name="T0" fmla="*/ 723 w 723"/>
                <a:gd name="T1" fmla="*/ 70 h 299"/>
                <a:gd name="T2" fmla="*/ 0 w 723"/>
                <a:gd name="T3" fmla="*/ 299 h 299"/>
                <a:gd name="T4" fmla="*/ 361 w 723"/>
                <a:gd name="T5" fmla="*/ 0 h 299"/>
                <a:gd name="T6" fmla="*/ 723 w 723"/>
                <a:gd name="T7" fmla="*/ 7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3" h="299">
                  <a:moveTo>
                    <a:pt x="723" y="70"/>
                  </a:moveTo>
                  <a:lnTo>
                    <a:pt x="0" y="299"/>
                  </a:lnTo>
                  <a:lnTo>
                    <a:pt x="361" y="0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549"/>
            <p:cNvSpPr/>
            <p:nvPr>
              <p:custDataLst>
                <p:tags r:id="rId547"/>
              </p:custDataLst>
            </p:nvPr>
          </p:nvSpPr>
          <p:spPr bwMode="auto">
            <a:xfrm>
              <a:off x="750888" y="2290763"/>
              <a:ext cx="363538" cy="400050"/>
            </a:xfrm>
            <a:custGeom>
              <a:avLst/>
              <a:gdLst>
                <a:gd name="T0" fmla="*/ 0 w 229"/>
                <a:gd name="T1" fmla="*/ 252 h 252"/>
                <a:gd name="T2" fmla="*/ 107 w 229"/>
                <a:gd name="T3" fmla="*/ 10 h 252"/>
                <a:gd name="T4" fmla="*/ 229 w 229"/>
                <a:gd name="T5" fmla="*/ 0 h 252"/>
                <a:gd name="T6" fmla="*/ 0 w 229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252">
                  <a:moveTo>
                    <a:pt x="0" y="252"/>
                  </a:moveTo>
                  <a:lnTo>
                    <a:pt x="107" y="10"/>
                  </a:lnTo>
                  <a:lnTo>
                    <a:pt x="229" y="0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550"/>
            <p:cNvSpPr/>
            <p:nvPr>
              <p:custDataLst>
                <p:tags r:id="rId548"/>
              </p:custDataLst>
            </p:nvPr>
          </p:nvSpPr>
          <p:spPr bwMode="auto">
            <a:xfrm>
              <a:off x="173038" y="171450"/>
              <a:ext cx="1374775" cy="227013"/>
            </a:xfrm>
            <a:custGeom>
              <a:avLst/>
              <a:gdLst>
                <a:gd name="T0" fmla="*/ 0 w 866"/>
                <a:gd name="T1" fmla="*/ 0 h 143"/>
                <a:gd name="T2" fmla="*/ 471 w 866"/>
                <a:gd name="T3" fmla="*/ 143 h 143"/>
                <a:gd name="T4" fmla="*/ 866 w 866"/>
                <a:gd name="T5" fmla="*/ 0 h 143"/>
                <a:gd name="T6" fmla="*/ 0 w 866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6" h="143">
                  <a:moveTo>
                    <a:pt x="0" y="0"/>
                  </a:moveTo>
                  <a:lnTo>
                    <a:pt x="471" y="143"/>
                  </a:lnTo>
                  <a:lnTo>
                    <a:pt x="8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551"/>
            <p:cNvSpPr/>
            <p:nvPr>
              <p:custDataLst>
                <p:tags r:id="rId549"/>
              </p:custDataLst>
            </p:nvPr>
          </p:nvSpPr>
          <p:spPr bwMode="auto">
            <a:xfrm>
              <a:off x="93663" y="390525"/>
              <a:ext cx="138113" cy="482600"/>
            </a:xfrm>
            <a:custGeom>
              <a:avLst/>
              <a:gdLst>
                <a:gd name="T0" fmla="*/ 66 w 87"/>
                <a:gd name="T1" fmla="*/ 304 h 304"/>
                <a:gd name="T2" fmla="*/ 87 w 87"/>
                <a:gd name="T3" fmla="*/ 0 h 304"/>
                <a:gd name="T4" fmla="*/ 0 w 87"/>
                <a:gd name="T5" fmla="*/ 81 h 304"/>
                <a:gd name="T6" fmla="*/ 66 w 87"/>
                <a:gd name="T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4">
                  <a:moveTo>
                    <a:pt x="66" y="304"/>
                  </a:moveTo>
                  <a:lnTo>
                    <a:pt x="87" y="0"/>
                  </a:lnTo>
                  <a:lnTo>
                    <a:pt x="0" y="81"/>
                  </a:lnTo>
                  <a:lnTo>
                    <a:pt x="66" y="3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552"/>
            <p:cNvSpPr/>
            <p:nvPr>
              <p:custDataLst>
                <p:tags r:id="rId550"/>
              </p:custDataLst>
            </p:nvPr>
          </p:nvSpPr>
          <p:spPr bwMode="auto">
            <a:xfrm>
              <a:off x="120650" y="171450"/>
              <a:ext cx="1230313" cy="1579563"/>
            </a:xfrm>
            <a:custGeom>
              <a:avLst/>
              <a:gdLst>
                <a:gd name="T0" fmla="*/ 33 w 775"/>
                <a:gd name="T1" fmla="*/ 0 h 995"/>
                <a:gd name="T2" fmla="*/ 0 w 775"/>
                <a:gd name="T3" fmla="*/ 0 h 995"/>
                <a:gd name="T4" fmla="*/ 775 w 775"/>
                <a:gd name="T5" fmla="*/ 995 h 995"/>
                <a:gd name="T6" fmla="*/ 504 w 775"/>
                <a:gd name="T7" fmla="*/ 143 h 995"/>
                <a:gd name="T8" fmla="*/ 33 w 775"/>
                <a:gd name="T9" fmla="*/ 0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5" h="995">
                  <a:moveTo>
                    <a:pt x="33" y="0"/>
                  </a:moveTo>
                  <a:lnTo>
                    <a:pt x="0" y="0"/>
                  </a:lnTo>
                  <a:lnTo>
                    <a:pt x="775" y="995"/>
                  </a:lnTo>
                  <a:lnTo>
                    <a:pt x="504" y="14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553"/>
            <p:cNvSpPr/>
            <p:nvPr>
              <p:custDataLst>
                <p:tags r:id="rId551"/>
              </p:custDataLst>
            </p:nvPr>
          </p:nvSpPr>
          <p:spPr bwMode="auto">
            <a:xfrm>
              <a:off x="249238" y="1482725"/>
              <a:ext cx="396875" cy="417513"/>
            </a:xfrm>
            <a:custGeom>
              <a:avLst/>
              <a:gdLst>
                <a:gd name="T0" fmla="*/ 219 w 250"/>
                <a:gd name="T1" fmla="*/ 0 h 263"/>
                <a:gd name="T2" fmla="*/ 0 w 250"/>
                <a:gd name="T3" fmla="*/ 263 h 263"/>
                <a:gd name="T4" fmla="*/ 250 w 250"/>
                <a:gd name="T5" fmla="*/ 169 h 263"/>
                <a:gd name="T6" fmla="*/ 219 w 250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263">
                  <a:moveTo>
                    <a:pt x="219" y="0"/>
                  </a:moveTo>
                  <a:lnTo>
                    <a:pt x="0" y="263"/>
                  </a:lnTo>
                  <a:lnTo>
                    <a:pt x="250" y="169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554"/>
            <p:cNvSpPr/>
            <p:nvPr>
              <p:custDataLst>
                <p:tags r:id="rId552"/>
              </p:custDataLst>
            </p:nvPr>
          </p:nvSpPr>
          <p:spPr bwMode="auto">
            <a:xfrm>
              <a:off x="1350963" y="681038"/>
              <a:ext cx="1290638" cy="1069975"/>
            </a:xfrm>
            <a:custGeom>
              <a:avLst/>
              <a:gdLst>
                <a:gd name="T0" fmla="*/ 813 w 813"/>
                <a:gd name="T1" fmla="*/ 0 h 674"/>
                <a:gd name="T2" fmla="*/ 0 w 813"/>
                <a:gd name="T3" fmla="*/ 674 h 674"/>
                <a:gd name="T4" fmla="*/ 90 w 813"/>
                <a:gd name="T5" fmla="*/ 232 h 674"/>
                <a:gd name="T6" fmla="*/ 813 w 813"/>
                <a:gd name="T7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3" h="674">
                  <a:moveTo>
                    <a:pt x="813" y="0"/>
                  </a:moveTo>
                  <a:lnTo>
                    <a:pt x="0" y="674"/>
                  </a:lnTo>
                  <a:lnTo>
                    <a:pt x="90" y="232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9"/>
            <p:custDataLst>
              <p:tags r:id="rId55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0"/>
            <p:custDataLst>
              <p:tags r:id="rId55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57" name="灯片编号占位符 556"/>
          <p:cNvSpPr>
            <a:spLocks noGrp="1"/>
          </p:cNvSpPr>
          <p:nvPr>
            <p:ph type="sldNum" sz="quarter" idx="21"/>
            <p:custDataLst>
              <p:tags r:id="rId55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2290.xml"/><Relationship Id="rId16" Type="http://schemas.openxmlformats.org/officeDocument/2006/relationships/tags" Target="../tags/tag2289.xml"/><Relationship Id="rId15" Type="http://schemas.openxmlformats.org/officeDocument/2006/relationships/tags" Target="../tags/tag2288.xml"/><Relationship Id="rId14" Type="http://schemas.openxmlformats.org/officeDocument/2006/relationships/tags" Target="../tags/tag2287.xml"/><Relationship Id="rId13" Type="http://schemas.openxmlformats.org/officeDocument/2006/relationships/tags" Target="../tags/tag2286.xml"/><Relationship Id="rId12" Type="http://schemas.openxmlformats.org/officeDocument/2006/relationships/tags" Target="../tags/tag228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9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229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343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tags" Target="../tags/tag2342.xml"/><Relationship Id="rId4" Type="http://schemas.openxmlformats.org/officeDocument/2006/relationships/tags" Target="../tags/tag2341.xml"/><Relationship Id="rId3" Type="http://schemas.openxmlformats.org/officeDocument/2006/relationships/tags" Target="../tags/tag2340.xml"/><Relationship Id="rId2" Type="http://schemas.openxmlformats.org/officeDocument/2006/relationships/tags" Target="../tags/tag2339.xml"/><Relationship Id="rId1" Type="http://schemas.openxmlformats.org/officeDocument/2006/relationships/tags" Target="../tags/tag23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349.xml"/><Relationship Id="rId6" Type="http://schemas.openxmlformats.org/officeDocument/2006/relationships/image" Target="../media/image14.png"/><Relationship Id="rId5" Type="http://schemas.openxmlformats.org/officeDocument/2006/relationships/tags" Target="../tags/tag2348.xml"/><Relationship Id="rId4" Type="http://schemas.openxmlformats.org/officeDocument/2006/relationships/tags" Target="../tags/tag2347.xml"/><Relationship Id="rId3" Type="http://schemas.openxmlformats.org/officeDocument/2006/relationships/tags" Target="../tags/tag2346.xml"/><Relationship Id="rId2" Type="http://schemas.openxmlformats.org/officeDocument/2006/relationships/tags" Target="../tags/tag2345.xml"/><Relationship Id="rId1" Type="http://schemas.openxmlformats.org/officeDocument/2006/relationships/tags" Target="../tags/tag234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2355.xml"/><Relationship Id="rId5" Type="http://schemas.openxmlformats.org/officeDocument/2006/relationships/tags" Target="../tags/tag2354.xml"/><Relationship Id="rId4" Type="http://schemas.openxmlformats.org/officeDocument/2006/relationships/tags" Target="../tags/tag2353.xml"/><Relationship Id="rId3" Type="http://schemas.openxmlformats.org/officeDocument/2006/relationships/tags" Target="../tags/tag2352.xml"/><Relationship Id="rId2" Type="http://schemas.openxmlformats.org/officeDocument/2006/relationships/tags" Target="../tags/tag2351.xml"/><Relationship Id="rId1" Type="http://schemas.openxmlformats.org/officeDocument/2006/relationships/tags" Target="../tags/tag235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2298.xml"/><Relationship Id="rId5" Type="http://schemas.openxmlformats.org/officeDocument/2006/relationships/tags" Target="../tags/tag2297.xml"/><Relationship Id="rId4" Type="http://schemas.openxmlformats.org/officeDocument/2006/relationships/tags" Target="../tags/tag2296.xml"/><Relationship Id="rId3" Type="http://schemas.openxmlformats.org/officeDocument/2006/relationships/tags" Target="../tags/tag2295.xml"/><Relationship Id="rId2" Type="http://schemas.openxmlformats.org/officeDocument/2006/relationships/tags" Target="../tags/tag2294.xml"/><Relationship Id="rId1" Type="http://schemas.openxmlformats.org/officeDocument/2006/relationships/tags" Target="../tags/tag229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tags" Target="../tags/tag2302.xml"/><Relationship Id="rId3" Type="http://schemas.openxmlformats.org/officeDocument/2006/relationships/tags" Target="../tags/tag2301.xml"/><Relationship Id="rId2" Type="http://schemas.openxmlformats.org/officeDocument/2006/relationships/tags" Target="../tags/tag2300.xml"/><Relationship Id="rId1" Type="http://schemas.openxmlformats.org/officeDocument/2006/relationships/tags" Target="../tags/tag229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tags" Target="../tags/tag2307.xml"/><Relationship Id="rId4" Type="http://schemas.openxmlformats.org/officeDocument/2006/relationships/tags" Target="../tags/tag2306.xml"/><Relationship Id="rId3" Type="http://schemas.openxmlformats.org/officeDocument/2006/relationships/tags" Target="../tags/tag2305.xml"/><Relationship Id="rId2" Type="http://schemas.openxmlformats.org/officeDocument/2006/relationships/tags" Target="../tags/tag2304.xml"/><Relationship Id="rId1" Type="http://schemas.openxmlformats.org/officeDocument/2006/relationships/tags" Target="../tags/tag230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tags" Target="../tags/tag2313.xml"/><Relationship Id="rId5" Type="http://schemas.openxmlformats.org/officeDocument/2006/relationships/tags" Target="../tags/tag2312.xml"/><Relationship Id="rId4" Type="http://schemas.openxmlformats.org/officeDocument/2006/relationships/tags" Target="../tags/tag2311.xml"/><Relationship Id="rId3" Type="http://schemas.openxmlformats.org/officeDocument/2006/relationships/tags" Target="../tags/tag2310.xml"/><Relationship Id="rId2" Type="http://schemas.openxmlformats.org/officeDocument/2006/relationships/tags" Target="../tags/tag2309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230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319.xml"/><Relationship Id="rId6" Type="http://schemas.openxmlformats.org/officeDocument/2006/relationships/image" Target="../media/image9.png"/><Relationship Id="rId5" Type="http://schemas.openxmlformats.org/officeDocument/2006/relationships/tags" Target="../tags/tag2318.xml"/><Relationship Id="rId4" Type="http://schemas.openxmlformats.org/officeDocument/2006/relationships/tags" Target="../tags/tag2317.xml"/><Relationship Id="rId3" Type="http://schemas.openxmlformats.org/officeDocument/2006/relationships/tags" Target="../tags/tag2316.xml"/><Relationship Id="rId2" Type="http://schemas.openxmlformats.org/officeDocument/2006/relationships/tags" Target="../tags/tag2315.xml"/><Relationship Id="rId1" Type="http://schemas.openxmlformats.org/officeDocument/2006/relationships/tags" Target="../tags/tag231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325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tags" Target="../tags/tag2324.xml"/><Relationship Id="rId4" Type="http://schemas.openxmlformats.org/officeDocument/2006/relationships/tags" Target="../tags/tag2323.xml"/><Relationship Id="rId3" Type="http://schemas.openxmlformats.org/officeDocument/2006/relationships/tags" Target="../tags/tag2322.xml"/><Relationship Id="rId2" Type="http://schemas.openxmlformats.org/officeDocument/2006/relationships/tags" Target="../tags/tag2321.xml"/><Relationship Id="rId1" Type="http://schemas.openxmlformats.org/officeDocument/2006/relationships/tags" Target="../tags/tag23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331.xml"/><Relationship Id="rId6" Type="http://schemas.openxmlformats.org/officeDocument/2006/relationships/image" Target="../media/image9.png"/><Relationship Id="rId5" Type="http://schemas.openxmlformats.org/officeDocument/2006/relationships/tags" Target="../tags/tag2330.xml"/><Relationship Id="rId4" Type="http://schemas.openxmlformats.org/officeDocument/2006/relationships/tags" Target="../tags/tag2329.xml"/><Relationship Id="rId3" Type="http://schemas.openxmlformats.org/officeDocument/2006/relationships/tags" Target="../tags/tag2328.xml"/><Relationship Id="rId2" Type="http://schemas.openxmlformats.org/officeDocument/2006/relationships/tags" Target="../tags/tag2327.xml"/><Relationship Id="rId1" Type="http://schemas.openxmlformats.org/officeDocument/2006/relationships/tags" Target="../tags/tag232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337.xml"/><Relationship Id="rId7" Type="http://schemas.openxmlformats.org/officeDocument/2006/relationships/image" Target="../media/image13.jpeg"/><Relationship Id="rId6" Type="http://schemas.openxmlformats.org/officeDocument/2006/relationships/image" Target="../media/image12.png"/><Relationship Id="rId5" Type="http://schemas.openxmlformats.org/officeDocument/2006/relationships/tags" Target="../tags/tag2336.xml"/><Relationship Id="rId4" Type="http://schemas.openxmlformats.org/officeDocument/2006/relationships/tags" Target="../tags/tag2335.xml"/><Relationship Id="rId3" Type="http://schemas.openxmlformats.org/officeDocument/2006/relationships/tags" Target="../tags/tag2334.xml"/><Relationship Id="rId2" Type="http://schemas.openxmlformats.org/officeDocument/2006/relationships/tags" Target="../tags/tag2333.xml"/><Relationship Id="rId1" Type="http://schemas.openxmlformats.org/officeDocument/2006/relationships/tags" Target="../tags/tag23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-34290"/>
            <a:ext cx="12204065" cy="6981825"/>
          </a:xfrm>
          <a:prstGeom prst="rect">
            <a:avLst/>
          </a:prstGeom>
          <a:gradFill>
            <a:gsLst>
              <a:gs pos="21000">
                <a:schemeClr val="bg1"/>
              </a:gs>
              <a:gs pos="98000">
                <a:schemeClr val="bg1">
                  <a:lumMod val="85000"/>
                  <a:alpha val="43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副标题 9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686435" y="1397000"/>
            <a:ext cx="10147300" cy="1108075"/>
          </a:xfrm>
        </p:spPr>
        <p:txBody>
          <a:bodyPr>
            <a:noAutofit/>
          </a:bodyPr>
          <a:p>
            <a:pPr algn="l"/>
            <a:r>
              <a:rPr lang="zh-CN" sz="6000" b="1" spc="0">
                <a:solidFill>
                  <a:srgbClr val="00479D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小间距</a:t>
            </a:r>
            <a:r>
              <a:rPr lang="zh-CN" sz="6000" b="1" spc="0">
                <a:solidFill>
                  <a:srgbClr val="00479D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调试方案</a:t>
            </a:r>
            <a:endParaRPr lang="zh-CN" sz="6000" b="1" spc="0">
              <a:solidFill>
                <a:srgbClr val="00479D"/>
              </a:solidFill>
              <a:uFillTx/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6435" y="3116580"/>
            <a:ext cx="35515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solidFill>
                  <a:srgbClr val="808080"/>
                </a:solidFill>
              </a:rPr>
              <a:t>专注户外数字传媒与LED行业应用解决方案</a:t>
            </a:r>
            <a:endParaRPr lang="zh-CN" altLang="en-US" sz="1400">
              <a:solidFill>
                <a:srgbClr val="80808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9610" y="3389630"/>
            <a:ext cx="44729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我们的目标是打造互联网</a:t>
            </a:r>
            <a:r>
              <a:rPr lang="zh-CN" altLang="en-US" sz="14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时代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优秀的户外数字传媒系统解决方案 让多元化应用更智能，更安全，互联互通。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-15875" y="2691130"/>
            <a:ext cx="12219305" cy="4256405"/>
          </a:xfrm>
          <a:custGeom>
            <a:avLst/>
            <a:gdLst>
              <a:gd name="connsiteX0" fmla="*/ 0 w 19243"/>
              <a:gd name="connsiteY0" fmla="*/ 5840 h 6951"/>
              <a:gd name="connsiteX1" fmla="*/ 19243 w 19243"/>
              <a:gd name="connsiteY1" fmla="*/ 0 h 6951"/>
              <a:gd name="connsiteX2" fmla="*/ 19225 w 19243"/>
              <a:gd name="connsiteY2" fmla="*/ 6951 h 6951"/>
              <a:gd name="connsiteX3" fmla="*/ 25 w 19243"/>
              <a:gd name="connsiteY3" fmla="*/ 6951 h 6951"/>
              <a:gd name="connsiteX4" fmla="*/ 0 w 19243"/>
              <a:gd name="connsiteY4" fmla="*/ 5840 h 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3" h="6703">
                <a:moveTo>
                  <a:pt x="0" y="5840"/>
                </a:moveTo>
                <a:lnTo>
                  <a:pt x="19243" y="0"/>
                </a:lnTo>
                <a:lnTo>
                  <a:pt x="19226" y="6703"/>
                </a:lnTo>
                <a:lnTo>
                  <a:pt x="19" y="6703"/>
                </a:lnTo>
                <a:lnTo>
                  <a:pt x="0" y="5840"/>
                </a:lnTo>
                <a:close/>
              </a:path>
            </a:pathLst>
          </a:cu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>
            <a:off x="-10160" y="5097780"/>
            <a:ext cx="8487410" cy="1849755"/>
          </a:xfrm>
          <a:prstGeom prst="rtTriangle">
            <a:avLst/>
          </a:prstGeom>
          <a:solidFill>
            <a:schemeClr val="tx1">
              <a:lumMod val="85000"/>
              <a:lumOff val="1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-15875" y="2691130"/>
            <a:ext cx="12219305" cy="4256405"/>
          </a:xfrm>
          <a:custGeom>
            <a:avLst/>
            <a:gdLst>
              <a:gd name="connsiteX0" fmla="*/ 0 w 19243"/>
              <a:gd name="connsiteY0" fmla="*/ 5840 h 6951"/>
              <a:gd name="connsiteX1" fmla="*/ 19243 w 19243"/>
              <a:gd name="connsiteY1" fmla="*/ 0 h 6951"/>
              <a:gd name="connsiteX2" fmla="*/ 19225 w 19243"/>
              <a:gd name="connsiteY2" fmla="*/ 6951 h 6951"/>
              <a:gd name="connsiteX3" fmla="*/ 25 w 19243"/>
              <a:gd name="connsiteY3" fmla="*/ 6951 h 6951"/>
              <a:gd name="connsiteX4" fmla="*/ 0 w 19243"/>
              <a:gd name="connsiteY4" fmla="*/ 5840 h 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3" h="6703">
                <a:moveTo>
                  <a:pt x="0" y="5840"/>
                </a:moveTo>
                <a:lnTo>
                  <a:pt x="19243" y="0"/>
                </a:lnTo>
                <a:lnTo>
                  <a:pt x="19226" y="6703"/>
                </a:lnTo>
                <a:lnTo>
                  <a:pt x="19" y="6703"/>
                </a:lnTo>
                <a:lnTo>
                  <a:pt x="0" y="5840"/>
                </a:lnTo>
                <a:close/>
              </a:path>
            </a:pathLst>
          </a:custGeom>
          <a:blipFill rotWithShape="1">
            <a:blip r:embed="rId2">
              <a:alphaModFix amt="12000"/>
            </a:blip>
            <a:stretch>
              <a:fillRect/>
            </a:stretch>
          </a:blipFill>
          <a:ln>
            <a:solidFill>
              <a:srgbClr val="004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pic>
        <p:nvPicPr>
          <p:cNvPr id="4" name="图片 3" descr="E:/资料/公司资料/01熙讯科技logo.ai/1x/资源 1.jpg资源 1"/>
          <p:cNvPicPr>
            <a:picLocks noChangeAspect="1"/>
          </p:cNvPicPr>
          <p:nvPr/>
        </p:nvPicPr>
        <p:blipFill>
          <a:blip r:embed="rId3"/>
          <a:srcRect l="-1406" t="-2583" r="-2329" b="-5087"/>
          <a:stretch>
            <a:fillRect/>
          </a:stretch>
        </p:blipFill>
        <p:spPr>
          <a:xfrm>
            <a:off x="686435" y="235585"/>
            <a:ext cx="2771775" cy="7239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15950"/>
            <a:ext cx="12192000" cy="6242050"/>
            <a:chOff x="0" y="970"/>
            <a:chExt cx="19200" cy="9830"/>
          </a:xfrm>
        </p:grpSpPr>
        <p:sp>
          <p:nvSpPr>
            <p:cNvPr id="49" name="任意多边形: 形状 48"/>
            <p:cNvSpPr/>
            <p:nvPr>
              <p:custDataLst>
                <p:tags r:id="rId1"/>
              </p:custDataLst>
            </p:nvPr>
          </p:nvSpPr>
          <p:spPr>
            <a:xfrm rot="10800000">
              <a:off x="17660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任意多边形: 形状 49"/>
            <p:cNvSpPr/>
            <p:nvPr>
              <p:custDataLst>
                <p:tags r:id="rId2"/>
              </p:custDataLst>
            </p:nvPr>
          </p:nvSpPr>
          <p:spPr>
            <a:xfrm rot="10800000">
              <a:off x="16165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0" y="3600"/>
              <a:ext cx="19200" cy="7200"/>
            </a:xfrm>
            <a:prstGeom prst="rect">
              <a:avLst/>
            </a:prstGeom>
            <a:pattFill prst="ltDnDiag">
              <a:fgClr>
                <a:schemeClr val="bg2">
                  <a:lumMod val="85000"/>
                </a:schemeClr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240030" y="1163955"/>
            <a:ext cx="11791950" cy="55029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1600" b="1">
                <a:solidFill>
                  <a:schemeClr val="bg1"/>
                </a:solidFill>
                <a:latin typeface="+mn-ea"/>
              </a:rPr>
              <a:t>_x0001_</a:t>
            </a:r>
            <a:endParaRPr kumimoji="1" lang="zh-CN" altLang="en-US" sz="1600" b="1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251460" y="325755"/>
            <a:ext cx="1234440" cy="433070"/>
            <a:chOff x="-396" y="887"/>
            <a:chExt cx="1944" cy="682"/>
          </a:xfrm>
        </p:grpSpPr>
        <p:sp>
          <p:nvSpPr>
            <p:cNvPr id="16" name="圆角矩形 15"/>
            <p:cNvSpPr/>
            <p:nvPr>
              <p:custDataLst>
                <p:tags r:id="rId5"/>
              </p:custDataLst>
            </p:nvPr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381000" dist="101600" dir="2700000" algn="tl" rotWithShape="0">
                <a:schemeClr val="bg1">
                  <a:lumMod val="85000"/>
                  <a:alpha val="100000"/>
                </a:schemeClr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254000" dist="101600" dir="13500000" algn="br" rotWithShape="0">
                <a:schemeClr val="bg1"/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664210" y="459740"/>
            <a:ext cx="165100" cy="1651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88390" y="343535"/>
            <a:ext cx="3970020" cy="397510"/>
          </a:xfrm>
          <a:prstGeom prst="rect">
            <a:avLst/>
          </a:prstGeom>
        </p:spPr>
        <p:txBody>
          <a:bodyPr wrap="square" lIns="121892" tIns="60946" rIns="121892" bIns="60946">
            <a:spAutoFit/>
          </a:bodyPr>
          <a:p>
            <a:pPr algn="l"/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灰效果</a:t>
            </a:r>
            <a:endParaRPr lang="zh-CN" altLang="en-US" b="1" dirty="0">
              <a:solidFill>
                <a:srgbClr val="0047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7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10" y="1655445"/>
            <a:ext cx="3245485" cy="1970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矩形 3"/>
          <p:cNvSpPr/>
          <p:nvPr/>
        </p:nvSpPr>
        <p:spPr>
          <a:xfrm>
            <a:off x="1887220" y="3625215"/>
            <a:ext cx="1300480" cy="383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r>
              <a:rPr lang="zh-CN" altLang="en-US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现象</a:t>
            </a:r>
            <a:endParaRPr lang="zh-CN" altLang="zh-CN" b="1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318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3295" y="1520508"/>
            <a:ext cx="3544888" cy="1966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矩形 27"/>
          <p:cNvSpPr/>
          <p:nvPr/>
        </p:nvSpPr>
        <p:spPr>
          <a:xfrm>
            <a:off x="5415915" y="3487420"/>
            <a:ext cx="2664460" cy="52133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形成原因</a:t>
            </a:r>
            <a:endParaRPr lang="en-US" altLang="zh-CN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1" name="矩形 7"/>
          <p:cNvSpPr/>
          <p:nvPr/>
        </p:nvSpPr>
        <p:spPr>
          <a:xfrm>
            <a:off x="8776970" y="1398905"/>
            <a:ext cx="3288030" cy="3244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虚线部分表示由输出端寄生电容所提供的电流，剩余部分为真正流过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的电流，同理与第一行偏暗原理。</a:t>
            </a:r>
            <a:endParaRPr lang="en-US" altLang="zh-CN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6" name="矩形 7"/>
          <p:cNvSpPr/>
          <p:nvPr/>
        </p:nvSpPr>
        <p:spPr>
          <a:xfrm>
            <a:off x="829310" y="3857625"/>
            <a:ext cx="11235690" cy="1374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zh-TW" altLang="en-US" sz="3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低灰</a:t>
            </a:r>
            <a:r>
              <a:rPr lang="zh-CN" altLang="en-US" sz="3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偏色</a:t>
            </a:r>
            <a:endParaRPr lang="en-US" altLang="zh-CN" sz="32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ts val="12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形成原因</a:t>
            </a:r>
            <a:r>
              <a:rPr lang="en-US" altLang="zh-TW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由于小电流应用时，易受到寄生电容影响。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RGB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寄生电容值不同，导致低灰白光偏色。</a:t>
            </a:r>
            <a:endParaRPr lang="zh-CN" altLang="en-US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2" name="矩形 7"/>
          <p:cNvSpPr/>
          <p:nvPr/>
        </p:nvSpPr>
        <p:spPr>
          <a:xfrm>
            <a:off x="829310" y="5250180"/>
            <a:ext cx="10577195" cy="1098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  <a:spcBef>
                <a:spcPts val="1200"/>
              </a:spcBef>
            </a:pP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：对于常规芯片，可加大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OE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宽度值进行效果提升。对于高刷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，在芯片扩展属性中设置“低灰偏色补偿”值进行效果调试。</a:t>
            </a:r>
            <a:endParaRPr lang="en-US" altLang="zh-CN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3321" grpId="0"/>
      <p:bldP spid="13316" grpId="0"/>
      <p:bldP spid="133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15950"/>
            <a:ext cx="12192000" cy="6242050"/>
            <a:chOff x="0" y="970"/>
            <a:chExt cx="19200" cy="9830"/>
          </a:xfrm>
        </p:grpSpPr>
        <p:sp>
          <p:nvSpPr>
            <p:cNvPr id="49" name="任意多边形: 形状 48"/>
            <p:cNvSpPr/>
            <p:nvPr>
              <p:custDataLst>
                <p:tags r:id="rId1"/>
              </p:custDataLst>
            </p:nvPr>
          </p:nvSpPr>
          <p:spPr>
            <a:xfrm rot="10800000">
              <a:off x="17660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任意多边形: 形状 49"/>
            <p:cNvSpPr/>
            <p:nvPr>
              <p:custDataLst>
                <p:tags r:id="rId2"/>
              </p:custDataLst>
            </p:nvPr>
          </p:nvSpPr>
          <p:spPr>
            <a:xfrm rot="10800000">
              <a:off x="16165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0" y="3600"/>
              <a:ext cx="19200" cy="7200"/>
            </a:xfrm>
            <a:prstGeom prst="rect">
              <a:avLst/>
            </a:prstGeom>
            <a:pattFill prst="ltDnDiag">
              <a:fgClr>
                <a:schemeClr val="bg2">
                  <a:lumMod val="85000"/>
                </a:schemeClr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1088390" y="1163955"/>
            <a:ext cx="10943590" cy="55029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1600" b="1">
                <a:solidFill>
                  <a:schemeClr val="bg1"/>
                </a:solidFill>
                <a:latin typeface="+mn-ea"/>
              </a:rPr>
              <a:t>_x0001_</a:t>
            </a:r>
            <a:endParaRPr kumimoji="1" lang="zh-CN" altLang="en-US" sz="1600" b="1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251460" y="325755"/>
            <a:ext cx="1234440" cy="433070"/>
            <a:chOff x="-396" y="887"/>
            <a:chExt cx="1944" cy="682"/>
          </a:xfrm>
        </p:grpSpPr>
        <p:sp>
          <p:nvSpPr>
            <p:cNvPr id="16" name="圆角矩形 15"/>
            <p:cNvSpPr/>
            <p:nvPr>
              <p:custDataLst>
                <p:tags r:id="rId5"/>
              </p:custDataLst>
            </p:nvPr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381000" dist="101600" dir="2700000" algn="tl" rotWithShape="0">
                <a:schemeClr val="bg1">
                  <a:lumMod val="85000"/>
                  <a:alpha val="100000"/>
                </a:schemeClr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254000" dist="101600" dir="13500000" algn="br" rotWithShape="0">
                <a:schemeClr val="bg1"/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664210" y="459740"/>
            <a:ext cx="165100" cy="1651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88390" y="343535"/>
            <a:ext cx="3970020" cy="397510"/>
          </a:xfrm>
          <a:prstGeom prst="rect">
            <a:avLst/>
          </a:prstGeom>
        </p:spPr>
        <p:txBody>
          <a:bodyPr wrap="square" lIns="121892" tIns="60946" rIns="121892" bIns="60946">
            <a:spAutoFit/>
          </a:bodyPr>
          <a:p>
            <a:pPr algn="l"/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渐变</a:t>
            </a:r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endParaRPr lang="zh-CN" altLang="en-US" b="1" dirty="0">
              <a:solidFill>
                <a:srgbClr val="0047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813" y="2286000"/>
            <a:ext cx="4102100" cy="2513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矩形 7"/>
          <p:cNvSpPr/>
          <p:nvPr/>
        </p:nvSpPr>
        <p:spPr>
          <a:xfrm>
            <a:off x="5612130" y="2016760"/>
            <a:ext cx="5959475" cy="384429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just"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渐变效果主要表现在</a:t>
            </a:r>
            <a:r>
              <a:rPr lang="en-US" altLang="zh-CN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GAMA</a:t>
            </a: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上，刷新与灰度等级对渐变效果较大。可手动调节编辑</a:t>
            </a:r>
            <a:r>
              <a:rPr lang="en-US" altLang="zh-CN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GAMA</a:t>
            </a: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表，从而调整整个渐变效果。</a:t>
            </a:r>
            <a:endParaRPr lang="en-US" altLang="zh-CN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对于高刷</a:t>
            </a:r>
            <a:r>
              <a:rPr lang="en-US" altLang="zh-CN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GAMA</a:t>
            </a: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，一般都是芯片厂家给出，系统做自动匹配。</a:t>
            </a:r>
            <a:endParaRPr lang="en-US" altLang="zh-CN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15950"/>
            <a:ext cx="12192000" cy="6242050"/>
            <a:chOff x="0" y="970"/>
            <a:chExt cx="19200" cy="9830"/>
          </a:xfrm>
        </p:grpSpPr>
        <p:sp>
          <p:nvSpPr>
            <p:cNvPr id="49" name="任意多边形: 形状 48"/>
            <p:cNvSpPr/>
            <p:nvPr>
              <p:custDataLst>
                <p:tags r:id="rId1"/>
              </p:custDataLst>
            </p:nvPr>
          </p:nvSpPr>
          <p:spPr>
            <a:xfrm rot="10800000">
              <a:off x="17660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任意多边形: 形状 49"/>
            <p:cNvSpPr/>
            <p:nvPr>
              <p:custDataLst>
                <p:tags r:id="rId2"/>
              </p:custDataLst>
            </p:nvPr>
          </p:nvSpPr>
          <p:spPr>
            <a:xfrm rot="10800000">
              <a:off x="16165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0" y="3600"/>
              <a:ext cx="19200" cy="7200"/>
            </a:xfrm>
            <a:prstGeom prst="rect">
              <a:avLst/>
            </a:prstGeom>
            <a:pattFill prst="ltDnDiag">
              <a:fgClr>
                <a:schemeClr val="bg2">
                  <a:lumMod val="85000"/>
                </a:schemeClr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1088390" y="1163955"/>
            <a:ext cx="10943590" cy="55029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1600" b="1">
                <a:solidFill>
                  <a:schemeClr val="bg1"/>
                </a:solidFill>
                <a:latin typeface="+mn-ea"/>
              </a:rPr>
              <a:t>_x0001_</a:t>
            </a:r>
            <a:endParaRPr kumimoji="1" lang="zh-CN" altLang="en-US" sz="1600" b="1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251460" y="325755"/>
            <a:ext cx="1234440" cy="433070"/>
            <a:chOff x="-396" y="887"/>
            <a:chExt cx="1944" cy="682"/>
          </a:xfrm>
        </p:grpSpPr>
        <p:sp>
          <p:nvSpPr>
            <p:cNvPr id="16" name="圆角矩形 15"/>
            <p:cNvSpPr/>
            <p:nvPr>
              <p:custDataLst>
                <p:tags r:id="rId5"/>
              </p:custDataLst>
            </p:nvPr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381000" dist="101600" dir="2700000" algn="tl" rotWithShape="0">
                <a:schemeClr val="bg1">
                  <a:lumMod val="85000"/>
                  <a:alpha val="100000"/>
                </a:schemeClr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254000" dist="101600" dir="13500000" algn="br" rotWithShape="0">
                <a:schemeClr val="bg1"/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664210" y="459740"/>
            <a:ext cx="165100" cy="1651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1774825" y="1916113"/>
            <a:ext cx="7620000" cy="2085975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defRPr/>
            </a:pP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  <a:sym typeface="Calibri" panose="020F050202020403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Calibri" panose="020F0502020204030204" pitchFamily="34" charset="0"/>
              </a:rPr>
              <a:t>   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Calibri" panose="020F0502020204030204" pitchFamily="34" charset="0"/>
              </a:rPr>
              <a:t>Thank You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Calibri" panose="020F0502020204030204" pitchFamily="34" charset="0"/>
              </a:rPr>
              <a:t>﹗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  <a:sym typeface="Calibri" panose="020F0502020204030204" pitchFamily="34" charset="0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" name="组合 38"/>
          <p:cNvGrpSpPr/>
          <p:nvPr/>
        </p:nvGrpSpPr>
        <p:grpSpPr>
          <a:xfrm>
            <a:off x="0" y="615950"/>
            <a:ext cx="12192000" cy="6242050"/>
            <a:chOff x="0" y="970"/>
            <a:chExt cx="19200" cy="9830"/>
          </a:xfrm>
        </p:grpSpPr>
        <p:sp>
          <p:nvSpPr>
            <p:cNvPr id="40" name="任意多边形: 形状 48"/>
            <p:cNvSpPr/>
            <p:nvPr>
              <p:custDataLst>
                <p:tags r:id="rId1"/>
              </p:custDataLst>
            </p:nvPr>
          </p:nvSpPr>
          <p:spPr>
            <a:xfrm rot="10800000">
              <a:off x="17660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任意多边形: 形状 49"/>
            <p:cNvSpPr/>
            <p:nvPr>
              <p:custDataLst>
                <p:tags r:id="rId2"/>
              </p:custDataLst>
            </p:nvPr>
          </p:nvSpPr>
          <p:spPr>
            <a:xfrm rot="10800000">
              <a:off x="16165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3"/>
              </p:custDataLst>
            </p:nvPr>
          </p:nvSpPr>
          <p:spPr>
            <a:xfrm>
              <a:off x="0" y="3600"/>
              <a:ext cx="19200" cy="7200"/>
            </a:xfrm>
            <a:prstGeom prst="rect">
              <a:avLst/>
            </a:prstGeom>
            <a:pattFill prst="ltDnDiag">
              <a:fgClr>
                <a:schemeClr val="bg2">
                  <a:lumMod val="85000"/>
                </a:schemeClr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43" name="矩形 42"/>
          <p:cNvSpPr/>
          <p:nvPr>
            <p:custDataLst>
              <p:tags r:id="rId4"/>
            </p:custDataLst>
          </p:nvPr>
        </p:nvSpPr>
        <p:spPr>
          <a:xfrm>
            <a:off x="1121410" y="1225550"/>
            <a:ext cx="10943590" cy="54171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51460" y="367665"/>
            <a:ext cx="1234440" cy="433070"/>
            <a:chOff x="-396" y="887"/>
            <a:chExt cx="1944" cy="682"/>
          </a:xfrm>
        </p:grpSpPr>
        <p:sp>
          <p:nvSpPr>
            <p:cNvPr id="16" name="圆角矩形 15"/>
            <p:cNvSpPr/>
            <p:nvPr>
              <p:custDataLst>
                <p:tags r:id="rId5"/>
              </p:custDataLst>
            </p:nvPr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381000" dist="101600" dir="2700000" algn="tl" rotWithShape="0">
                <a:schemeClr val="bg1">
                  <a:lumMod val="85000"/>
                  <a:alpha val="100000"/>
                </a:schemeClr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254000" dist="101600" dir="13500000" algn="br" rotWithShape="0">
                <a:schemeClr val="bg1"/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664210" y="501650"/>
            <a:ext cx="165100" cy="1651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88390" y="385445"/>
            <a:ext cx="2934970" cy="397510"/>
          </a:xfrm>
          <a:prstGeom prst="rect">
            <a:avLst/>
          </a:prstGeom>
        </p:spPr>
        <p:txBody>
          <a:bodyPr wrap="square" lIns="121892" tIns="60946" rIns="121892" bIns="60946">
            <a:spAutoFit/>
          </a:bodyPr>
          <a:p>
            <a:pPr algn="l"/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调试</a:t>
            </a:r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endParaRPr lang="zh-CN" altLang="en-US" b="1" dirty="0">
              <a:solidFill>
                <a:srgbClr val="0047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PA-文本框 6"/>
          <p:cNvSpPr txBox="1"/>
          <p:nvPr>
            <p:custDataLst>
              <p:tags r:id="rId6"/>
            </p:custDataLst>
          </p:nvPr>
        </p:nvSpPr>
        <p:spPr>
          <a:xfrm>
            <a:off x="1313815" y="1355725"/>
            <a:ext cx="5353050" cy="506603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p>
            <a:pPr marL="171450" indent="-171450" algn="just" defTabSz="914400" fontAlgn="auto">
              <a:lnSpc>
                <a:spcPct val="180000"/>
              </a:lnSpc>
              <a:spcAft>
                <a:spcPts val="0"/>
              </a:spcAft>
              <a:buFont typeface="Wingdings" panose="05000000000000000000" charset="0"/>
              <a:buChar char="l"/>
            </a:pPr>
            <a:endParaRPr sz="1200" dirty="0">
              <a:solidFill>
                <a:schemeClr val="tx1">
                  <a:alpha val="7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786563" y="3515360"/>
            <a:ext cx="2095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Group 9"/>
          <p:cNvGrpSpPr/>
          <p:nvPr/>
        </p:nvGrpSpPr>
        <p:grpSpPr>
          <a:xfrm>
            <a:off x="3071178" y="1435418"/>
            <a:ext cx="5724525" cy="538162"/>
            <a:chOff x="1219" y="759"/>
            <a:chExt cx="3385" cy="318"/>
          </a:xfrm>
        </p:grpSpPr>
        <p:grpSp>
          <p:nvGrpSpPr>
            <p:cNvPr id="6148" name="Group 10"/>
            <p:cNvGrpSpPr/>
            <p:nvPr/>
          </p:nvGrpSpPr>
          <p:grpSpPr>
            <a:xfrm>
              <a:off x="1219" y="759"/>
              <a:ext cx="3385" cy="318"/>
              <a:chOff x="1701" y="1620"/>
              <a:chExt cx="3385" cy="318"/>
            </a:xfrm>
          </p:grpSpPr>
          <p:sp>
            <p:nvSpPr>
              <p:cNvPr id="6149" name="AutoShape 11"/>
              <p:cNvSpPr/>
              <p:nvPr/>
            </p:nvSpPr>
            <p:spPr>
              <a:xfrm>
                <a:off x="1701" y="1620"/>
                <a:ext cx="3385" cy="318"/>
              </a:xfrm>
              <a:prstGeom prst="roundRect">
                <a:avLst>
                  <a:gd name="adj" fmla="val 5838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  <a:effectLst>
                <a:prstShdw prst="shdw17" dist="17961" dir="13499999">
                  <a:srgbClr val="111111"/>
                </a:prstShdw>
              </a:effectLst>
            </p:spPr>
            <p:txBody>
              <a:bodyPr wrap="none" anchor="ctr" anchorCtr="0"/>
              <a:p>
                <a:pPr algn="ctr">
                  <a:buFontTx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50" name="AutoShape 12"/>
              <p:cNvSpPr/>
              <p:nvPr/>
            </p:nvSpPr>
            <p:spPr>
              <a:xfrm>
                <a:off x="1721" y="1640"/>
                <a:ext cx="3336" cy="270"/>
              </a:xfrm>
              <a:prstGeom prst="roundRect">
                <a:avLst>
                  <a:gd name="adj" fmla="val 5838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>
                  <a:buFontTx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151" name="Text Box 13"/>
            <p:cNvSpPr txBox="1"/>
            <p:nvPr/>
          </p:nvSpPr>
          <p:spPr>
            <a:xfrm>
              <a:off x="1432" y="763"/>
              <a:ext cx="3039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  <a:buFontTx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分辨率核准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3093403" y="2994343"/>
            <a:ext cx="5724525" cy="536575"/>
            <a:chOff x="1219" y="1257"/>
            <a:chExt cx="3385" cy="318"/>
          </a:xfrm>
        </p:grpSpPr>
        <p:grpSp>
          <p:nvGrpSpPr>
            <p:cNvPr id="6153" name="Group 15"/>
            <p:cNvGrpSpPr/>
            <p:nvPr/>
          </p:nvGrpSpPr>
          <p:grpSpPr>
            <a:xfrm>
              <a:off x="1219" y="1257"/>
              <a:ext cx="3385" cy="318"/>
              <a:chOff x="1701" y="1620"/>
              <a:chExt cx="3385" cy="318"/>
            </a:xfrm>
          </p:grpSpPr>
          <p:sp>
            <p:nvSpPr>
              <p:cNvPr id="6154" name="AutoShape 16"/>
              <p:cNvSpPr/>
              <p:nvPr/>
            </p:nvSpPr>
            <p:spPr>
              <a:xfrm>
                <a:off x="1701" y="1620"/>
                <a:ext cx="3385" cy="318"/>
              </a:xfrm>
              <a:prstGeom prst="roundRect">
                <a:avLst>
                  <a:gd name="adj" fmla="val 5838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  <a:effectLst>
                <a:prstShdw prst="shdw17" dist="17961" dir="13499999">
                  <a:srgbClr val="111111"/>
                </a:prstShdw>
              </a:effectLst>
            </p:spPr>
            <p:txBody>
              <a:bodyPr wrap="none" anchor="ctr" anchorCtr="0"/>
              <a:p>
                <a:pPr algn="ctr">
                  <a:buFontTx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55" name="AutoShape 17"/>
              <p:cNvSpPr/>
              <p:nvPr/>
            </p:nvSpPr>
            <p:spPr>
              <a:xfrm>
                <a:off x="1721" y="1640"/>
                <a:ext cx="3336" cy="270"/>
              </a:xfrm>
              <a:prstGeom prst="roundRect">
                <a:avLst>
                  <a:gd name="adj" fmla="val 5838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>
                  <a:buFontTx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156" name="Text Box 18"/>
            <p:cNvSpPr txBox="1"/>
            <p:nvPr/>
          </p:nvSpPr>
          <p:spPr>
            <a:xfrm>
              <a:off x="1409" y="1294"/>
              <a:ext cx="3039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  <a:buFontTx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上鬼影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9"/>
          <p:cNvGrpSpPr/>
          <p:nvPr/>
        </p:nvGrpSpPr>
        <p:grpSpPr>
          <a:xfrm>
            <a:off x="3093403" y="4607243"/>
            <a:ext cx="5724525" cy="538162"/>
            <a:chOff x="1219" y="759"/>
            <a:chExt cx="3385" cy="318"/>
          </a:xfrm>
        </p:grpSpPr>
        <p:grpSp>
          <p:nvGrpSpPr>
            <p:cNvPr id="6158" name="Group 10"/>
            <p:cNvGrpSpPr/>
            <p:nvPr/>
          </p:nvGrpSpPr>
          <p:grpSpPr>
            <a:xfrm>
              <a:off x="1219" y="759"/>
              <a:ext cx="3385" cy="318"/>
              <a:chOff x="1701" y="1620"/>
              <a:chExt cx="3385" cy="318"/>
            </a:xfrm>
          </p:grpSpPr>
          <p:sp>
            <p:nvSpPr>
              <p:cNvPr id="6159" name="AutoShape 11"/>
              <p:cNvSpPr/>
              <p:nvPr/>
            </p:nvSpPr>
            <p:spPr>
              <a:xfrm>
                <a:off x="1701" y="1620"/>
                <a:ext cx="3385" cy="318"/>
              </a:xfrm>
              <a:prstGeom prst="roundRect">
                <a:avLst>
                  <a:gd name="adj" fmla="val 5838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  <a:effectLst>
                <a:prstShdw prst="shdw17" dist="17961" dir="13499999">
                  <a:srgbClr val="111111"/>
                </a:prstShdw>
              </a:effectLst>
            </p:spPr>
            <p:txBody>
              <a:bodyPr wrap="none" anchor="ctr" anchorCtr="0"/>
              <a:p>
                <a:pPr algn="ctr">
                  <a:buFontTx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60" name="AutoShape 12"/>
              <p:cNvSpPr/>
              <p:nvPr/>
            </p:nvSpPr>
            <p:spPr>
              <a:xfrm>
                <a:off x="1721" y="1640"/>
                <a:ext cx="3336" cy="270"/>
              </a:xfrm>
              <a:prstGeom prst="roundRect">
                <a:avLst>
                  <a:gd name="adj" fmla="val 5838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>
                  <a:buFontTx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161" name="Text Box 13"/>
            <p:cNvSpPr txBox="1"/>
            <p:nvPr/>
          </p:nvSpPr>
          <p:spPr>
            <a:xfrm>
              <a:off x="1432" y="763"/>
              <a:ext cx="3039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  <a:buFontTx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低灰效果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3093403" y="5405755"/>
            <a:ext cx="5724525" cy="536575"/>
            <a:chOff x="1219" y="1257"/>
            <a:chExt cx="3385" cy="318"/>
          </a:xfrm>
        </p:grpSpPr>
        <p:grpSp>
          <p:nvGrpSpPr>
            <p:cNvPr id="6163" name="Group 15"/>
            <p:cNvGrpSpPr/>
            <p:nvPr/>
          </p:nvGrpSpPr>
          <p:grpSpPr>
            <a:xfrm>
              <a:off x="1219" y="1257"/>
              <a:ext cx="3385" cy="318"/>
              <a:chOff x="1701" y="1620"/>
              <a:chExt cx="3385" cy="318"/>
            </a:xfrm>
          </p:grpSpPr>
          <p:sp>
            <p:nvSpPr>
              <p:cNvPr id="6164" name="AutoShape 16"/>
              <p:cNvSpPr/>
              <p:nvPr/>
            </p:nvSpPr>
            <p:spPr>
              <a:xfrm>
                <a:off x="1701" y="1620"/>
                <a:ext cx="3385" cy="318"/>
              </a:xfrm>
              <a:prstGeom prst="roundRect">
                <a:avLst>
                  <a:gd name="adj" fmla="val 5838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  <a:effectLst>
                <a:prstShdw prst="shdw17" dist="17961" dir="13499999">
                  <a:srgbClr val="111111"/>
                </a:prstShdw>
              </a:effectLst>
            </p:spPr>
            <p:txBody>
              <a:bodyPr wrap="none" anchor="ctr" anchorCtr="0"/>
              <a:p>
                <a:pPr algn="ctr">
                  <a:buFontTx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65" name="AutoShape 17"/>
              <p:cNvSpPr/>
              <p:nvPr/>
            </p:nvSpPr>
            <p:spPr>
              <a:xfrm>
                <a:off x="1721" y="1640"/>
                <a:ext cx="3336" cy="270"/>
              </a:xfrm>
              <a:prstGeom prst="roundRect">
                <a:avLst>
                  <a:gd name="adj" fmla="val 5838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>
                  <a:buFontTx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166" name="Text Box 18"/>
            <p:cNvSpPr txBox="1"/>
            <p:nvPr/>
          </p:nvSpPr>
          <p:spPr>
            <a:xfrm>
              <a:off x="1409" y="1294"/>
              <a:ext cx="3039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  <a:buFontTx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渐变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/GAMA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调节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Group 14"/>
          <p:cNvGrpSpPr/>
          <p:nvPr/>
        </p:nvGrpSpPr>
        <p:grpSpPr>
          <a:xfrm>
            <a:off x="3120390" y="3784918"/>
            <a:ext cx="5724525" cy="538162"/>
            <a:chOff x="1219" y="1257"/>
            <a:chExt cx="3385" cy="318"/>
          </a:xfrm>
        </p:grpSpPr>
        <p:grpSp>
          <p:nvGrpSpPr>
            <p:cNvPr id="6168" name="Group 15"/>
            <p:cNvGrpSpPr/>
            <p:nvPr/>
          </p:nvGrpSpPr>
          <p:grpSpPr>
            <a:xfrm>
              <a:off x="1219" y="1257"/>
              <a:ext cx="3385" cy="318"/>
              <a:chOff x="1701" y="1620"/>
              <a:chExt cx="3385" cy="318"/>
            </a:xfrm>
          </p:grpSpPr>
          <p:sp>
            <p:nvSpPr>
              <p:cNvPr id="6169" name="AutoShape 16"/>
              <p:cNvSpPr/>
              <p:nvPr/>
            </p:nvSpPr>
            <p:spPr>
              <a:xfrm>
                <a:off x="1701" y="1620"/>
                <a:ext cx="3385" cy="318"/>
              </a:xfrm>
              <a:prstGeom prst="roundRect">
                <a:avLst>
                  <a:gd name="adj" fmla="val 5838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  <a:effectLst>
                <a:prstShdw prst="shdw17" dist="17961" dir="13499999">
                  <a:srgbClr val="111111"/>
                </a:prstShdw>
              </a:effectLst>
            </p:spPr>
            <p:txBody>
              <a:bodyPr wrap="none" anchor="ctr" anchorCtr="0"/>
              <a:p>
                <a:pPr algn="ctr">
                  <a:buFontTx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70" name="AutoShape 17"/>
              <p:cNvSpPr/>
              <p:nvPr/>
            </p:nvSpPr>
            <p:spPr>
              <a:xfrm>
                <a:off x="1721" y="1640"/>
                <a:ext cx="3336" cy="270"/>
              </a:xfrm>
              <a:prstGeom prst="roundRect">
                <a:avLst>
                  <a:gd name="adj" fmla="val 5838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>
                  <a:buFontTx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171" name="Text Box 18"/>
            <p:cNvSpPr txBox="1"/>
            <p:nvPr/>
          </p:nvSpPr>
          <p:spPr>
            <a:xfrm>
              <a:off x="1416" y="1283"/>
              <a:ext cx="3039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  <a:buFontTx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下鬼影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3080703" y="2224405"/>
            <a:ext cx="5724525" cy="536575"/>
            <a:chOff x="1219" y="1257"/>
            <a:chExt cx="3385" cy="318"/>
          </a:xfrm>
        </p:grpSpPr>
        <p:grpSp>
          <p:nvGrpSpPr>
            <p:cNvPr id="6173" name="Group 15"/>
            <p:cNvGrpSpPr/>
            <p:nvPr/>
          </p:nvGrpSpPr>
          <p:grpSpPr>
            <a:xfrm>
              <a:off x="1219" y="1257"/>
              <a:ext cx="3385" cy="318"/>
              <a:chOff x="1701" y="1620"/>
              <a:chExt cx="3385" cy="318"/>
            </a:xfrm>
          </p:grpSpPr>
          <p:sp>
            <p:nvSpPr>
              <p:cNvPr id="6174" name="AutoShape 16"/>
              <p:cNvSpPr/>
              <p:nvPr/>
            </p:nvSpPr>
            <p:spPr>
              <a:xfrm>
                <a:off x="1701" y="1620"/>
                <a:ext cx="3385" cy="318"/>
              </a:xfrm>
              <a:prstGeom prst="roundRect">
                <a:avLst>
                  <a:gd name="adj" fmla="val 5838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  <a:effectLst>
                <a:prstShdw prst="shdw17" dist="17961" dir="13499999">
                  <a:srgbClr val="111111"/>
                </a:prstShdw>
              </a:effectLst>
            </p:spPr>
            <p:txBody>
              <a:bodyPr wrap="none" anchor="ctr" anchorCtr="0"/>
              <a:p>
                <a:pPr algn="ctr">
                  <a:buFontTx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75" name="AutoShape 17"/>
              <p:cNvSpPr/>
              <p:nvPr/>
            </p:nvSpPr>
            <p:spPr>
              <a:xfrm>
                <a:off x="1721" y="1640"/>
                <a:ext cx="3336" cy="270"/>
              </a:xfrm>
              <a:prstGeom prst="roundRect">
                <a:avLst>
                  <a:gd name="adj" fmla="val 5838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>
                  <a:buFontTx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176" name="Text Box 18"/>
            <p:cNvSpPr txBox="1"/>
            <p:nvPr/>
          </p:nvSpPr>
          <p:spPr>
            <a:xfrm>
              <a:off x="1382" y="1294"/>
              <a:ext cx="3039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  <a:buFontTx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刷新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亮度等参数条件设定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" name="组合 38"/>
          <p:cNvGrpSpPr/>
          <p:nvPr/>
        </p:nvGrpSpPr>
        <p:grpSpPr>
          <a:xfrm>
            <a:off x="0" y="615950"/>
            <a:ext cx="12192000" cy="6242050"/>
            <a:chOff x="0" y="970"/>
            <a:chExt cx="19200" cy="9830"/>
          </a:xfrm>
        </p:grpSpPr>
        <p:sp>
          <p:nvSpPr>
            <p:cNvPr id="40" name="任意多边形: 形状 48"/>
            <p:cNvSpPr/>
            <p:nvPr>
              <p:custDataLst>
                <p:tags r:id="rId1"/>
              </p:custDataLst>
            </p:nvPr>
          </p:nvSpPr>
          <p:spPr>
            <a:xfrm rot="10800000">
              <a:off x="17660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任意多边形: 形状 49"/>
            <p:cNvSpPr/>
            <p:nvPr>
              <p:custDataLst>
                <p:tags r:id="rId2"/>
              </p:custDataLst>
            </p:nvPr>
          </p:nvSpPr>
          <p:spPr>
            <a:xfrm rot="10800000">
              <a:off x="16165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3"/>
              </p:custDataLst>
            </p:nvPr>
          </p:nvSpPr>
          <p:spPr>
            <a:xfrm>
              <a:off x="0" y="3600"/>
              <a:ext cx="19200" cy="7200"/>
            </a:xfrm>
            <a:prstGeom prst="rect">
              <a:avLst/>
            </a:prstGeom>
            <a:pattFill prst="ltDnDiag">
              <a:fgClr>
                <a:schemeClr val="bg2">
                  <a:lumMod val="85000"/>
                </a:schemeClr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43" name="矩形 42"/>
          <p:cNvSpPr/>
          <p:nvPr>
            <p:custDataLst>
              <p:tags r:id="rId4"/>
            </p:custDataLst>
          </p:nvPr>
        </p:nvSpPr>
        <p:spPr>
          <a:xfrm>
            <a:off x="1121410" y="1225550"/>
            <a:ext cx="10943590" cy="54171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51460" y="367665"/>
            <a:ext cx="1234440" cy="433070"/>
            <a:chOff x="-396" y="887"/>
            <a:chExt cx="1944" cy="682"/>
          </a:xfrm>
        </p:grpSpPr>
        <p:sp>
          <p:nvSpPr>
            <p:cNvPr id="16" name="圆角矩形 15"/>
            <p:cNvSpPr/>
            <p:nvPr/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381000" dist="101600" dir="2700000" algn="tl" rotWithShape="0">
                <a:schemeClr val="bg1">
                  <a:lumMod val="85000"/>
                  <a:alpha val="100000"/>
                </a:schemeClr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254000" dist="101600" dir="13500000" algn="br" rotWithShape="0">
                <a:schemeClr val="bg1"/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664210" y="501650"/>
            <a:ext cx="165100" cy="1651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88390" y="385445"/>
            <a:ext cx="2934970" cy="397510"/>
          </a:xfrm>
          <a:prstGeom prst="rect">
            <a:avLst/>
          </a:prstGeom>
        </p:spPr>
        <p:txBody>
          <a:bodyPr wrap="square" lIns="121892" tIns="60946" rIns="121892" bIns="60946">
            <a:spAutoFit/>
          </a:bodyPr>
          <a:p>
            <a:pPr algn="l"/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分辨率</a:t>
            </a:r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核准</a:t>
            </a:r>
            <a:endParaRPr lang="zh-CN" altLang="en-US" b="1" dirty="0">
              <a:solidFill>
                <a:srgbClr val="0047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6488430" y="4082415"/>
            <a:ext cx="43053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843" y="1953578"/>
            <a:ext cx="4154487" cy="311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矩形 51"/>
          <p:cNvSpPr/>
          <p:nvPr/>
        </p:nvSpPr>
        <p:spPr>
          <a:xfrm>
            <a:off x="5868988" y="1924050"/>
            <a:ext cx="5959475" cy="1327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智能走点完成后，设置发送卡分辨率跟电脑显卡分辨率，确保箱体点对点显示。</a:t>
            </a:r>
            <a:endParaRPr lang="en-US" altLang="zh-CN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1"/>
          <p:cNvSpPr/>
          <p:nvPr/>
        </p:nvSpPr>
        <p:spPr>
          <a:xfrm>
            <a:off x="5868988" y="3429000"/>
            <a:ext cx="5959475" cy="1733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利用软件自带的测试工具定位逐行逐、列测试，确保</a:t>
            </a:r>
            <a:r>
              <a:rPr lang="en-US" altLang="zh-CN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 </a:t>
            </a: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坐标与模组实际点数一 一对应。</a:t>
            </a:r>
            <a:endParaRPr lang="en-US" altLang="zh-CN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" name="组合 38"/>
          <p:cNvGrpSpPr/>
          <p:nvPr/>
        </p:nvGrpSpPr>
        <p:grpSpPr>
          <a:xfrm>
            <a:off x="0" y="615950"/>
            <a:ext cx="12192000" cy="6242050"/>
            <a:chOff x="0" y="970"/>
            <a:chExt cx="19200" cy="9830"/>
          </a:xfrm>
        </p:grpSpPr>
        <p:sp>
          <p:nvSpPr>
            <p:cNvPr id="40" name="任意多边形: 形状 48"/>
            <p:cNvSpPr/>
            <p:nvPr>
              <p:custDataLst>
                <p:tags r:id="rId1"/>
              </p:custDataLst>
            </p:nvPr>
          </p:nvSpPr>
          <p:spPr>
            <a:xfrm rot="10800000">
              <a:off x="17660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任意多边形: 形状 49"/>
            <p:cNvSpPr/>
            <p:nvPr>
              <p:custDataLst>
                <p:tags r:id="rId2"/>
              </p:custDataLst>
            </p:nvPr>
          </p:nvSpPr>
          <p:spPr>
            <a:xfrm rot="10800000">
              <a:off x="16165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3"/>
              </p:custDataLst>
            </p:nvPr>
          </p:nvSpPr>
          <p:spPr>
            <a:xfrm>
              <a:off x="0" y="3600"/>
              <a:ext cx="19200" cy="7200"/>
            </a:xfrm>
            <a:prstGeom prst="rect">
              <a:avLst/>
            </a:prstGeom>
            <a:pattFill prst="ltDnDiag">
              <a:fgClr>
                <a:schemeClr val="bg2">
                  <a:lumMod val="85000"/>
                </a:schemeClr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43" name="矩形 42"/>
          <p:cNvSpPr/>
          <p:nvPr>
            <p:custDataLst>
              <p:tags r:id="rId4"/>
            </p:custDataLst>
          </p:nvPr>
        </p:nvSpPr>
        <p:spPr>
          <a:xfrm>
            <a:off x="1121410" y="902970"/>
            <a:ext cx="10943590" cy="54171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51460" y="325755"/>
            <a:ext cx="1234440" cy="433070"/>
            <a:chOff x="-396" y="887"/>
            <a:chExt cx="1944" cy="682"/>
          </a:xfrm>
        </p:grpSpPr>
        <p:sp>
          <p:nvSpPr>
            <p:cNvPr id="16" name="圆角矩形 15"/>
            <p:cNvSpPr/>
            <p:nvPr>
              <p:custDataLst>
                <p:tags r:id="rId5"/>
              </p:custDataLst>
            </p:nvPr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381000" dist="101600" dir="2700000" algn="tl" rotWithShape="0">
                <a:schemeClr val="bg1">
                  <a:lumMod val="85000"/>
                  <a:alpha val="100000"/>
                </a:schemeClr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254000" dist="101600" dir="13500000" algn="br" rotWithShape="0">
                <a:schemeClr val="bg1"/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664210" y="459740"/>
            <a:ext cx="165100" cy="1651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88390" y="343535"/>
            <a:ext cx="2934970" cy="397510"/>
          </a:xfrm>
          <a:prstGeom prst="rect">
            <a:avLst/>
          </a:prstGeom>
        </p:spPr>
        <p:txBody>
          <a:bodyPr wrap="square" lIns="121892" tIns="60946" rIns="121892" bIns="60946">
            <a:spAutoFit/>
          </a:bodyPr>
          <a:p>
            <a:pPr algn="l"/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刷新</a:t>
            </a:r>
            <a:r>
              <a:rPr lang="en-US" altLang="zh-CN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亮度等参数条件</a:t>
            </a:r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设定</a:t>
            </a:r>
            <a:endParaRPr lang="zh-CN" altLang="en-US" b="1" dirty="0">
              <a:solidFill>
                <a:srgbClr val="0047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460173" y="3133090"/>
            <a:ext cx="2095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FEDECF1D-789E-4d58-B446-DB15B5CE264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375" y="1374775"/>
            <a:ext cx="4554855" cy="4263390"/>
          </a:xfrm>
          <a:prstGeom prst="rect">
            <a:avLst/>
          </a:prstGeom>
        </p:spPr>
      </p:pic>
      <p:sp>
        <p:nvSpPr>
          <p:cNvPr id="8197" name="矩形 24"/>
          <p:cNvSpPr/>
          <p:nvPr/>
        </p:nvSpPr>
        <p:spPr>
          <a:xfrm>
            <a:off x="6308725" y="1776413"/>
            <a:ext cx="5519738" cy="6905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对于高刷</a:t>
            </a:r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的参数设置</a:t>
            </a:r>
            <a:endParaRPr lang="en-US" altLang="zh-CN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24"/>
          <p:cNvSpPr/>
          <p:nvPr/>
        </p:nvSpPr>
        <p:spPr>
          <a:xfrm>
            <a:off x="6308725" y="2466975"/>
            <a:ext cx="5519738" cy="30559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刷新一般设置为</a:t>
            </a:r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3840HZ,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根据实际灯板情况可逐步降低刷新。刷新阶梯推荐：</a:t>
            </a:r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3840/2880/1920HZ</a:t>
            </a:r>
            <a:endParaRPr lang="en-US" altLang="zh-CN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数据位移时钟一般设置为</a:t>
            </a:r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8.33MHZ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，灰度时钟一般设置为</a:t>
            </a:r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8.33MHZ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" name="组合 38"/>
          <p:cNvGrpSpPr/>
          <p:nvPr/>
        </p:nvGrpSpPr>
        <p:grpSpPr>
          <a:xfrm>
            <a:off x="0" y="615950"/>
            <a:ext cx="12192000" cy="6242050"/>
            <a:chOff x="0" y="970"/>
            <a:chExt cx="19200" cy="9830"/>
          </a:xfrm>
        </p:grpSpPr>
        <p:sp>
          <p:nvSpPr>
            <p:cNvPr id="40" name="任意多边形: 形状 48"/>
            <p:cNvSpPr/>
            <p:nvPr>
              <p:custDataLst>
                <p:tags r:id="rId1"/>
              </p:custDataLst>
            </p:nvPr>
          </p:nvSpPr>
          <p:spPr>
            <a:xfrm rot="10800000">
              <a:off x="17660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任意多边形: 形状 49"/>
            <p:cNvSpPr/>
            <p:nvPr>
              <p:custDataLst>
                <p:tags r:id="rId2"/>
              </p:custDataLst>
            </p:nvPr>
          </p:nvSpPr>
          <p:spPr>
            <a:xfrm rot="10800000">
              <a:off x="16165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3"/>
              </p:custDataLst>
            </p:nvPr>
          </p:nvSpPr>
          <p:spPr>
            <a:xfrm>
              <a:off x="0" y="3600"/>
              <a:ext cx="19200" cy="7200"/>
            </a:xfrm>
            <a:prstGeom prst="rect">
              <a:avLst/>
            </a:prstGeom>
            <a:pattFill prst="ltDnDiag">
              <a:fgClr>
                <a:schemeClr val="bg2">
                  <a:lumMod val="85000"/>
                </a:schemeClr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43" name="矩形 42"/>
          <p:cNvSpPr/>
          <p:nvPr>
            <p:custDataLst>
              <p:tags r:id="rId4"/>
            </p:custDataLst>
          </p:nvPr>
        </p:nvSpPr>
        <p:spPr>
          <a:xfrm>
            <a:off x="1121410" y="1214120"/>
            <a:ext cx="10943590" cy="54171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51460" y="325755"/>
            <a:ext cx="1234440" cy="433070"/>
            <a:chOff x="-396" y="887"/>
            <a:chExt cx="1944" cy="682"/>
          </a:xfrm>
        </p:grpSpPr>
        <p:sp>
          <p:nvSpPr>
            <p:cNvPr id="16" name="圆角矩形 15"/>
            <p:cNvSpPr/>
            <p:nvPr>
              <p:custDataLst>
                <p:tags r:id="rId5"/>
              </p:custDataLst>
            </p:nvPr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381000" dist="101600" dir="2700000" algn="tl" rotWithShape="0">
                <a:schemeClr val="bg1">
                  <a:lumMod val="85000"/>
                  <a:alpha val="100000"/>
                </a:schemeClr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254000" dist="101600" dir="13500000" algn="br" rotWithShape="0">
                <a:schemeClr val="bg1"/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664210" y="459740"/>
            <a:ext cx="165100" cy="1651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88390" y="343535"/>
            <a:ext cx="2934970" cy="397510"/>
          </a:xfrm>
          <a:prstGeom prst="rect">
            <a:avLst/>
          </a:prstGeom>
        </p:spPr>
        <p:txBody>
          <a:bodyPr wrap="square" lIns="121892" tIns="60946" rIns="121892" bIns="60946">
            <a:spAutoFit/>
          </a:bodyPr>
          <a:p>
            <a:pPr algn="l"/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上鬼影</a:t>
            </a:r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</a:t>
            </a:r>
            <a:endParaRPr lang="zh-CN" altLang="en-US" b="1" dirty="0">
              <a:solidFill>
                <a:srgbClr val="0047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PA-文本框 6"/>
          <p:cNvSpPr txBox="1"/>
          <p:nvPr>
            <p:custDataLst>
              <p:tags r:id="rId6"/>
            </p:custDataLst>
          </p:nvPr>
        </p:nvSpPr>
        <p:spPr>
          <a:xfrm>
            <a:off x="1560195" y="1532890"/>
            <a:ext cx="4951730" cy="47790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p>
            <a:pPr indent="0" algn="just" defTabSz="914400" fontAlgn="auto">
              <a:lnSpc>
                <a:spcPct val="200000"/>
              </a:lnSpc>
              <a:spcAft>
                <a:spcPts val="800"/>
              </a:spcAft>
              <a:buNone/>
            </a:pPr>
            <a:endParaRPr lang="en-US" sz="1200" dirty="0">
              <a:solidFill>
                <a:schemeClr val="tx1">
                  <a:alpha val="7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just" defTabSz="914400" fontAlgn="auto">
              <a:lnSpc>
                <a:spcPct val="220000"/>
              </a:lnSpc>
              <a:spcAft>
                <a:spcPts val="800"/>
              </a:spcAft>
            </a:pPr>
            <a:endParaRPr lang="en-US" sz="1200" dirty="0">
              <a:solidFill>
                <a:schemeClr val="tx1">
                  <a:alpha val="7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220" name="矩形 24"/>
          <p:cNvSpPr/>
          <p:nvPr/>
        </p:nvSpPr>
        <p:spPr>
          <a:xfrm>
            <a:off x="1119188" y="1141413"/>
            <a:ext cx="10013950" cy="1384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zh-CN" altLang="zh-CN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产生原因：主要与</a:t>
            </a:r>
            <a:r>
              <a:rPr lang="en-US" altLang="zh-CN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zh-CN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线路存在寄生电容有关系</a:t>
            </a: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，刷新率越高时，拖影现象会越严重。行线路上的寄生电容会引起列上拖影现象。</a:t>
            </a:r>
            <a:endParaRPr lang="en-US" altLang="zh-CN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2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800" y="2706688"/>
            <a:ext cx="2819400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矩形 26"/>
          <p:cNvSpPr/>
          <p:nvPr/>
        </p:nvSpPr>
        <p:spPr>
          <a:xfrm>
            <a:off x="2559050" y="5776913"/>
            <a:ext cx="850900" cy="9064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现象</a:t>
            </a:r>
            <a:endParaRPr lang="en-US" altLang="zh-CN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24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4150" y="2713038"/>
            <a:ext cx="4232275" cy="299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矩形 27"/>
          <p:cNvSpPr/>
          <p:nvPr/>
        </p:nvSpPr>
        <p:spPr>
          <a:xfrm>
            <a:off x="7107238" y="5762625"/>
            <a:ext cx="852487" cy="9064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原理</a:t>
            </a:r>
            <a:endParaRPr lang="en-US" altLang="zh-CN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5000">
        <p:cover dir="d"/>
      </p:transition>
    </mc:Choice>
    <mc:Fallback>
      <p:transition spd="slow" advTm="15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15950"/>
            <a:ext cx="12192000" cy="6242050"/>
            <a:chOff x="0" y="970"/>
            <a:chExt cx="19200" cy="9830"/>
          </a:xfrm>
        </p:grpSpPr>
        <p:sp>
          <p:nvSpPr>
            <p:cNvPr id="49" name="任意多边形: 形状 48"/>
            <p:cNvSpPr/>
            <p:nvPr>
              <p:custDataLst>
                <p:tags r:id="rId1"/>
              </p:custDataLst>
            </p:nvPr>
          </p:nvSpPr>
          <p:spPr>
            <a:xfrm rot="10800000">
              <a:off x="17660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任意多边形: 形状 49"/>
            <p:cNvSpPr/>
            <p:nvPr>
              <p:custDataLst>
                <p:tags r:id="rId2"/>
              </p:custDataLst>
            </p:nvPr>
          </p:nvSpPr>
          <p:spPr>
            <a:xfrm rot="10800000">
              <a:off x="16165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0" y="3600"/>
              <a:ext cx="19200" cy="7200"/>
            </a:xfrm>
            <a:prstGeom prst="rect">
              <a:avLst/>
            </a:prstGeom>
            <a:pattFill prst="ltDnDiag">
              <a:fgClr>
                <a:schemeClr val="bg2">
                  <a:lumMod val="85000"/>
                </a:schemeClr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829310" y="1163955"/>
            <a:ext cx="10943590" cy="55029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1600" b="1">
                <a:solidFill>
                  <a:schemeClr val="bg1"/>
                </a:solidFill>
                <a:latin typeface="+mn-ea"/>
              </a:rPr>
              <a:t>_x0001_</a:t>
            </a:r>
            <a:endParaRPr kumimoji="1" lang="zh-CN" altLang="en-US" sz="1600" b="1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251460" y="325755"/>
            <a:ext cx="1234440" cy="433070"/>
            <a:chOff x="-396" y="887"/>
            <a:chExt cx="1944" cy="682"/>
          </a:xfrm>
        </p:grpSpPr>
        <p:sp>
          <p:nvSpPr>
            <p:cNvPr id="16" name="圆角矩形 15"/>
            <p:cNvSpPr/>
            <p:nvPr>
              <p:custDataLst>
                <p:tags r:id="rId5"/>
              </p:custDataLst>
            </p:nvPr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381000" dist="101600" dir="2700000" algn="tl" rotWithShape="0">
                <a:schemeClr val="bg1">
                  <a:lumMod val="85000"/>
                  <a:alpha val="100000"/>
                </a:schemeClr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254000" dist="101600" dir="13500000" algn="br" rotWithShape="0">
                <a:schemeClr val="bg1"/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664210" y="459740"/>
            <a:ext cx="165100" cy="1651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88390" y="343535"/>
            <a:ext cx="3970020" cy="397510"/>
          </a:xfrm>
          <a:prstGeom prst="rect">
            <a:avLst/>
          </a:prstGeom>
        </p:spPr>
        <p:txBody>
          <a:bodyPr wrap="square" lIns="121892" tIns="60946" rIns="121892" bIns="60946">
            <a:spAutoFit/>
          </a:bodyPr>
          <a:p>
            <a:pPr algn="l"/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上鬼影</a:t>
            </a:r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</a:t>
            </a:r>
            <a:endParaRPr lang="zh-CN" altLang="en-US" b="1" dirty="0">
              <a:solidFill>
                <a:srgbClr val="0047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908" y="1655128"/>
            <a:ext cx="4448175" cy="320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矩形 24"/>
          <p:cNvSpPr/>
          <p:nvPr/>
        </p:nvSpPr>
        <p:spPr>
          <a:xfrm>
            <a:off x="5701030" y="2077085"/>
            <a:ext cx="5730875" cy="135191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r>
              <a:rPr lang="zh-CN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必须要消除行寄生电流。</a:t>
            </a:r>
            <a:endParaRPr lang="zh-CN" altLang="en-US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硬件处理：最常用的技术就是将行线路上的寄生电流快速泄放。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设计消影电路。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使用带行消隐的行管。</a:t>
            </a:r>
            <a:endParaRPr lang="en-US" altLang="zh-CN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24"/>
          <p:cNvSpPr/>
          <p:nvPr/>
        </p:nvSpPr>
        <p:spPr>
          <a:xfrm>
            <a:off x="5613400" y="3527425"/>
            <a:ext cx="5818188" cy="1870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软件调试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匹配设置“放行时间”，“放电时间”，“放电时刻”。优先设置“放电时间”。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对于某些带寄存器的行管，设置译码芯片扩展属性寄存器，可有效消除上鬼影。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适当降低刷新。</a:t>
            </a:r>
            <a:endParaRPr lang="en-US" altLang="zh-CN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15950"/>
            <a:ext cx="12192000" cy="6242050"/>
            <a:chOff x="0" y="970"/>
            <a:chExt cx="19200" cy="9830"/>
          </a:xfrm>
        </p:grpSpPr>
        <p:sp>
          <p:nvSpPr>
            <p:cNvPr id="49" name="任意多边形: 形状 48"/>
            <p:cNvSpPr/>
            <p:nvPr>
              <p:custDataLst>
                <p:tags r:id="rId1"/>
              </p:custDataLst>
            </p:nvPr>
          </p:nvSpPr>
          <p:spPr>
            <a:xfrm rot="10800000">
              <a:off x="17660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任意多边形: 形状 49"/>
            <p:cNvSpPr/>
            <p:nvPr>
              <p:custDataLst>
                <p:tags r:id="rId2"/>
              </p:custDataLst>
            </p:nvPr>
          </p:nvSpPr>
          <p:spPr>
            <a:xfrm rot="10800000">
              <a:off x="16165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0" y="3600"/>
              <a:ext cx="19200" cy="7200"/>
            </a:xfrm>
            <a:prstGeom prst="rect">
              <a:avLst/>
            </a:prstGeom>
            <a:pattFill prst="ltDnDiag">
              <a:fgClr>
                <a:schemeClr val="bg2">
                  <a:lumMod val="85000"/>
                </a:schemeClr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1088390" y="1163955"/>
            <a:ext cx="10943590" cy="55029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1600" b="1">
                <a:solidFill>
                  <a:schemeClr val="bg1"/>
                </a:solidFill>
                <a:latin typeface="+mn-ea"/>
              </a:rPr>
              <a:t>_x0001_</a:t>
            </a:r>
            <a:endParaRPr kumimoji="1" lang="zh-CN" altLang="en-US" sz="1600" b="1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251460" y="325755"/>
            <a:ext cx="1234440" cy="433070"/>
            <a:chOff x="-396" y="887"/>
            <a:chExt cx="1944" cy="682"/>
          </a:xfrm>
        </p:grpSpPr>
        <p:sp>
          <p:nvSpPr>
            <p:cNvPr id="16" name="圆角矩形 15"/>
            <p:cNvSpPr/>
            <p:nvPr>
              <p:custDataLst>
                <p:tags r:id="rId5"/>
              </p:custDataLst>
            </p:nvPr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381000" dist="101600" dir="2700000" algn="tl" rotWithShape="0">
                <a:schemeClr val="bg1">
                  <a:lumMod val="85000"/>
                  <a:alpha val="100000"/>
                </a:schemeClr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254000" dist="101600" dir="13500000" algn="br" rotWithShape="0">
                <a:schemeClr val="bg1"/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664210" y="459740"/>
            <a:ext cx="165100" cy="1651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88390" y="343535"/>
            <a:ext cx="3970020" cy="397510"/>
          </a:xfrm>
          <a:prstGeom prst="rect">
            <a:avLst/>
          </a:prstGeom>
        </p:spPr>
        <p:txBody>
          <a:bodyPr wrap="square" lIns="121892" tIns="60946" rIns="121892" bIns="60946">
            <a:spAutoFit/>
          </a:bodyPr>
          <a:p>
            <a:pPr algn="l"/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下鬼影</a:t>
            </a:r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</a:t>
            </a:r>
            <a:endParaRPr lang="zh-CN" altLang="en-US" b="1" dirty="0">
              <a:solidFill>
                <a:srgbClr val="0047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9" name="矩形 24"/>
          <p:cNvSpPr/>
          <p:nvPr/>
        </p:nvSpPr>
        <p:spPr>
          <a:xfrm>
            <a:off x="1657033" y="1163638"/>
            <a:ext cx="9805987" cy="1371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zh-CN" altLang="zh-CN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产生原因：主要与</a:t>
            </a:r>
            <a:r>
              <a:rPr lang="en-US" altLang="zh-CN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zh-CN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线路存在寄生电容有关系</a:t>
            </a: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，刷新率越高时，拖影现象会越严重。列线路上的寄生电容会引起列下拖影现象。</a:t>
            </a:r>
            <a:endParaRPr lang="en-US" altLang="zh-CN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8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9925" y="2706688"/>
            <a:ext cx="3390900" cy="299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矩形 26"/>
          <p:cNvSpPr/>
          <p:nvPr/>
        </p:nvSpPr>
        <p:spPr>
          <a:xfrm>
            <a:off x="3160713" y="5776913"/>
            <a:ext cx="852487" cy="9064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现象</a:t>
            </a:r>
            <a:endParaRPr lang="en-US" altLang="zh-CN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70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2706688"/>
            <a:ext cx="4371975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矩形 27"/>
          <p:cNvSpPr/>
          <p:nvPr/>
        </p:nvSpPr>
        <p:spPr>
          <a:xfrm>
            <a:off x="7678738" y="5776913"/>
            <a:ext cx="852487" cy="9064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原理</a:t>
            </a:r>
            <a:endParaRPr lang="en-US" altLang="zh-CN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1" grpId="0"/>
      <p:bldP spid="112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15950"/>
            <a:ext cx="12192000" cy="6242050"/>
            <a:chOff x="0" y="970"/>
            <a:chExt cx="19200" cy="9830"/>
          </a:xfrm>
        </p:grpSpPr>
        <p:sp>
          <p:nvSpPr>
            <p:cNvPr id="49" name="任意多边形: 形状 48"/>
            <p:cNvSpPr/>
            <p:nvPr>
              <p:custDataLst>
                <p:tags r:id="rId1"/>
              </p:custDataLst>
            </p:nvPr>
          </p:nvSpPr>
          <p:spPr>
            <a:xfrm rot="10800000">
              <a:off x="17660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任意多边形: 形状 49"/>
            <p:cNvSpPr/>
            <p:nvPr>
              <p:custDataLst>
                <p:tags r:id="rId2"/>
              </p:custDataLst>
            </p:nvPr>
          </p:nvSpPr>
          <p:spPr>
            <a:xfrm rot="10800000">
              <a:off x="16165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0" y="3600"/>
              <a:ext cx="19200" cy="7200"/>
            </a:xfrm>
            <a:prstGeom prst="rect">
              <a:avLst/>
            </a:prstGeom>
            <a:pattFill prst="ltDnDiag">
              <a:fgClr>
                <a:schemeClr val="bg2">
                  <a:lumMod val="85000"/>
                </a:schemeClr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1088390" y="1163955"/>
            <a:ext cx="10943590" cy="55029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1600" b="1">
                <a:solidFill>
                  <a:schemeClr val="bg1"/>
                </a:solidFill>
                <a:latin typeface="+mn-ea"/>
              </a:rPr>
              <a:t>_x0001_</a:t>
            </a:r>
            <a:endParaRPr kumimoji="1" lang="zh-CN" altLang="en-US" sz="1600" b="1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251460" y="325755"/>
            <a:ext cx="1234440" cy="433070"/>
            <a:chOff x="-396" y="887"/>
            <a:chExt cx="1944" cy="682"/>
          </a:xfrm>
        </p:grpSpPr>
        <p:sp>
          <p:nvSpPr>
            <p:cNvPr id="16" name="圆角矩形 15"/>
            <p:cNvSpPr/>
            <p:nvPr>
              <p:custDataLst>
                <p:tags r:id="rId5"/>
              </p:custDataLst>
            </p:nvPr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381000" dist="101600" dir="2700000" algn="tl" rotWithShape="0">
                <a:schemeClr val="bg1">
                  <a:lumMod val="85000"/>
                  <a:alpha val="100000"/>
                </a:schemeClr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254000" dist="101600" dir="13500000" algn="br" rotWithShape="0">
                <a:schemeClr val="bg1"/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664210" y="459740"/>
            <a:ext cx="165100" cy="1651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88390" y="343535"/>
            <a:ext cx="3970020" cy="397510"/>
          </a:xfrm>
          <a:prstGeom prst="rect">
            <a:avLst/>
          </a:prstGeom>
        </p:spPr>
        <p:txBody>
          <a:bodyPr wrap="square" lIns="121892" tIns="60946" rIns="121892" bIns="60946">
            <a:spAutoFit/>
          </a:bodyPr>
          <a:p>
            <a:pPr algn="l"/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下鬼影</a:t>
            </a:r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</a:t>
            </a:r>
            <a:endParaRPr lang="zh-CN" altLang="en-US" b="1" dirty="0">
              <a:solidFill>
                <a:srgbClr val="0047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3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153" y="1655128"/>
            <a:ext cx="4446587" cy="320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矩形 24"/>
          <p:cNvSpPr/>
          <p:nvPr/>
        </p:nvSpPr>
        <p:spPr>
          <a:xfrm>
            <a:off x="6188710" y="2033905"/>
            <a:ext cx="5843270" cy="53784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r>
              <a:rPr lang="zh-CN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必须要消除列寄生电流。</a:t>
            </a:r>
            <a:endParaRPr lang="zh-CN" altLang="en-US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24"/>
          <p:cNvSpPr/>
          <p:nvPr/>
        </p:nvSpPr>
        <p:spPr>
          <a:xfrm>
            <a:off x="6189345" y="2713990"/>
            <a:ext cx="5299710" cy="88519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硬件处理：最常用的技术就是对列线路上的寄生电容进行预充电。使用带列消影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24"/>
          <p:cNvSpPr/>
          <p:nvPr/>
        </p:nvSpPr>
        <p:spPr>
          <a:xfrm>
            <a:off x="6189980" y="3598545"/>
            <a:ext cx="5841365" cy="174752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软件调试：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匹配设置“放行时间”，“放电时间”，“放电时刻”。</a:t>
            </a:r>
            <a:endParaRPr lang="zh-CN" altLang="en-US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调试芯片寄存器，比如“消隐等级”。</a:t>
            </a:r>
            <a:endParaRPr lang="en-US" altLang="zh-CN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适当降低刷新。</a:t>
            </a:r>
            <a:endParaRPr lang="en-US" altLang="zh-CN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15950"/>
            <a:ext cx="12192000" cy="6242050"/>
            <a:chOff x="0" y="970"/>
            <a:chExt cx="19200" cy="9830"/>
          </a:xfrm>
        </p:grpSpPr>
        <p:sp>
          <p:nvSpPr>
            <p:cNvPr id="49" name="任意多边形: 形状 48"/>
            <p:cNvSpPr/>
            <p:nvPr>
              <p:custDataLst>
                <p:tags r:id="rId1"/>
              </p:custDataLst>
            </p:nvPr>
          </p:nvSpPr>
          <p:spPr>
            <a:xfrm rot="10800000">
              <a:off x="17660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任意多边形: 形状 49"/>
            <p:cNvSpPr/>
            <p:nvPr>
              <p:custDataLst>
                <p:tags r:id="rId2"/>
              </p:custDataLst>
            </p:nvPr>
          </p:nvSpPr>
          <p:spPr>
            <a:xfrm rot="10800000">
              <a:off x="16165" y="970"/>
              <a:ext cx="1340" cy="1637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0" y="3600"/>
              <a:ext cx="19200" cy="7200"/>
            </a:xfrm>
            <a:prstGeom prst="rect">
              <a:avLst/>
            </a:prstGeom>
            <a:pattFill prst="ltDnDiag">
              <a:fgClr>
                <a:schemeClr val="bg2">
                  <a:lumMod val="85000"/>
                </a:schemeClr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502920" y="1163955"/>
            <a:ext cx="11529060" cy="55029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1600" b="1">
                <a:solidFill>
                  <a:schemeClr val="bg1"/>
                </a:solidFill>
                <a:latin typeface="+mn-ea"/>
              </a:rPr>
              <a:t>_x0001_</a:t>
            </a:r>
            <a:endParaRPr kumimoji="1" lang="zh-CN" altLang="en-US" sz="1600" b="1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251460" y="325755"/>
            <a:ext cx="1234440" cy="433070"/>
            <a:chOff x="-396" y="887"/>
            <a:chExt cx="1944" cy="682"/>
          </a:xfrm>
        </p:grpSpPr>
        <p:sp>
          <p:nvSpPr>
            <p:cNvPr id="16" name="圆角矩形 15"/>
            <p:cNvSpPr/>
            <p:nvPr>
              <p:custDataLst>
                <p:tags r:id="rId5"/>
              </p:custDataLst>
            </p:nvPr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381000" dist="101600" dir="2700000" algn="tl" rotWithShape="0">
                <a:schemeClr val="bg1">
                  <a:lumMod val="85000"/>
                  <a:alpha val="100000"/>
                </a:schemeClr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-396" y="887"/>
              <a:ext cx="1945" cy="682"/>
            </a:xfrm>
            <a:prstGeom prst="roundRect">
              <a:avLst>
                <a:gd name="adj" fmla="val 50000"/>
              </a:avLst>
            </a:prstGeom>
            <a:solidFill>
              <a:srgbClr val="F8F8F8"/>
            </a:solidFill>
            <a:ln>
              <a:noFill/>
            </a:ln>
            <a:effectLst>
              <a:outerShdw blurRad="254000" dist="101600" dir="13500000" algn="br" rotWithShape="0">
                <a:schemeClr val="bg1"/>
              </a:outerShdw>
            </a:effectLst>
          </p:spPr>
          <p:style>
            <a:lnRef idx="2">
              <a:srgbClr val="0FA1FF">
                <a:shade val="50000"/>
              </a:srgbClr>
            </a:lnRef>
            <a:fillRef idx="1">
              <a:srgbClr val="0FA1FF"/>
            </a:fillRef>
            <a:effectRef idx="0">
              <a:srgbClr val="0FA1FF"/>
            </a:effectRef>
            <a:fontRef idx="minor">
              <a:srgbClr val="EEF2F9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664210" y="459740"/>
            <a:ext cx="165100" cy="1651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88390" y="343535"/>
            <a:ext cx="3970020" cy="397510"/>
          </a:xfrm>
          <a:prstGeom prst="rect">
            <a:avLst/>
          </a:prstGeom>
        </p:spPr>
        <p:txBody>
          <a:bodyPr wrap="square" lIns="121892" tIns="60946" rIns="121892" bIns="60946">
            <a:spAutoFit/>
          </a:bodyPr>
          <a:p>
            <a:pPr algn="l"/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低灰</a:t>
            </a:r>
            <a:r>
              <a:rPr lang="zh-CN" altLang="en-US" b="1" dirty="0">
                <a:solidFill>
                  <a:srgbClr val="00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endParaRPr lang="zh-CN" altLang="en-US" b="1" dirty="0">
              <a:solidFill>
                <a:srgbClr val="0047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41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993" y="1325563"/>
            <a:ext cx="3810000" cy="200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文本框 1"/>
          <p:cNvSpPr txBox="1"/>
          <p:nvPr/>
        </p:nvSpPr>
        <p:spPr>
          <a:xfrm>
            <a:off x="2237740" y="3329305"/>
            <a:ext cx="30295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现象</a:t>
            </a:r>
            <a:endParaRPr lang="zh-CN" altLang="zh-CN" b="1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342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738" y="3779838"/>
            <a:ext cx="3810000" cy="2220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文本框 1"/>
          <p:cNvSpPr txBox="1"/>
          <p:nvPr/>
        </p:nvSpPr>
        <p:spPr>
          <a:xfrm>
            <a:off x="2063750" y="6089650"/>
            <a:ext cx="32035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形成原因</a:t>
            </a:r>
            <a:endParaRPr lang="zh-CN" altLang="zh-CN" b="1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40" name="矩形 7"/>
          <p:cNvSpPr/>
          <p:nvPr/>
        </p:nvSpPr>
        <p:spPr>
          <a:xfrm>
            <a:off x="4700588" y="990600"/>
            <a:ext cx="7362825" cy="863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zh-TW" altLang="en-US" sz="3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低灰第一行</a:t>
            </a:r>
            <a:r>
              <a:rPr lang="zh-CN" altLang="en-US" sz="3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</a:t>
            </a:r>
            <a:r>
              <a:rPr lang="zh-TW" altLang="en-US" sz="3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偏暗</a:t>
            </a:r>
            <a:endParaRPr lang="en-US" altLang="zh-TW" sz="32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7"/>
          <p:cNvSpPr/>
          <p:nvPr/>
        </p:nvSpPr>
        <p:spPr>
          <a:xfrm>
            <a:off x="4700588" y="1825625"/>
            <a:ext cx="7362825" cy="337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形成原因</a:t>
            </a:r>
            <a:r>
              <a:rPr lang="en-US" altLang="zh-TW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换行扫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之中，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当通道导通时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，除了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TW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VLED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</a:t>
            </a:r>
            <a:r>
              <a:rPr lang="en-US" altLang="zh-TW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到通道的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外，原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储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 寄生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容中的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荷也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会通过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通道放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。寄生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容越大，排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挤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掉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</a:t>
            </a:r>
            <a:r>
              <a:rPr lang="en-US" altLang="zh-TW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流也就越大。</a:t>
            </a:r>
            <a:endParaRPr lang="en-US" altLang="zh-TW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每次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第一行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开始扫描时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寄生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容被充分充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，第一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TW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导通之后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灰阶时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通道打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开时间相当短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，寄生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容流出的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流占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</a:t>
            </a:r>
            <a:r>
              <a:rPr lang="en-US" altLang="zh-TW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Iout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比例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相对较高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第一行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扫较暗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再切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到第二行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扫时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，沒有足夠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时间对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寄生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容充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此时从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寄生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容流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流占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</a:t>
            </a:r>
            <a:r>
              <a:rPr lang="en-US" altLang="zh-TW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Iout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比例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</a:t>
            </a:r>
            <a:r>
              <a:rPr lang="zh-TW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小，第二扫不会明显偏暗，其他扫同理也不偏暗。</a:t>
            </a:r>
            <a:endParaRPr lang="en-US" altLang="zh-TW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7"/>
          <p:cNvSpPr/>
          <p:nvPr/>
        </p:nvSpPr>
        <p:spPr>
          <a:xfrm>
            <a:off x="4700588" y="5202238"/>
            <a:ext cx="7362825" cy="1255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150000"/>
              </a:lnSpc>
              <a:spcBef>
                <a:spcPts val="1200"/>
              </a:spcBef>
            </a:pP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解决方案：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对于高刷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，在芯片扩展属性中设置“第一扫偏暗补偿”或设置“第一扫偏暗补偿时间”等。</a:t>
            </a:r>
            <a:endParaRPr lang="en-US" altLang="zh-CN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14340" grpId="0"/>
      <p:bldP spid="10" grpId="0"/>
      <p:bldP spid="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140"/>
</p:tagLst>
</file>

<file path=ppt/tags/tag2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140"/>
</p:tagLst>
</file>

<file path=ppt/tags/tag2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91140"/>
  <p:tag name="KSO_WM_TEMPLATE_SUBCATEGORY" val="0"/>
  <p:tag name="KSO_WM_TEMPLATE_THUMBS_INDEX" val="1、2、3、4、5、13、14、15"/>
</p:tagLst>
</file>

<file path=ppt/tags/tag229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2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2092_1*i*2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2092_1*i*4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diagram20202092_1*i*1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2092_1*i*7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297.xml><?xml version="1.0" encoding="utf-8"?>
<p:tagLst xmlns:p="http://schemas.openxmlformats.org/presentationml/2006/main">
  <p:tag name="REFSHAPE" val="859824652"/>
</p:tagLst>
</file>

<file path=ppt/tags/tag2298.xml><?xml version="1.0" encoding="utf-8"?>
<p:tagLst xmlns:p="http://schemas.openxmlformats.org/presentationml/2006/main">
  <p:tag name="PA" val="v5.2.9"/>
</p:tagLst>
</file>

<file path=ppt/tags/tag2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2092_1*i*2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2092_1*i*4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diagram20202092_1*i*1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2092_1*i*7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2092_1*i*2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2092_1*i*4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diagram20202092_1*i*1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2092_1*i*7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07.xml><?xml version="1.0" encoding="utf-8"?>
<p:tagLst xmlns:p="http://schemas.openxmlformats.org/presentationml/2006/main">
  <p:tag name="REFSHAPE" val="970827028"/>
</p:tagLst>
</file>

<file path=ppt/tags/tag2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2092_1*i*2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2092_1*i*4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diagram20202092_1*i*1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2092_1*i*7"/>
  <p:tag name="KSO_WM_TEMPLATE_CATEGORY" val="diagram"/>
  <p:tag name="KSO_WM_TEMPLATE_INDEX" val="20202092"/>
  <p:tag name="KSO_WM_UNIT_LAYERLEVEL" val="1"/>
  <p:tag name="KSO_WM_TAG_VERSION" val="1.0"/>
  <p:tag name="KSO_WM_BEAUTIFY_FLAG" val="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12.xml><?xml version="1.0" encoding="utf-8"?>
<p:tagLst xmlns:p="http://schemas.openxmlformats.org/presentationml/2006/main">
  <p:tag name="REFSHAPE" val="970827028"/>
</p:tagLst>
</file>

<file path=ppt/tags/tag2313.xml><?xml version="1.0" encoding="utf-8"?>
<p:tagLst xmlns:p="http://schemas.openxmlformats.org/presentationml/2006/main">
  <p:tag name="PA" val="v5.2.9"/>
  <p:tag name="KSO_WM_BEAUTIFY_FLAG" val=""/>
</p:tagLst>
</file>

<file path=ppt/tags/tag2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2092_1*i*2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2092_1*i*4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diagram20202092_1*i*1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2092_1*i*7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18.xml><?xml version="1.0" encoding="utf-8"?>
<p:tagLst xmlns:p="http://schemas.openxmlformats.org/presentationml/2006/main">
  <p:tag name="REFSHAPE" val="-1963381628"/>
</p:tagLst>
</file>

<file path=ppt/tags/tag2319.xml><?xml version="1.0" encoding="utf-8"?>
<p:tagLst xmlns:p="http://schemas.openxmlformats.org/presentationml/2006/main">
  <p:tag name="KSO_WM_SLIDE_ID" val="diagram20202092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2092"/>
  <p:tag name="KSO_WM_SLIDE_TYPE" val="text"/>
  <p:tag name="KSO_WM_SLIDE_SUBTYPE" val="picTxt"/>
  <p:tag name="KSO_WM_SLIDE_SIZE" val="960*520"/>
  <p:tag name="KSO_WM_SLIDE_POSITION" val="0*20"/>
  <p:tag name="KSO_WM_SLIDE_LAYOUT" val="a_d_i"/>
  <p:tag name="KSO_WM_SLIDE_LAYOUT_CNT" val="1_1_1"/>
  <p:tag name="KSO_WM_TEMPLATE_SUBCATEGORY" val="11"/>
  <p:tag name="KSO_WM_TEMPLATE_MASTER_TYPE" val="0"/>
  <p:tag name="KSO_WM_TEMPLATE_COLOR_TYPE" val="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horizontalAlign&quot;: 1,&#10;    &quot;id&quot;: &quot;2020-04-14T14:56:44&quot;,&#10;    &quot;maxSize&quot;: {&#10;        &quot;size1&quot;: 32.100000000000001&#10;    },&#10;    &quot;minSize&quot;: {&#10;        &quot;size1&quot;: 22.399999999999999&#10;    },&#10;    &quot;normalSize&quot;: {&#10;        &quot;size1&quot;: 22.90713035870516&#10;    },&#10;    &quot;subLayout&quot;: [&#10;        {&#10;            &quot;id&quot;: &quot;2020-04-14T14:56:44&quot;,&#10;            &quot;margin&quot;: {&#10;                &quot;bottom&quot;: 0.80299997329711914,&#10;                &quot;left&quot;: 1.690000057220459,&#10;                &quot;right&quot;: 1.690000057220459,&#10;                &quot;top&quot;: 1.690000057220459&#10;            },&#10;            &quot;type&quot;: 0&#10;        },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.15544898800000001,&#10;                    &quot;topAbs&quot;: false,&#10;                    &quot;type&quot;: &quot;bottomTop&quot;&#10;                }&#10;            ],&#10;            &quot;id&quot;: &quot;2020-04-14T14:56:44&quot;,&#10;            &quot;margin&quot;: {&#10;                &quot;bottom&quot;: 2.3299999237060547,&#10;                &quot;left&quot;: 2.3299999237060547,&#10;                &quot;right&quot;: 2.3299999237060547,&#10;                &quot;top&quot;: 0.026000002399086952&#10;            },&#10;            &quot;type&quot;: 1&#10;        }&#10;    ],&#10;    &quot;type&quot;: 1,&#10;    &quot;verticalAlign&quot;: 1&#10;}&#10;"/>
  <p:tag name="KSO_WM_SLIDE_CAN_ADD_NAVIGATION" val="1"/>
  <p:tag name="KSO_WM_SLIDE_BACKGROUND" val="[&quot;general&quot;,&quot;frame&quot;,&quot;bottomTop&quot;]"/>
  <p:tag name="KSO_WM_SLIDE_RATIO" val="1.777778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2092_1*i*2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2092_1*i*4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diagram20202092_1*i*1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2092_1*i*7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24.xml><?xml version="1.0" encoding="utf-8"?>
<p:tagLst xmlns:p="http://schemas.openxmlformats.org/presentationml/2006/main">
  <p:tag name="REFSHAPE" val="-1963381628"/>
</p:tagLst>
</file>

<file path=ppt/tags/tag2325.xml><?xml version="1.0" encoding="utf-8"?>
<p:tagLst xmlns:p="http://schemas.openxmlformats.org/presentationml/2006/main">
  <p:tag name="KSO_WM_SLIDE_ID" val="diagram20202092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2092"/>
  <p:tag name="KSO_WM_SLIDE_TYPE" val="text"/>
  <p:tag name="KSO_WM_SLIDE_SUBTYPE" val="picTxt"/>
  <p:tag name="KSO_WM_SLIDE_SIZE" val="960*520"/>
  <p:tag name="KSO_WM_SLIDE_POSITION" val="0*20"/>
  <p:tag name="KSO_WM_SLIDE_LAYOUT" val="a_d_i"/>
  <p:tag name="KSO_WM_SLIDE_LAYOUT_CNT" val="1_1_1"/>
  <p:tag name="KSO_WM_TEMPLATE_SUBCATEGORY" val="11"/>
  <p:tag name="KSO_WM_TEMPLATE_MASTER_TYPE" val="0"/>
  <p:tag name="KSO_WM_TEMPLATE_COLOR_TYPE" val="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horizontalAlign&quot;: 1,&#10;    &quot;id&quot;: &quot;2020-04-14T14:56:44&quot;,&#10;    &quot;maxSize&quot;: {&#10;        &quot;size1&quot;: 32.100000000000001&#10;    },&#10;    &quot;minSize&quot;: {&#10;        &quot;size1&quot;: 22.399999999999999&#10;    },&#10;    &quot;normalSize&quot;: {&#10;        &quot;size1&quot;: 22.90713035870516&#10;    },&#10;    &quot;subLayout&quot;: [&#10;        {&#10;            &quot;id&quot;: &quot;2020-04-14T14:56:44&quot;,&#10;            &quot;margin&quot;: {&#10;                &quot;bottom&quot;: 0.80299997329711914,&#10;                &quot;left&quot;: 1.690000057220459,&#10;                &quot;right&quot;: 1.690000057220459,&#10;                &quot;top&quot;: 1.690000057220459&#10;            },&#10;            &quot;type&quot;: 0&#10;        },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.15544898800000001,&#10;                    &quot;topAbs&quot;: false,&#10;                    &quot;type&quot;: &quot;bottomTop&quot;&#10;                }&#10;            ],&#10;            &quot;id&quot;: &quot;2020-04-14T14:56:44&quot;,&#10;            &quot;margin&quot;: {&#10;                &quot;bottom&quot;: 2.3299999237060547,&#10;                &quot;left&quot;: 2.3299999237060547,&#10;                &quot;right&quot;: 2.3299999237060547,&#10;                &quot;top&quot;: 0.026000002399086952&#10;            },&#10;            &quot;type&quot;: 1&#10;        }&#10;    ],&#10;    &quot;type&quot;: 1,&#10;    &quot;verticalAlign&quot;: 1&#10;}&#10;"/>
  <p:tag name="KSO_WM_SLIDE_CAN_ADD_NAVIGATION" val="1"/>
  <p:tag name="KSO_WM_SLIDE_BACKGROUND" val="[&quot;general&quot;,&quot;frame&quot;,&quot;bottomTop&quot;]"/>
  <p:tag name="KSO_WM_SLIDE_RATIO" val="1.777778"/>
</p:tagLst>
</file>

<file path=ppt/tags/tag2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2092_1*i*2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2092_1*i*4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diagram20202092_1*i*1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2092_1*i*7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30.xml><?xml version="1.0" encoding="utf-8"?>
<p:tagLst xmlns:p="http://schemas.openxmlformats.org/presentationml/2006/main">
  <p:tag name="REFSHAPE" val="-1963381628"/>
</p:tagLst>
</file>

<file path=ppt/tags/tag2331.xml><?xml version="1.0" encoding="utf-8"?>
<p:tagLst xmlns:p="http://schemas.openxmlformats.org/presentationml/2006/main">
  <p:tag name="KSO_WM_SLIDE_ID" val="diagram20202092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2092"/>
  <p:tag name="KSO_WM_SLIDE_TYPE" val="text"/>
  <p:tag name="KSO_WM_SLIDE_SUBTYPE" val="picTxt"/>
  <p:tag name="KSO_WM_SLIDE_SIZE" val="960*520"/>
  <p:tag name="KSO_WM_SLIDE_POSITION" val="0*20"/>
  <p:tag name="KSO_WM_SLIDE_LAYOUT" val="a_d_i"/>
  <p:tag name="KSO_WM_SLIDE_LAYOUT_CNT" val="1_1_1"/>
  <p:tag name="KSO_WM_TEMPLATE_SUBCATEGORY" val="11"/>
  <p:tag name="KSO_WM_TEMPLATE_MASTER_TYPE" val="0"/>
  <p:tag name="KSO_WM_TEMPLATE_COLOR_TYPE" val="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horizontalAlign&quot;: 1,&#10;    &quot;id&quot;: &quot;2020-04-14T14:56:44&quot;,&#10;    &quot;maxSize&quot;: {&#10;        &quot;size1&quot;: 32.100000000000001&#10;    },&#10;    &quot;minSize&quot;: {&#10;        &quot;size1&quot;: 22.399999999999999&#10;    },&#10;    &quot;normalSize&quot;: {&#10;        &quot;size1&quot;: 22.90713035870516&#10;    },&#10;    &quot;subLayout&quot;: [&#10;        {&#10;            &quot;id&quot;: &quot;2020-04-14T14:56:44&quot;,&#10;            &quot;margin&quot;: {&#10;                &quot;bottom&quot;: 0.80299997329711914,&#10;                &quot;left&quot;: 1.690000057220459,&#10;                &quot;right&quot;: 1.690000057220459,&#10;                &quot;top&quot;: 1.690000057220459&#10;            },&#10;            &quot;type&quot;: 0&#10;        },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.15544898800000001,&#10;                    &quot;topAbs&quot;: false,&#10;                    &quot;type&quot;: &quot;bottomTop&quot;&#10;                }&#10;            ],&#10;            &quot;id&quot;: &quot;2020-04-14T14:56:44&quot;,&#10;            &quot;margin&quot;: {&#10;                &quot;bottom&quot;: 2.3299999237060547,&#10;                &quot;left&quot;: 2.3299999237060547,&#10;                &quot;right&quot;: 2.3299999237060547,&#10;                &quot;top&quot;: 0.026000002399086952&#10;            },&#10;            &quot;type&quot;: 1&#10;        }&#10;    ],&#10;    &quot;type&quot;: 1,&#10;    &quot;verticalAlign&quot;: 1&#10;}&#10;"/>
  <p:tag name="KSO_WM_SLIDE_CAN_ADD_NAVIGATION" val="1"/>
  <p:tag name="KSO_WM_SLIDE_BACKGROUND" val="[&quot;general&quot;,&quot;frame&quot;,&quot;bottomTop&quot;]"/>
  <p:tag name="KSO_WM_SLIDE_RATIO" val="1.777778"/>
</p:tagLst>
</file>

<file path=ppt/tags/tag2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2092_1*i*2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2092_1*i*4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diagram20202092_1*i*1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2092_1*i*7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36.xml><?xml version="1.0" encoding="utf-8"?>
<p:tagLst xmlns:p="http://schemas.openxmlformats.org/presentationml/2006/main">
  <p:tag name="REFSHAPE" val="-1963381628"/>
</p:tagLst>
</file>

<file path=ppt/tags/tag2337.xml><?xml version="1.0" encoding="utf-8"?>
<p:tagLst xmlns:p="http://schemas.openxmlformats.org/presentationml/2006/main">
  <p:tag name="KSO_WM_SLIDE_ID" val="diagram20202092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2092"/>
  <p:tag name="KSO_WM_SLIDE_TYPE" val="text"/>
  <p:tag name="KSO_WM_SLIDE_SUBTYPE" val="picTxt"/>
  <p:tag name="KSO_WM_SLIDE_SIZE" val="960*520"/>
  <p:tag name="KSO_WM_SLIDE_POSITION" val="0*20"/>
  <p:tag name="KSO_WM_SLIDE_LAYOUT" val="a_d_i"/>
  <p:tag name="KSO_WM_SLIDE_LAYOUT_CNT" val="1_1_1"/>
  <p:tag name="KSO_WM_TEMPLATE_SUBCATEGORY" val="11"/>
  <p:tag name="KSO_WM_TEMPLATE_MASTER_TYPE" val="0"/>
  <p:tag name="KSO_WM_TEMPLATE_COLOR_TYPE" val="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horizontalAlign&quot;: 1,&#10;    &quot;id&quot;: &quot;2020-04-14T14:56:44&quot;,&#10;    &quot;maxSize&quot;: {&#10;        &quot;size1&quot;: 32.100000000000001&#10;    },&#10;    &quot;minSize&quot;: {&#10;        &quot;size1&quot;: 22.399999999999999&#10;    },&#10;    &quot;normalSize&quot;: {&#10;        &quot;size1&quot;: 22.90713035870516&#10;    },&#10;    &quot;subLayout&quot;: [&#10;        {&#10;            &quot;id&quot;: &quot;2020-04-14T14:56:44&quot;,&#10;            &quot;margin&quot;: {&#10;                &quot;bottom&quot;: 0.80299997329711914,&#10;                &quot;left&quot;: 1.690000057220459,&#10;                &quot;right&quot;: 1.690000057220459,&#10;                &quot;top&quot;: 1.690000057220459&#10;            },&#10;            &quot;type&quot;: 0&#10;        },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.15544898800000001,&#10;                    &quot;topAbs&quot;: false,&#10;                    &quot;type&quot;: &quot;bottomTop&quot;&#10;                }&#10;            ],&#10;            &quot;id&quot;: &quot;2020-04-14T14:56:44&quot;,&#10;            &quot;margin&quot;: {&#10;                &quot;bottom&quot;: 2.3299999237060547,&#10;                &quot;left&quot;: 2.3299999237060547,&#10;                &quot;right&quot;: 2.3299999237060547,&#10;                &quot;top&quot;: 0.026000002399086952&#10;            },&#10;            &quot;type&quot;: 1&#10;        }&#10;    ],&#10;    &quot;type&quot;: 1,&#10;    &quot;verticalAlign&quot;: 1&#10;}&#10;"/>
  <p:tag name="KSO_WM_SLIDE_CAN_ADD_NAVIGATION" val="1"/>
  <p:tag name="KSO_WM_SLIDE_BACKGROUND" val="[&quot;general&quot;,&quot;frame&quot;,&quot;bottomTop&quot;]"/>
  <p:tag name="KSO_WM_SLIDE_RATIO" val="1.777778"/>
</p:tagLst>
</file>

<file path=ppt/tags/tag2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2092_1*i*2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2092_1*i*4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diagram20202092_1*i*1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2092_1*i*7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42.xml><?xml version="1.0" encoding="utf-8"?>
<p:tagLst xmlns:p="http://schemas.openxmlformats.org/presentationml/2006/main">
  <p:tag name="REFSHAPE" val="-1963381628"/>
</p:tagLst>
</file>

<file path=ppt/tags/tag2343.xml><?xml version="1.0" encoding="utf-8"?>
<p:tagLst xmlns:p="http://schemas.openxmlformats.org/presentationml/2006/main">
  <p:tag name="KSO_WM_SLIDE_ID" val="diagram20202092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2092"/>
  <p:tag name="KSO_WM_SLIDE_TYPE" val="text"/>
  <p:tag name="KSO_WM_SLIDE_SUBTYPE" val="picTxt"/>
  <p:tag name="KSO_WM_SLIDE_SIZE" val="960*520"/>
  <p:tag name="KSO_WM_SLIDE_POSITION" val="0*20"/>
  <p:tag name="KSO_WM_SLIDE_LAYOUT" val="a_d_i"/>
  <p:tag name="KSO_WM_SLIDE_LAYOUT_CNT" val="1_1_1"/>
  <p:tag name="KSO_WM_TEMPLATE_SUBCATEGORY" val="11"/>
  <p:tag name="KSO_WM_TEMPLATE_MASTER_TYPE" val="0"/>
  <p:tag name="KSO_WM_TEMPLATE_COLOR_TYPE" val="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horizontalAlign&quot;: 1,&#10;    &quot;id&quot;: &quot;2020-04-14T14:56:44&quot;,&#10;    &quot;maxSize&quot;: {&#10;        &quot;size1&quot;: 32.100000000000001&#10;    },&#10;    &quot;minSize&quot;: {&#10;        &quot;size1&quot;: 22.399999999999999&#10;    },&#10;    &quot;normalSize&quot;: {&#10;        &quot;size1&quot;: 22.90713035870516&#10;    },&#10;    &quot;subLayout&quot;: [&#10;        {&#10;            &quot;id&quot;: &quot;2020-04-14T14:56:44&quot;,&#10;            &quot;margin&quot;: {&#10;                &quot;bottom&quot;: 0.80299997329711914,&#10;                &quot;left&quot;: 1.690000057220459,&#10;                &quot;right&quot;: 1.690000057220459,&#10;                &quot;top&quot;: 1.690000057220459&#10;            },&#10;            &quot;type&quot;: 0&#10;        },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.15544898800000001,&#10;                    &quot;topAbs&quot;: false,&#10;                    &quot;type&quot;: &quot;bottomTop&quot;&#10;                }&#10;            ],&#10;            &quot;id&quot;: &quot;2020-04-14T14:56:44&quot;,&#10;            &quot;margin&quot;: {&#10;                &quot;bottom&quot;: 2.3299999237060547,&#10;                &quot;left&quot;: 2.3299999237060547,&#10;                &quot;right&quot;: 2.3299999237060547,&#10;                &quot;top&quot;: 0.026000002399086952&#10;            },&#10;            &quot;type&quot;: 1&#10;        }&#10;    ],&#10;    &quot;type&quot;: 1,&#10;    &quot;verticalAlign&quot;: 1&#10;}&#10;"/>
  <p:tag name="KSO_WM_SLIDE_CAN_ADD_NAVIGATION" val="1"/>
  <p:tag name="KSO_WM_SLIDE_BACKGROUND" val="[&quot;general&quot;,&quot;frame&quot;,&quot;bottomTop&quot;]"/>
  <p:tag name="KSO_WM_SLIDE_RATIO" val="1.777778"/>
</p:tagLst>
</file>

<file path=ppt/tags/tag2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2092_1*i*2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2092_1*i*4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diagram20202092_1*i*1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2092_1*i*7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48.xml><?xml version="1.0" encoding="utf-8"?>
<p:tagLst xmlns:p="http://schemas.openxmlformats.org/presentationml/2006/main">
  <p:tag name="REFSHAPE" val="-1963381628"/>
</p:tagLst>
</file>

<file path=ppt/tags/tag2349.xml><?xml version="1.0" encoding="utf-8"?>
<p:tagLst xmlns:p="http://schemas.openxmlformats.org/presentationml/2006/main">
  <p:tag name="KSO_WM_SLIDE_ID" val="diagram20202092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2092"/>
  <p:tag name="KSO_WM_SLIDE_TYPE" val="text"/>
  <p:tag name="KSO_WM_SLIDE_SUBTYPE" val="picTxt"/>
  <p:tag name="KSO_WM_SLIDE_SIZE" val="960*520"/>
  <p:tag name="KSO_WM_SLIDE_POSITION" val="0*20"/>
  <p:tag name="KSO_WM_SLIDE_LAYOUT" val="a_d_i"/>
  <p:tag name="KSO_WM_SLIDE_LAYOUT_CNT" val="1_1_1"/>
  <p:tag name="KSO_WM_TEMPLATE_SUBCATEGORY" val="11"/>
  <p:tag name="KSO_WM_TEMPLATE_MASTER_TYPE" val="0"/>
  <p:tag name="KSO_WM_TEMPLATE_COLOR_TYPE" val="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horizontalAlign&quot;: 1,&#10;    &quot;id&quot;: &quot;2020-04-14T14:56:44&quot;,&#10;    &quot;maxSize&quot;: {&#10;        &quot;size1&quot;: 32.100000000000001&#10;    },&#10;    &quot;minSize&quot;: {&#10;        &quot;size1&quot;: 22.399999999999999&#10;    },&#10;    &quot;normalSize&quot;: {&#10;        &quot;size1&quot;: 22.90713035870516&#10;    },&#10;    &quot;subLayout&quot;: [&#10;        {&#10;            &quot;id&quot;: &quot;2020-04-14T14:56:44&quot;,&#10;            &quot;margin&quot;: {&#10;                &quot;bottom&quot;: 0.80299997329711914,&#10;                &quot;left&quot;: 1.690000057220459,&#10;                &quot;right&quot;: 1.690000057220459,&#10;                &quot;top&quot;: 1.690000057220459&#10;            },&#10;            &quot;type&quot;: 0&#10;        },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.15544898800000001,&#10;                    &quot;topAbs&quot;: false,&#10;                    &quot;type&quot;: &quot;bottomTop&quot;&#10;                }&#10;            ],&#10;            &quot;id&quot;: &quot;2020-04-14T14:56:44&quot;,&#10;            &quot;margin&quot;: {&#10;                &quot;bottom&quot;: 2.3299999237060547,&#10;                &quot;left&quot;: 2.3299999237060547,&#10;                &quot;right&quot;: 2.3299999237060547,&#10;                &quot;top&quot;: 0.026000002399086952&#10;            },&#10;            &quot;type&quot;: 1&#10;        }&#10;    ],&#10;    &quot;type&quot;: 1,&#10;    &quot;verticalAlign&quot;: 1&#10;}&#10;"/>
  <p:tag name="KSO_WM_SLIDE_CAN_ADD_NAVIGATION" val="1"/>
  <p:tag name="KSO_WM_SLIDE_BACKGROUND" val="[&quot;general&quot;,&quot;frame&quot;,&quot;bottomTop&quot;]"/>
  <p:tag name="KSO_WM_SLIDE_RATIO" val="1.777778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2092_1*i*2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2092_1*i*4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2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diagram20202092_1*i*1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2092_1*i*7"/>
  <p:tag name="KSO_WM_TEMPLATE_CATEGORY" val="diagram"/>
  <p:tag name="KSO_WM_TEMPLATE_INDEX" val="20202092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2354.xml><?xml version="1.0" encoding="utf-8"?>
<p:tagLst xmlns:p="http://schemas.openxmlformats.org/presentationml/2006/main">
  <p:tag name="REFSHAPE" val="-1963381628"/>
</p:tagLst>
</file>

<file path=ppt/tags/tag2355.xml><?xml version="1.0" encoding="utf-8"?>
<p:tagLst xmlns:p="http://schemas.openxmlformats.org/presentationml/2006/main">
  <p:tag name="KSO_WM_SLIDE_ID" val="diagram20202092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2092"/>
  <p:tag name="KSO_WM_SLIDE_TYPE" val="text"/>
  <p:tag name="KSO_WM_SLIDE_SUBTYPE" val="picTxt"/>
  <p:tag name="KSO_WM_SLIDE_SIZE" val="960*520"/>
  <p:tag name="KSO_WM_SLIDE_POSITION" val="0*20"/>
  <p:tag name="KSO_WM_SLIDE_LAYOUT" val="a_d_i"/>
  <p:tag name="KSO_WM_SLIDE_LAYOUT_CNT" val="1_1_1"/>
  <p:tag name="KSO_WM_TEMPLATE_SUBCATEGORY" val="11"/>
  <p:tag name="KSO_WM_TEMPLATE_MASTER_TYPE" val="0"/>
  <p:tag name="KSO_WM_TEMPLATE_COLOR_TYPE" val="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horizontalAlign&quot;: 1,&#10;    &quot;id&quot;: &quot;2020-04-14T14:56:44&quot;,&#10;    &quot;maxSize&quot;: {&#10;        &quot;size1&quot;: 32.100000000000001&#10;    },&#10;    &quot;minSize&quot;: {&#10;        &quot;size1&quot;: 22.399999999999999&#10;    },&#10;    &quot;normalSize&quot;: {&#10;        &quot;size1&quot;: 22.90713035870516&#10;    },&#10;    &quot;subLayout&quot;: [&#10;        {&#10;            &quot;id&quot;: &quot;2020-04-14T14:56:44&quot;,&#10;            &quot;margin&quot;: {&#10;                &quot;bottom&quot;: 0.80299997329711914,&#10;                &quot;left&quot;: 1.690000057220459,&#10;                &quot;right&quot;: 1.690000057220459,&#10;                &quot;top&quot;: 1.690000057220459&#10;            },&#10;            &quot;type&quot;: 0&#10;        },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.15544898800000001,&#10;                    &quot;topAbs&quot;: false,&#10;                    &quot;type&quot;: &quot;bottomTop&quot;&#10;                }&#10;            ],&#10;            &quot;id&quot;: &quot;2020-04-14T14:56:44&quot;,&#10;            &quot;margin&quot;: {&#10;                &quot;bottom&quot;: 2.3299999237060547,&#10;                &quot;left&quot;: 2.3299999237060547,&#10;                &quot;right&quot;: 2.3299999237060547,&#10;                &quot;top&quot;: 0.026000002399086952&#10;            },&#10;            &quot;type&quot;: 1&#10;        }&#10;    ],&#10;    &quot;type&quot;: 1,&#10;    &quot;verticalAlign&quot;: 1&#10;}&#10;"/>
  <p:tag name="KSO_WM_SLIDE_CAN_ADD_NAVIGATION" val="1"/>
  <p:tag name="KSO_WM_SLIDE_BACKGROUND" val="[&quot;general&quot;,&quot;frame&quot;,&quot;bottomTop&quot;]"/>
  <p:tag name="KSO_WM_SLIDE_RATIO" val="1.777778"/>
</p:tagLst>
</file>

<file path=ppt/tags/tag2356.xml><?xml version="1.0" encoding="utf-8"?>
<p:tagLst xmlns:p="http://schemas.openxmlformats.org/presentationml/2006/main">
  <p:tag name="commondata" val="eyJoZGlkIjoiMTZhMjI3ZTNkMWMzNDhhYWRiZGU5MTk1ODQ4NWE2NmEifQ==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20191140">
      <a:dk1>
        <a:srgbClr val="000000"/>
      </a:dk1>
      <a:lt1>
        <a:srgbClr val="FFFFFF"/>
      </a:lt1>
      <a:dk2>
        <a:srgbClr val="729EE4"/>
      </a:dk2>
      <a:lt2>
        <a:srgbClr val="F0F0F0"/>
      </a:lt2>
      <a:accent1>
        <a:srgbClr val="729EE4"/>
      </a:accent1>
      <a:accent2>
        <a:srgbClr val="F3BC50"/>
      </a:accent2>
      <a:accent3>
        <a:srgbClr val="50D797"/>
      </a:accent3>
      <a:accent4>
        <a:srgbClr val="AAC4EE"/>
      </a:accent4>
      <a:accent5>
        <a:srgbClr val="F7D695"/>
      </a:accent5>
      <a:accent6>
        <a:srgbClr val="95E7C0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WPS 演示</Application>
  <PresentationFormat>宽屏</PresentationFormat>
  <Paragraphs>124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思源黑体 CN Heavy</vt:lpstr>
      <vt:lpstr>黑体</vt:lpstr>
      <vt:lpstr>Arial</vt:lpstr>
      <vt:lpstr>Wingdings</vt:lpstr>
      <vt:lpstr>Arial Unicode MS</vt:lpstr>
      <vt:lpstr>Calibri</vt:lpstr>
      <vt:lpstr>隶书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WPS_1676958086</cp:lastModifiedBy>
  <cp:revision>275</cp:revision>
  <dcterms:created xsi:type="dcterms:W3CDTF">2019-06-19T02:08:00Z</dcterms:created>
  <dcterms:modified xsi:type="dcterms:W3CDTF">2024-05-16T02:47:19Z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779FF83FB52D4C43A82B1D204DE6DC2D_13</vt:lpwstr>
  </property>
</Properties>
</file>